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F611-00E9-46BF-B01C-82DF0676D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AFD44-6E6D-43EC-B65E-AEC7D97F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793A-1C87-403F-87D1-DE923AC8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C44B-5FB9-4D9E-82DE-37AE26BC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24CE-1DCE-4108-9D07-9D329DF3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45D8-C0A0-450A-9175-BB53B5A4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6D186-C4D2-4F8F-95D4-3F56E2231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BBC1-C666-4B25-BAF9-26865A10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F1AE-AD1D-40FD-9662-C5164BE1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E837-D0AE-4C9B-AB55-1BD0A5EF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7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9C4C3-9A7B-4B0C-9107-07E7BDFD8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CB0DB-A765-4FD3-BA59-99C803B71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8DD0-8BDA-44C6-BD1D-D94502C5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A5815-CCE4-494B-AFC3-65CC32FD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4104-F83E-4A2C-ACE1-1E6CF917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489F-42C0-4363-AC54-2B26EFCA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24D6-7C56-4291-85F7-D48F44C8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8323-3ED6-47A4-92FF-37CC6F7D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81FD-3991-4290-9E57-42447F60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7073-A2EB-4B32-AB91-6A4AF7C5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72CE-0AD3-4645-835B-F97DD665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748D9-90E3-41D4-BB9E-D310F14F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B88A-9107-4D3C-9326-D91D0678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B355-AE38-4EFA-8F60-A797BE83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1F49-E76B-40CC-AA44-CF1A23CB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8D15-0755-437F-9D9D-7AD2E4DE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811E9-3574-479C-9DC1-7870B5016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5FB28-B56A-45A8-9C45-B9F4D7D09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92C7-0B90-4A56-9425-514FA8D0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1ABC3-DCB5-4174-9AA4-291E4855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5DB2E-0389-4949-8C08-A627F657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A679-91C1-4C95-9983-ADA2623C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C6BF-494D-4765-97F7-5BFA838F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761-C7A2-47EB-A412-45865D827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4D9D3-83DB-49AD-9D0C-C556597BB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0BCF2-9536-4126-BE1D-F31D7A9F1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AC08A-7877-4E17-A55B-431D1763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22358-B360-4738-86DD-15B6695B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393FA-5C7B-4D5D-AD7F-FDD54B45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08DD-5D14-407E-BA68-932D29D2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F3652-81D6-47F4-9210-0CF88785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7E1D9-A6EF-4BAE-A945-9F658B50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D13C1-194D-4AEC-BF8B-D3445E9A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5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2984F-4754-49CE-B568-284E87DF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08746-1057-45B2-8FF1-1A93B270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6EC64-2346-4C2F-8F27-0A1358FF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FE6F-949D-4352-9DCA-47BFC310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7DFF-C34F-45D5-ADDA-AE77E5F2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2F43D-AFD9-4CA3-A3BA-A7D6DBBB4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6BBAE-673C-4639-9239-FA4FF83A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1A524-3978-47E9-9088-0E6F09EC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DD38F-74EB-4F87-AD70-57D7CBB0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75EA-81EA-4406-BD8B-97577BD5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566D1-FD54-4908-971E-5E5652320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89480-51E2-4AFC-A2F5-7D8884D2F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E620-B856-4A06-8235-9EA18D63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F8CED-2F84-4726-8B16-97AEAA31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BE761-9BF0-4277-ADA8-66019FD0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6FF2B-B71A-437C-B99C-85B23309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6E14-0F23-4A2F-BD6A-0A478038B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994A-4111-4585-98A6-B4A25745C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CC793-7E9B-4ED6-AD8C-2480687288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F561-1FC5-42A4-979B-407348091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3F1A-80C0-416C-B447-E0DB83DF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09"/>
            <a:ext cx="9144000" cy="2387600"/>
          </a:xfrm>
        </p:spPr>
        <p:txBody>
          <a:bodyPr/>
          <a:lstStyle/>
          <a:p>
            <a:r>
              <a:rPr lang="en-US" dirty="0"/>
              <a:t>Edge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CSE 315</a:t>
            </a:r>
          </a:p>
          <a:p>
            <a:r>
              <a:rPr lang="en-US" dirty="0"/>
              <a:t>Peripherals &amp; Interfacing</a:t>
            </a:r>
          </a:p>
          <a:p>
            <a:r>
              <a:rPr lang="en-US" dirty="0"/>
              <a:t>Abdullah Al Omar</a:t>
            </a:r>
          </a:p>
          <a:p>
            <a:r>
              <a:rPr lang="en-US" dirty="0"/>
              <a:t>Lecturer, CSE, UAP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1C0-30E3-41FD-814F-5E0963A59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1710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0867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0136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6266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7850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2504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9547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206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999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4062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135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16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Edge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</dc:title>
  <dc:creator>Windows User</dc:creator>
  <cp:lastModifiedBy>user 1</cp:lastModifiedBy>
  <cp:revision>10</cp:revision>
  <dcterms:created xsi:type="dcterms:W3CDTF">2019-05-06T15:37:03Z</dcterms:created>
  <dcterms:modified xsi:type="dcterms:W3CDTF">2020-10-10T18:13:12Z</dcterms:modified>
</cp:coreProperties>
</file>