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372265-EE9B-46BD-9BB6-64A81B9CD9C1}"/>
              </a:ext>
            </a:extLst>
          </p:cNvPr>
          <p:cNvSpPr txBox="1">
            <a:spLocks/>
          </p:cNvSpPr>
          <p:nvPr/>
        </p:nvSpPr>
        <p:spPr>
          <a:xfrm>
            <a:off x="2770435" y="0"/>
            <a:ext cx="6651130" cy="151199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6AABA-AF0A-48AA-891F-6F9CF905D368}"/>
              </a:ext>
            </a:extLst>
          </p:cNvPr>
          <p:cNvSpPr/>
          <p:nvPr/>
        </p:nvSpPr>
        <p:spPr>
          <a:xfrm>
            <a:off x="4615581" y="1365228"/>
            <a:ext cx="31278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proteus platform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3B876-9888-49C7-A4EA-9E1AC6389DF9}"/>
              </a:ext>
            </a:extLst>
          </p:cNvPr>
          <p:cNvSpPr/>
          <p:nvPr/>
        </p:nvSpPr>
        <p:spPr>
          <a:xfrm>
            <a:off x="7616709" y="5349895"/>
            <a:ext cx="4575291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teacher : Abdullah Al Omar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(Lecturer)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450AB-AF9C-4ED1-9346-FD3577837C03}"/>
              </a:ext>
            </a:extLst>
          </p:cNvPr>
          <p:cNvSpPr/>
          <p:nvPr/>
        </p:nvSpPr>
        <p:spPr>
          <a:xfrm>
            <a:off x="5745730" y="1896821"/>
            <a:ext cx="9188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316</a:t>
            </a:r>
          </a:p>
        </p:txBody>
      </p:sp>
    </p:spTree>
    <p:extLst>
      <p:ext uri="{BB962C8B-B14F-4D97-AF65-F5344CB8AC3E}">
        <p14:creationId xmlns:p14="http://schemas.microsoft.com/office/powerpoint/2010/main" val="11211885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D5F83D-6F53-4D99-B066-452CED01ADED}"/>
              </a:ext>
            </a:extLst>
          </p:cNvPr>
          <p:cNvSpPr/>
          <p:nvPr/>
        </p:nvSpPr>
        <p:spPr>
          <a:xfrm>
            <a:off x="3214442" y="326135"/>
            <a:ext cx="5019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Party light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D3B2CF-E28C-44E5-BE90-9CD98A5E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26476"/>
              </p:ext>
            </p:extLst>
          </p:nvPr>
        </p:nvGraphicFramePr>
        <p:xfrm>
          <a:off x="4150882" y="2830478"/>
          <a:ext cx="389023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5402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674833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Niamul</a:t>
                      </a:r>
                      <a:r>
                        <a:rPr lang="en-US" dirty="0"/>
                        <a:t> Hasan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0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6011D0-5924-4127-AEB1-F035BDB68825}"/>
              </a:ext>
            </a:extLst>
          </p:cNvPr>
          <p:cNvSpPr/>
          <p:nvPr/>
        </p:nvSpPr>
        <p:spPr>
          <a:xfrm>
            <a:off x="3260127" y="0"/>
            <a:ext cx="56717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for the 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B5162-60D8-4349-8224-3E2961E4F21E}"/>
              </a:ext>
            </a:extLst>
          </p:cNvPr>
          <p:cNvSpPr/>
          <p:nvPr/>
        </p:nvSpPr>
        <p:spPr>
          <a:xfrm>
            <a:off x="3012462" y="2466725"/>
            <a:ext cx="5001690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LEDs (12 piece)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(2 piece)</a:t>
            </a:r>
          </a:p>
          <a:p>
            <a:pPr marL="742950" indent="-742950">
              <a:buAutoNum type="arabicPeriod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Resistor (POT 14 piece)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VCC-Power source(2 piece)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GND-Ground(3 piece)</a:t>
            </a:r>
          </a:p>
        </p:txBody>
      </p:sp>
    </p:spTree>
    <p:extLst>
      <p:ext uri="{BB962C8B-B14F-4D97-AF65-F5344CB8AC3E}">
        <p14:creationId xmlns:p14="http://schemas.microsoft.com/office/powerpoint/2010/main" val="228129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805F56-7F85-477C-8134-CE84EF364390}"/>
              </a:ext>
            </a:extLst>
          </p:cNvPr>
          <p:cNvSpPr txBox="1"/>
          <p:nvPr/>
        </p:nvSpPr>
        <p:spPr>
          <a:xfrm>
            <a:off x="4028113" y="184450"/>
            <a:ext cx="41357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About the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91409-F403-4C65-82E1-5DA7D132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37" y="1764669"/>
            <a:ext cx="3368224" cy="4219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8040D-7253-4B9B-9D63-F812AA629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6"/>
          <a:stretch/>
        </p:blipFill>
        <p:spPr>
          <a:xfrm>
            <a:off x="6266575" y="1764669"/>
            <a:ext cx="3950411" cy="4219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7B9C22-74E6-4B56-8DA5-9D37B959F16D}"/>
              </a:ext>
            </a:extLst>
          </p:cNvPr>
          <p:cNvSpPr txBox="1"/>
          <p:nvPr/>
        </p:nvSpPr>
        <p:spPr>
          <a:xfrm>
            <a:off x="1614837" y="6128069"/>
            <a:ext cx="4135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change switch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5BC5C-24AF-4958-854B-0B6C1D288ECB}"/>
              </a:ext>
            </a:extLst>
          </p:cNvPr>
          <p:cNvSpPr txBox="1"/>
          <p:nvPr/>
        </p:nvSpPr>
        <p:spPr>
          <a:xfrm>
            <a:off x="7449423" y="6128069"/>
            <a:ext cx="4135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switch</a:t>
            </a:r>
          </a:p>
        </p:txBody>
      </p:sp>
    </p:spTree>
    <p:extLst>
      <p:ext uri="{BB962C8B-B14F-4D97-AF65-F5344CB8AC3E}">
        <p14:creationId xmlns:p14="http://schemas.microsoft.com/office/powerpoint/2010/main" val="151837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A8ABE5-BF34-4FE2-B95A-6FACB6CF277A}"/>
              </a:ext>
            </a:extLst>
          </p:cNvPr>
          <p:cNvSpPr txBox="1"/>
          <p:nvPr/>
        </p:nvSpPr>
        <p:spPr>
          <a:xfrm>
            <a:off x="3987217" y="117338"/>
            <a:ext cx="4217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of LEDS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BC347-13CB-4E3F-AC80-CF0CC47B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58" y="1006679"/>
            <a:ext cx="1497625" cy="5362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C61F0-77C1-4CFC-A6DD-DECBF7B371B8}"/>
              </a:ext>
            </a:extLst>
          </p:cNvPr>
          <p:cNvSpPr txBox="1"/>
          <p:nvPr/>
        </p:nvSpPr>
        <p:spPr>
          <a:xfrm>
            <a:off x="1477001" y="3201471"/>
            <a:ext cx="4217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types of 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33213-77EC-42F5-B555-9C53E1C108CA}"/>
              </a:ext>
            </a:extLst>
          </p:cNvPr>
          <p:cNvSpPr txBox="1"/>
          <p:nvPr/>
        </p:nvSpPr>
        <p:spPr>
          <a:xfrm>
            <a:off x="1731976" y="4489400"/>
            <a:ext cx="4217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Up-down , All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3552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B1C2A-318F-418F-9685-7D1529A83657}"/>
              </a:ext>
            </a:extLst>
          </p:cNvPr>
          <p:cNvSpPr txBox="1"/>
          <p:nvPr/>
        </p:nvSpPr>
        <p:spPr>
          <a:xfrm>
            <a:off x="3987217" y="117338"/>
            <a:ext cx="4217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of LEDS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5D6B0-EBDD-45F3-B9DB-FFFB6A35343C}"/>
              </a:ext>
            </a:extLst>
          </p:cNvPr>
          <p:cNvSpPr txBox="1"/>
          <p:nvPr/>
        </p:nvSpPr>
        <p:spPr>
          <a:xfrm>
            <a:off x="4303553" y="635001"/>
            <a:ext cx="5981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1(both switch is 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E5D62-2AC1-425B-B678-E4C90C936B18}"/>
              </a:ext>
            </a:extLst>
          </p:cNvPr>
          <p:cNvSpPr txBox="1"/>
          <p:nvPr/>
        </p:nvSpPr>
        <p:spPr>
          <a:xfrm>
            <a:off x="360380" y="3104337"/>
            <a:ext cx="24792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down functionality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F1045B8-0F5C-4C69-9054-E3A1D6A1B187}"/>
              </a:ext>
            </a:extLst>
          </p:cNvPr>
          <p:cNvSpPr/>
          <p:nvPr/>
        </p:nvSpPr>
        <p:spPr>
          <a:xfrm rot="10800000">
            <a:off x="6182686" y="2835479"/>
            <a:ext cx="587227" cy="6543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7A73BC-A635-4DA2-8AC5-DFD7E8D3514B}"/>
              </a:ext>
            </a:extLst>
          </p:cNvPr>
          <p:cNvSpPr txBox="1"/>
          <p:nvPr/>
        </p:nvSpPr>
        <p:spPr>
          <a:xfrm>
            <a:off x="6182686" y="3596779"/>
            <a:ext cx="1029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power 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1415A6B-3C4D-45BF-9C5B-62EFDCE9EEB6}"/>
              </a:ext>
            </a:extLst>
          </p:cNvPr>
          <p:cNvSpPr/>
          <p:nvPr/>
        </p:nvSpPr>
        <p:spPr>
          <a:xfrm>
            <a:off x="7408877" y="2835479"/>
            <a:ext cx="587227" cy="6543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1C0978-AFA7-432B-B0A7-90E5A67F86E7}"/>
              </a:ext>
            </a:extLst>
          </p:cNvPr>
          <p:cNvSpPr txBox="1"/>
          <p:nvPr/>
        </p:nvSpPr>
        <p:spPr>
          <a:xfrm>
            <a:off x="7408877" y="3596779"/>
            <a:ext cx="1029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power OFF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5220D95-3847-4712-A14D-24BF1D2F689D}"/>
              </a:ext>
            </a:extLst>
          </p:cNvPr>
          <p:cNvSpPr/>
          <p:nvPr/>
        </p:nvSpPr>
        <p:spPr>
          <a:xfrm>
            <a:off x="8765097" y="2835479"/>
            <a:ext cx="587227" cy="6543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B0A679-9C59-4B8A-A945-662C45484872}"/>
              </a:ext>
            </a:extLst>
          </p:cNvPr>
          <p:cNvSpPr txBox="1"/>
          <p:nvPr/>
        </p:nvSpPr>
        <p:spPr>
          <a:xfrm>
            <a:off x="8765097" y="3596779"/>
            <a:ext cx="1029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power ON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3EF874D-70DA-40CC-BE9C-CCCC1CA7D6A6}"/>
              </a:ext>
            </a:extLst>
          </p:cNvPr>
          <p:cNvSpPr/>
          <p:nvPr/>
        </p:nvSpPr>
        <p:spPr>
          <a:xfrm rot="10800000">
            <a:off x="9991288" y="2835479"/>
            <a:ext cx="587227" cy="6543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2E2A9B-EED2-4C84-BEBB-18116068BDE4}"/>
              </a:ext>
            </a:extLst>
          </p:cNvPr>
          <p:cNvSpPr txBox="1"/>
          <p:nvPr/>
        </p:nvSpPr>
        <p:spPr>
          <a:xfrm>
            <a:off x="9991288" y="3596779"/>
            <a:ext cx="1029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power OFF</a:t>
            </a:r>
          </a:p>
        </p:txBody>
      </p:sp>
    </p:spTree>
    <p:extLst>
      <p:ext uri="{BB962C8B-B14F-4D97-AF65-F5344CB8AC3E}">
        <p14:creationId xmlns:p14="http://schemas.microsoft.com/office/powerpoint/2010/main" val="332189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3D232C-5556-4E6D-B6F3-066CC53AB01C}"/>
              </a:ext>
            </a:extLst>
          </p:cNvPr>
          <p:cNvSpPr txBox="1"/>
          <p:nvPr/>
        </p:nvSpPr>
        <p:spPr>
          <a:xfrm>
            <a:off x="360380" y="3119725"/>
            <a:ext cx="24792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C1596-3C8E-4073-BCB2-4452BD6B4D02}"/>
              </a:ext>
            </a:extLst>
          </p:cNvPr>
          <p:cNvSpPr txBox="1"/>
          <p:nvPr/>
        </p:nvSpPr>
        <p:spPr>
          <a:xfrm>
            <a:off x="3987217" y="117338"/>
            <a:ext cx="4217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of LEDS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22E71-08EA-4B4D-98FB-350B5201CAF8}"/>
              </a:ext>
            </a:extLst>
          </p:cNvPr>
          <p:cNvSpPr txBox="1"/>
          <p:nvPr/>
        </p:nvSpPr>
        <p:spPr>
          <a:xfrm>
            <a:off x="2617365" y="702113"/>
            <a:ext cx="7633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2(Power switch is ON Functionality change switch is OFF)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F6AE3E9-F75D-45F4-A1A4-95A825F7C8DF}"/>
              </a:ext>
            </a:extLst>
          </p:cNvPr>
          <p:cNvSpPr/>
          <p:nvPr/>
        </p:nvSpPr>
        <p:spPr>
          <a:xfrm rot="10800000">
            <a:off x="5590388" y="2894198"/>
            <a:ext cx="390962" cy="7613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258E53-F114-41CD-9B4E-797CBD85A736}"/>
              </a:ext>
            </a:extLst>
          </p:cNvPr>
          <p:cNvSpPr txBox="1"/>
          <p:nvPr/>
        </p:nvSpPr>
        <p:spPr>
          <a:xfrm>
            <a:off x="5491536" y="3701668"/>
            <a:ext cx="721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power 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849F78-B691-41F9-9559-1F3F1FB38DE0}"/>
              </a:ext>
            </a:extLst>
          </p:cNvPr>
          <p:cNvSpPr txBox="1"/>
          <p:nvPr/>
        </p:nvSpPr>
        <p:spPr>
          <a:xfrm>
            <a:off x="4672563" y="3431564"/>
            <a:ext cx="7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24D8AC0C-843E-439B-9216-17750E46E503}"/>
              </a:ext>
            </a:extLst>
          </p:cNvPr>
          <p:cNvSpPr/>
          <p:nvPr/>
        </p:nvSpPr>
        <p:spPr>
          <a:xfrm>
            <a:off x="6510518" y="2894197"/>
            <a:ext cx="390962" cy="7613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D94A38-2F3E-479D-827B-C5D338F6D26A}"/>
              </a:ext>
            </a:extLst>
          </p:cNvPr>
          <p:cNvSpPr txBox="1"/>
          <p:nvPr/>
        </p:nvSpPr>
        <p:spPr>
          <a:xfrm>
            <a:off x="6390305" y="3701667"/>
            <a:ext cx="721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power OFF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5EFBBDB3-68C9-4452-BE50-0377FAE91C89}"/>
              </a:ext>
            </a:extLst>
          </p:cNvPr>
          <p:cNvSpPr/>
          <p:nvPr/>
        </p:nvSpPr>
        <p:spPr>
          <a:xfrm>
            <a:off x="7387926" y="2879541"/>
            <a:ext cx="390962" cy="7613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8AB9D1-D4C8-4E4E-BDB8-C2D03F483033}"/>
              </a:ext>
            </a:extLst>
          </p:cNvPr>
          <p:cNvSpPr txBox="1"/>
          <p:nvPr/>
        </p:nvSpPr>
        <p:spPr>
          <a:xfrm>
            <a:off x="7289074" y="3687011"/>
            <a:ext cx="721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power ON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65116A4-DCB1-4D47-A269-837B76ABD744}"/>
              </a:ext>
            </a:extLst>
          </p:cNvPr>
          <p:cNvSpPr/>
          <p:nvPr/>
        </p:nvSpPr>
        <p:spPr>
          <a:xfrm rot="10800000">
            <a:off x="8213297" y="2879541"/>
            <a:ext cx="390962" cy="7613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0A89BC-A322-40C4-8165-620F3FFF8908}"/>
              </a:ext>
            </a:extLst>
          </p:cNvPr>
          <p:cNvSpPr txBox="1"/>
          <p:nvPr/>
        </p:nvSpPr>
        <p:spPr>
          <a:xfrm>
            <a:off x="8114445" y="3687011"/>
            <a:ext cx="721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power OFF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D72F1-E721-43AB-B8CA-061CF1DBC635}"/>
              </a:ext>
            </a:extLst>
          </p:cNvPr>
          <p:cNvSpPr txBox="1"/>
          <p:nvPr/>
        </p:nvSpPr>
        <p:spPr>
          <a:xfrm>
            <a:off x="8899965" y="3040680"/>
            <a:ext cx="7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A92D2E9-6B6A-41DD-BD25-FE845EC8231D}"/>
              </a:ext>
            </a:extLst>
          </p:cNvPr>
          <p:cNvSpPr/>
          <p:nvPr/>
        </p:nvSpPr>
        <p:spPr>
          <a:xfrm rot="10800000">
            <a:off x="10217414" y="4209498"/>
            <a:ext cx="390962" cy="6463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25766C22-2498-44E0-B3F2-B25AEA27BF01}"/>
              </a:ext>
            </a:extLst>
          </p:cNvPr>
          <p:cNvSpPr/>
          <p:nvPr/>
        </p:nvSpPr>
        <p:spPr>
          <a:xfrm>
            <a:off x="10217414" y="2394349"/>
            <a:ext cx="390962" cy="6463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227A5F-B207-425B-9520-72CCBCF6AAAC}"/>
              </a:ext>
            </a:extLst>
          </p:cNvPr>
          <p:cNvSpPr txBox="1"/>
          <p:nvPr/>
        </p:nvSpPr>
        <p:spPr>
          <a:xfrm>
            <a:off x="9917227" y="3177196"/>
            <a:ext cx="12089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from up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from bottom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E3C0B1-D28E-4902-9E12-C0332FA2EAFE}"/>
              </a:ext>
            </a:extLst>
          </p:cNvPr>
          <p:cNvSpPr txBox="1"/>
          <p:nvPr/>
        </p:nvSpPr>
        <p:spPr>
          <a:xfrm>
            <a:off x="11110064" y="3177196"/>
            <a:ext cx="7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</a:p>
        </p:txBody>
      </p:sp>
    </p:spTree>
    <p:extLst>
      <p:ext uri="{BB962C8B-B14F-4D97-AF65-F5344CB8AC3E}">
        <p14:creationId xmlns:p14="http://schemas.microsoft.com/office/powerpoint/2010/main" val="110902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127F8-4EE8-4517-BA16-D77F89F0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4" y="311921"/>
            <a:ext cx="9352591" cy="65460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E72B34-0BA0-40F4-845B-38A255E25793}"/>
              </a:ext>
            </a:extLst>
          </p:cNvPr>
          <p:cNvSpPr/>
          <p:nvPr/>
        </p:nvSpPr>
        <p:spPr>
          <a:xfrm>
            <a:off x="5291192" y="-94196"/>
            <a:ext cx="21210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910D81-A859-4122-BA44-5D29DCA7A844}"/>
              </a:ext>
            </a:extLst>
          </p:cNvPr>
          <p:cNvSpPr/>
          <p:nvPr/>
        </p:nvSpPr>
        <p:spPr>
          <a:xfrm>
            <a:off x="1881300" y="572568"/>
            <a:ext cx="733714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up switch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FA75B-9164-4A44-A29E-34D3CA532F27}"/>
              </a:ext>
            </a:extLst>
          </p:cNvPr>
          <p:cNvSpPr/>
          <p:nvPr/>
        </p:nvSpPr>
        <p:spPr>
          <a:xfrm>
            <a:off x="9152347" y="434411"/>
            <a:ext cx="733714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CB5E38-B639-4E62-90FE-233DAA4CD3F2}"/>
              </a:ext>
            </a:extLst>
          </p:cNvPr>
          <p:cNvCxnSpPr/>
          <p:nvPr/>
        </p:nvCxnSpPr>
        <p:spPr>
          <a:xfrm>
            <a:off x="9665293" y="367469"/>
            <a:ext cx="0" cy="2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0FCEA5C-C504-413B-B08A-ED84FF583779}"/>
              </a:ext>
            </a:extLst>
          </p:cNvPr>
          <p:cNvSpPr/>
          <p:nvPr/>
        </p:nvSpPr>
        <p:spPr>
          <a:xfrm>
            <a:off x="2080802" y="5228602"/>
            <a:ext cx="1068423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2types of functionalities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BA8251-02A2-480D-8B05-009D2180C0F1}"/>
              </a:ext>
            </a:extLst>
          </p:cNvPr>
          <p:cNvSpPr/>
          <p:nvPr/>
        </p:nvSpPr>
        <p:spPr>
          <a:xfrm>
            <a:off x="4066174" y="5644100"/>
            <a:ext cx="1068423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on: up-down</a:t>
            </a:r>
          </a:p>
        </p:txBody>
      </p:sp>
    </p:spTree>
    <p:extLst>
      <p:ext uri="{BB962C8B-B14F-4D97-AF65-F5344CB8AC3E}">
        <p14:creationId xmlns:p14="http://schemas.microsoft.com/office/powerpoint/2010/main" val="13327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DC5F2-5D4D-45BC-8A26-F3A438A72BCD}"/>
              </a:ext>
            </a:extLst>
          </p:cNvPr>
          <p:cNvSpPr/>
          <p:nvPr/>
        </p:nvSpPr>
        <p:spPr>
          <a:xfrm>
            <a:off x="4426312" y="2606798"/>
            <a:ext cx="3339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4113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274</TotalTime>
  <Words>176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1</dc:creator>
  <cp:lastModifiedBy>user 1</cp:lastModifiedBy>
  <cp:revision>28</cp:revision>
  <dcterms:created xsi:type="dcterms:W3CDTF">2020-08-12T22:03:17Z</dcterms:created>
  <dcterms:modified xsi:type="dcterms:W3CDTF">2020-12-10T16:10:31Z</dcterms:modified>
</cp:coreProperties>
</file>