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29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3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0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4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3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685616-B39D-4624-AC27-4E3D811F234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91CF6F-E8D8-41E0-B1EA-AF9568D1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A0D609-42BE-4BAB-ACA9-3A4228321C08}"/>
              </a:ext>
            </a:extLst>
          </p:cNvPr>
          <p:cNvSpPr txBox="1">
            <a:spLocks/>
          </p:cNvSpPr>
          <p:nvPr/>
        </p:nvSpPr>
        <p:spPr>
          <a:xfrm>
            <a:off x="2770435" y="0"/>
            <a:ext cx="6651130" cy="151199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CECC4-93E4-4EC8-9576-71924266948A}"/>
              </a:ext>
            </a:extLst>
          </p:cNvPr>
          <p:cNvSpPr/>
          <p:nvPr/>
        </p:nvSpPr>
        <p:spPr>
          <a:xfrm>
            <a:off x="4615581" y="1365228"/>
            <a:ext cx="31278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proteus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11C3B-07AF-4F50-B593-5E693570B6EC}"/>
              </a:ext>
            </a:extLst>
          </p:cNvPr>
          <p:cNvSpPr/>
          <p:nvPr/>
        </p:nvSpPr>
        <p:spPr>
          <a:xfrm>
            <a:off x="7616709" y="5349895"/>
            <a:ext cx="4575291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 : Abdullah Al Omar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4EAF9-4217-44EC-9767-DD81D6265178}"/>
              </a:ext>
            </a:extLst>
          </p:cNvPr>
          <p:cNvSpPr/>
          <p:nvPr/>
        </p:nvSpPr>
        <p:spPr>
          <a:xfrm>
            <a:off x="5745730" y="1896821"/>
            <a:ext cx="9188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316</a:t>
            </a:r>
          </a:p>
        </p:txBody>
      </p:sp>
    </p:spTree>
    <p:extLst>
      <p:ext uri="{BB962C8B-B14F-4D97-AF65-F5344CB8AC3E}">
        <p14:creationId xmlns:p14="http://schemas.microsoft.com/office/powerpoint/2010/main" val="14419474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002D63-A501-472C-97FD-A5DA964B2300}"/>
              </a:ext>
            </a:extLst>
          </p:cNvPr>
          <p:cNvSpPr txBox="1"/>
          <p:nvPr/>
        </p:nvSpPr>
        <p:spPr>
          <a:xfrm>
            <a:off x="4484703" y="2782669"/>
            <a:ext cx="3559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13157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A74E8-5986-4C26-8CE2-F891820C9835}"/>
              </a:ext>
            </a:extLst>
          </p:cNvPr>
          <p:cNvSpPr/>
          <p:nvPr/>
        </p:nvSpPr>
        <p:spPr>
          <a:xfrm>
            <a:off x="4608229" y="352768"/>
            <a:ext cx="32239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39FCD08-274C-410A-A536-8C8BD10C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98144"/>
              </p:ext>
            </p:extLst>
          </p:nvPr>
        </p:nvGraphicFramePr>
        <p:xfrm>
          <a:off x="2304326" y="291925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402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674833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Niamul</a:t>
                      </a:r>
                      <a:r>
                        <a:rPr lang="en-US" dirty="0"/>
                        <a:t> Hasan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C6AF5F-9C0A-4C77-A34A-B20324E0D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99246"/>
              </p:ext>
            </p:extLst>
          </p:nvPr>
        </p:nvGraphicFramePr>
        <p:xfrm>
          <a:off x="7144136" y="291925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402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674833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Md. </a:t>
                      </a:r>
                      <a:r>
                        <a:rPr lang="en-US" dirty="0" err="1"/>
                        <a:t>Anik</a:t>
                      </a:r>
                      <a:r>
                        <a:rPr lang="en-US" dirty="0"/>
                        <a:t> khan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BF6D7D8-3CA3-48FC-9F6B-152F483EF35D}"/>
              </a:ext>
            </a:extLst>
          </p:cNvPr>
          <p:cNvSpPr/>
          <p:nvPr/>
        </p:nvSpPr>
        <p:spPr>
          <a:xfrm>
            <a:off x="2885243" y="1846555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E9E1B6-8256-48E4-819B-63484FAE306E}"/>
              </a:ext>
            </a:extLst>
          </p:cNvPr>
          <p:cNvSpPr/>
          <p:nvPr/>
        </p:nvSpPr>
        <p:spPr>
          <a:xfrm>
            <a:off x="7682144" y="1846554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73321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F1179B-4E00-48F7-AD3F-0A1493EC12CE}"/>
              </a:ext>
            </a:extLst>
          </p:cNvPr>
          <p:cNvSpPr txBox="1"/>
          <p:nvPr/>
        </p:nvSpPr>
        <p:spPr>
          <a:xfrm>
            <a:off x="2947386" y="361310"/>
            <a:ext cx="6297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Gas Detector Sensor  (MQ2)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4C9FE-C80A-469E-ADE6-C6D20246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6" y="1961780"/>
            <a:ext cx="3438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30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88C96C-E0E9-4A2D-B707-C8F1591F9E3E}"/>
              </a:ext>
            </a:extLst>
          </p:cNvPr>
          <p:cNvSpPr txBox="1"/>
          <p:nvPr/>
        </p:nvSpPr>
        <p:spPr>
          <a:xfrm>
            <a:off x="3916532" y="379065"/>
            <a:ext cx="435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an MQ-2 Smoke Sensor?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6D2C7-567A-4866-9390-1AD12AE74AC9}"/>
              </a:ext>
            </a:extLst>
          </p:cNvPr>
          <p:cNvSpPr txBox="1"/>
          <p:nvPr/>
        </p:nvSpPr>
        <p:spPr>
          <a:xfrm>
            <a:off x="1671221" y="3084497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LPG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Hydrogen</a:t>
            </a:r>
          </a:p>
        </p:txBody>
      </p:sp>
    </p:spTree>
    <p:extLst>
      <p:ext uri="{BB962C8B-B14F-4D97-AF65-F5344CB8AC3E}">
        <p14:creationId xmlns:p14="http://schemas.microsoft.com/office/powerpoint/2010/main" val="4809339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1D70107-B43B-4808-8488-8CB688B67A56}"/>
              </a:ext>
            </a:extLst>
          </p:cNvPr>
          <p:cNvSpPr txBox="1"/>
          <p:nvPr/>
        </p:nvSpPr>
        <p:spPr>
          <a:xfrm>
            <a:off x="4634145" y="245900"/>
            <a:ext cx="3326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0A3AFE-5EB6-4376-9705-E274EFF4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08" y="1974990"/>
            <a:ext cx="7156384" cy="40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77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7BFE8-446B-446C-975F-0FD060164B25}"/>
              </a:ext>
            </a:extLst>
          </p:cNvPr>
          <p:cNvSpPr txBox="1"/>
          <p:nvPr/>
        </p:nvSpPr>
        <p:spPr>
          <a:xfrm>
            <a:off x="4068562" y="281412"/>
            <a:ext cx="4054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for the projects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E5150-1795-406D-AD2D-90C32354DC54}"/>
              </a:ext>
            </a:extLst>
          </p:cNvPr>
          <p:cNvSpPr txBox="1"/>
          <p:nvPr/>
        </p:nvSpPr>
        <p:spPr>
          <a:xfrm>
            <a:off x="3047260" y="2554056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742950" indent="-7429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 (MQ2)</a:t>
            </a:r>
          </a:p>
          <a:p>
            <a:pPr marL="742950" indent="-7429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Toggle(1 piece)</a:t>
            </a:r>
          </a:p>
          <a:p>
            <a:pPr marL="742950" indent="-7429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LEDs (2 piece)</a:t>
            </a:r>
          </a:p>
          <a:p>
            <a:pPr marL="742950" indent="-7429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(2 piece)</a:t>
            </a:r>
          </a:p>
          <a:p>
            <a:pPr marL="742950" indent="-742950">
              <a:buAutoNum type="arabicPeriod"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Resistor (</a:t>
            </a:r>
            <a:r>
              <a:rPr lang="en-US" dirty="0">
                <a:latin typeface="arial" panose="020B0604020202020204" pitchFamily="34" charset="0"/>
              </a:rPr>
              <a:t>3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piece)</a:t>
            </a:r>
          </a:p>
          <a:p>
            <a:pPr marL="742950" indent="-7429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VCC-Power source(1 piece)</a:t>
            </a:r>
          </a:p>
          <a:p>
            <a:pPr marL="742950" indent="-7429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GND-Ground(3 piece)</a:t>
            </a:r>
          </a:p>
          <a:p>
            <a:pPr marL="742950" indent="-7429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LCD1</a:t>
            </a:r>
          </a:p>
          <a:p>
            <a:pPr marL="742950" indent="-7429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(1 piece)</a:t>
            </a:r>
          </a:p>
        </p:txBody>
      </p:sp>
    </p:spTree>
    <p:extLst>
      <p:ext uri="{BB962C8B-B14F-4D97-AF65-F5344CB8AC3E}">
        <p14:creationId xmlns:p14="http://schemas.microsoft.com/office/powerpoint/2010/main" val="27716993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23B06-ED0C-487C-AE28-9F02874096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4713" y="628786"/>
            <a:ext cx="7342574" cy="6122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FEFDDC-3F36-450B-9747-D827F8948D66}"/>
              </a:ext>
            </a:extLst>
          </p:cNvPr>
          <p:cNvSpPr txBox="1"/>
          <p:nvPr/>
        </p:nvSpPr>
        <p:spPr>
          <a:xfrm>
            <a:off x="4973611" y="164892"/>
            <a:ext cx="2244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61013-50F3-4359-9632-54C363D9F84D}"/>
              </a:ext>
            </a:extLst>
          </p:cNvPr>
          <p:cNvSpPr txBox="1"/>
          <p:nvPr/>
        </p:nvSpPr>
        <p:spPr>
          <a:xfrm>
            <a:off x="4538708" y="10882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180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072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EEEDF-7052-4F99-B1AD-A8AC55598D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80681" y="284651"/>
            <a:ext cx="5311515" cy="6288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5992B-7965-4029-9C8B-5581FAA4AD61}"/>
              </a:ext>
            </a:extLst>
          </p:cNvPr>
          <p:cNvSpPr txBox="1"/>
          <p:nvPr/>
        </p:nvSpPr>
        <p:spPr>
          <a:xfrm>
            <a:off x="752825" y="2110946"/>
            <a:ext cx="4054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CACA0-FA75-49D1-885B-4D497C8F74D1}"/>
              </a:ext>
            </a:extLst>
          </p:cNvPr>
          <p:cNvSpPr/>
          <p:nvPr/>
        </p:nvSpPr>
        <p:spPr>
          <a:xfrm>
            <a:off x="4179345" y="2110946"/>
            <a:ext cx="85444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82A8B-8128-4FCB-9A23-5EF51F06B07D}"/>
              </a:ext>
            </a:extLst>
          </p:cNvPr>
          <p:cNvSpPr txBox="1"/>
          <p:nvPr/>
        </p:nvSpPr>
        <p:spPr>
          <a:xfrm>
            <a:off x="4606565" y="6112272"/>
            <a:ext cx="405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September , 2020</a:t>
            </a:r>
          </a:p>
        </p:txBody>
      </p:sp>
    </p:spTree>
    <p:extLst>
      <p:ext uri="{BB962C8B-B14F-4D97-AF65-F5344CB8AC3E}">
        <p14:creationId xmlns:p14="http://schemas.microsoft.com/office/powerpoint/2010/main" val="12961641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51328-185F-485B-A8DB-9D2D7334E446}"/>
              </a:ext>
            </a:extLst>
          </p:cNvPr>
          <p:cNvSpPr txBox="1"/>
          <p:nvPr/>
        </p:nvSpPr>
        <p:spPr>
          <a:xfrm>
            <a:off x="5165985" y="0"/>
            <a:ext cx="2928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01A72-9F7C-451D-8C41-8FF9B943B657}"/>
              </a:ext>
            </a:extLst>
          </p:cNvPr>
          <p:cNvSpPr txBox="1"/>
          <p:nvPr/>
        </p:nvSpPr>
        <p:spPr>
          <a:xfrm>
            <a:off x="813216" y="3690292"/>
            <a:ext cx="72814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simulation of smock detector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Platform 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System lacking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12216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369</TotalTime>
  <Words>155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Calisto MT</vt:lpstr>
      <vt:lpstr>Times New Roman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1</dc:creator>
  <cp:lastModifiedBy>user 1</cp:lastModifiedBy>
  <cp:revision>16</cp:revision>
  <dcterms:created xsi:type="dcterms:W3CDTF">2020-11-30T10:48:37Z</dcterms:created>
  <dcterms:modified xsi:type="dcterms:W3CDTF">2020-12-09T13:58:01Z</dcterms:modified>
</cp:coreProperties>
</file>