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96" r:id="rId3"/>
    <p:sldId id="257" r:id="rId4"/>
    <p:sldId id="258" r:id="rId5"/>
    <p:sldId id="293" r:id="rId6"/>
    <p:sldId id="264" r:id="rId7"/>
    <p:sldId id="300" r:id="rId8"/>
    <p:sldId id="299" r:id="rId9"/>
    <p:sldId id="298" r:id="rId10"/>
    <p:sldId id="297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Roboto Black" panose="020B0604020202020204" charset="0"/>
      <p:bold r:id="rId15"/>
      <p:boldItalic r:id="rId16"/>
    </p:embeddedFont>
    <p:embeddedFont>
      <p:font typeface="Roboto Light" panose="020B0604020202020204" charset="0"/>
      <p:regular r:id="rId17"/>
      <p:bold r:id="rId18"/>
      <p:italic r:id="rId19"/>
      <p:boldItalic r:id="rId20"/>
    </p:embeddedFont>
    <p:embeddedFont>
      <p:font typeface="Roboto Mono Regular" panose="020B0604020202020204" charset="0"/>
      <p:regular r:id="rId21"/>
      <p:bold r:id="rId22"/>
      <p:italic r:id="rId23"/>
      <p:boldItalic r:id="rId24"/>
    </p:embeddedFont>
    <p:embeddedFont>
      <p:font typeface="Roboto Th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33E"/>
    <a:srgbClr val="04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249254" y="63306"/>
            <a:ext cx="8631595" cy="1202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Lab(CSE 406)</a:t>
            </a:r>
            <a:b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  <a:b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Algorithms 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F3AA2EA-6FFF-427B-A948-9D27A5E7DE24}"/>
              </a:ext>
            </a:extLst>
          </p:cNvPr>
          <p:cNvSpPr txBox="1"/>
          <p:nvPr/>
        </p:nvSpPr>
        <p:spPr>
          <a:xfrm>
            <a:off x="4498146" y="3820060"/>
            <a:ext cx="46458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 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Tahira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53;p21">
            <a:extLst>
              <a:ext uri="{FF2B5EF4-FFF2-40B4-BE49-F238E27FC236}">
                <a16:creationId xmlns:a16="http://schemas.microsoft.com/office/drawing/2014/main" id="{FFFEFE9C-F222-488D-8F04-C1E97DB32275}"/>
              </a:ext>
            </a:extLst>
          </p:cNvPr>
          <p:cNvCxnSpPr/>
          <p:nvPr/>
        </p:nvCxnSpPr>
        <p:spPr>
          <a:xfrm>
            <a:off x="255429" y="6064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095DFE-5D7A-41FE-B0CC-CAF571D248E9}"/>
              </a:ext>
            </a:extLst>
          </p:cNvPr>
          <p:cNvSpPr txBox="1"/>
          <p:nvPr/>
        </p:nvSpPr>
        <p:spPr>
          <a:xfrm>
            <a:off x="1700018" y="45047"/>
            <a:ext cx="5458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C-LOOK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92E3A-BEA6-4D8F-98AD-E4CC5E3DC246}"/>
              </a:ext>
            </a:extLst>
          </p:cNvPr>
          <p:cNvSpPr txBox="1"/>
          <p:nvPr/>
        </p:nvSpPr>
        <p:spPr>
          <a:xfrm>
            <a:off x="255429" y="98213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Given: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queue:98,183,37,122,14,124,65,67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head: 53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FA03D-60EF-4BE6-8191-3196AFA26A86}"/>
              </a:ext>
            </a:extLst>
          </p:cNvPr>
          <p:cNvSpPr txBox="1"/>
          <p:nvPr/>
        </p:nvSpPr>
        <p:spPr>
          <a:xfrm>
            <a:off x="268631" y="4681080"/>
            <a:ext cx="7566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distance: (65-53)+(67-65)+(98-67)+(122-98)+(124-122)+(183-124)+(183-14)+(37-14)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30143-769E-465E-AFFE-C3A63FDBC0B5}"/>
              </a:ext>
            </a:extLst>
          </p:cNvPr>
          <p:cNvSpPr txBox="1"/>
          <p:nvPr/>
        </p:nvSpPr>
        <p:spPr>
          <a:xfrm>
            <a:off x="268631" y="4373303"/>
            <a:ext cx="457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Path: 53, 65, 67, 98, 122, 124, 183, 14, 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2CEB2-8D45-4C6F-8E53-09AE186F3092}"/>
              </a:ext>
            </a:extLst>
          </p:cNvPr>
          <p:cNvSpPr/>
          <p:nvPr/>
        </p:nvSpPr>
        <p:spPr>
          <a:xfrm>
            <a:off x="3112994" y="906170"/>
            <a:ext cx="5923430" cy="3349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58E96-F57E-4CA5-899C-5710CD68AFB7}"/>
              </a:ext>
            </a:extLst>
          </p:cNvPr>
          <p:cNvSpPr txBox="1"/>
          <p:nvPr/>
        </p:nvSpPr>
        <p:spPr>
          <a:xfrm>
            <a:off x="275665" y="267414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Bound: 0</a:t>
            </a:r>
            <a:b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Bound:199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D79E9E-C0A2-4B8D-8DD3-55210547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84" y="961958"/>
            <a:ext cx="5488089" cy="32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3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39084AD6-F1EC-44EA-8FC5-8B89B253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02327"/>
              </p:ext>
            </p:extLst>
          </p:nvPr>
        </p:nvGraphicFramePr>
        <p:xfrm>
          <a:off x="1591187" y="3034605"/>
          <a:ext cx="609600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92334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0166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122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Mohamod Kabir </a:t>
                      </a: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Sadi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Biswambar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Sarker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Niamul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9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: 17201002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17201005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 : 17201026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15324"/>
                  </a:ext>
                </a:extLst>
              </a:tr>
              <a:tr h="2871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Section: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Section: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Section: A1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196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7A20400-EBE0-4E6A-BED9-75F4DB6EFF52}"/>
              </a:ext>
            </a:extLst>
          </p:cNvPr>
          <p:cNvSpPr txBox="1"/>
          <p:nvPr/>
        </p:nvSpPr>
        <p:spPr>
          <a:xfrm>
            <a:off x="3440581" y="18947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34FAD5-7CD9-422E-BDE5-5318F654A4FD}"/>
              </a:ext>
            </a:extLst>
          </p:cNvPr>
          <p:cNvSpPr/>
          <p:nvPr/>
        </p:nvSpPr>
        <p:spPr>
          <a:xfrm>
            <a:off x="4151222" y="2428733"/>
            <a:ext cx="975930" cy="47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58583C-D65E-4729-B770-2ADABC46FCB5}"/>
              </a:ext>
            </a:extLst>
          </p:cNvPr>
          <p:cNvSpPr/>
          <p:nvPr/>
        </p:nvSpPr>
        <p:spPr>
          <a:xfrm>
            <a:off x="2127026" y="2428733"/>
            <a:ext cx="975930" cy="47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34B197-63AA-46E8-BCA3-8EF30C8E4C74}"/>
              </a:ext>
            </a:extLst>
          </p:cNvPr>
          <p:cNvSpPr/>
          <p:nvPr/>
        </p:nvSpPr>
        <p:spPr>
          <a:xfrm>
            <a:off x="6175418" y="2428733"/>
            <a:ext cx="975930" cy="47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4055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1707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77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7FA975-BF84-4DEA-A5CF-81D3DAB7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62" y="1899138"/>
            <a:ext cx="1978257" cy="1978257"/>
          </a:xfrm>
          <a:prstGeom prst="rect">
            <a:avLst/>
          </a:prstGeom>
        </p:spPr>
      </p:pic>
      <p:sp>
        <p:nvSpPr>
          <p:cNvPr id="80" name="Google Shape;214;p21">
            <a:extLst>
              <a:ext uri="{FF2B5EF4-FFF2-40B4-BE49-F238E27FC236}">
                <a16:creationId xmlns:a16="http://schemas.microsoft.com/office/drawing/2014/main" id="{218F2C4F-6A5D-4489-9DAF-72BEABE522BF}"/>
              </a:ext>
            </a:extLst>
          </p:cNvPr>
          <p:cNvSpPr txBox="1">
            <a:spLocks/>
          </p:cNvSpPr>
          <p:nvPr/>
        </p:nvSpPr>
        <p:spPr>
          <a:xfrm>
            <a:off x="998673" y="244037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Algo.!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D9901-C43E-4B24-BF31-A8BAE227BD91}"/>
              </a:ext>
            </a:extLst>
          </p:cNvPr>
          <p:cNvSpPr txBox="1"/>
          <p:nvPr/>
        </p:nvSpPr>
        <p:spPr>
          <a:xfrm>
            <a:off x="4095457" y="3529150"/>
            <a:ext cx="4800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is done by operating systems to schedule I/O requests arriving for the disk.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253;p21">
            <a:extLst>
              <a:ext uri="{FF2B5EF4-FFF2-40B4-BE49-F238E27FC236}">
                <a16:creationId xmlns:a16="http://schemas.microsoft.com/office/drawing/2014/main" id="{1C9553C0-80D2-4FAC-8B09-1660D3812BC3}"/>
              </a:ext>
            </a:extLst>
          </p:cNvPr>
          <p:cNvCxnSpPr/>
          <p:nvPr/>
        </p:nvCxnSpPr>
        <p:spPr>
          <a:xfrm>
            <a:off x="311700" y="42353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E52DE3-D16E-44AB-A59D-08810B8F4BBF}"/>
              </a:ext>
            </a:extLst>
          </p:cNvPr>
          <p:cNvSpPr txBox="1"/>
          <p:nvPr/>
        </p:nvSpPr>
        <p:spPr>
          <a:xfrm>
            <a:off x="2482948" y="0"/>
            <a:ext cx="4930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Disk Scheduling is Important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921D06-9B12-437A-B0E6-C4FB48CD0D9E}"/>
              </a:ext>
            </a:extLst>
          </p:cNvPr>
          <p:cNvSpPr txBox="1"/>
          <p:nvPr/>
        </p:nvSpPr>
        <p:spPr>
          <a:xfrm>
            <a:off x="1230923" y="220241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I/O requests may arrive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Two or more request may be far 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 drives are one of the slowest parts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53;p21">
            <a:extLst>
              <a:ext uri="{FF2B5EF4-FFF2-40B4-BE49-F238E27FC236}">
                <a16:creationId xmlns:a16="http://schemas.microsoft.com/office/drawing/2014/main" id="{EDACCF5B-5177-43FD-AB90-CF88018DAB12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0825A9-DDEC-46A0-B0D6-03310FB578D4}"/>
              </a:ext>
            </a:extLst>
          </p:cNvPr>
          <p:cNvSpPr txBox="1"/>
          <p:nvPr/>
        </p:nvSpPr>
        <p:spPr>
          <a:xfrm>
            <a:off x="2679895" y="77466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Disk Scheduling 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lgorithms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9125D-8502-4703-9A33-B292F8C3CAED}"/>
              </a:ext>
            </a:extLst>
          </p:cNvPr>
          <p:cNvSpPr txBox="1"/>
          <p:nvPr/>
        </p:nvSpPr>
        <p:spPr>
          <a:xfrm>
            <a:off x="794824" y="2070931"/>
            <a:ext cx="457200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1.First Come -First Serve (FCFS)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2.Shortest Seek Time First (SSTF)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3.SCAN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C-SCAN</a:t>
            </a:r>
            <a:endParaRPr lang="en-US" sz="20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C-LOOK </a:t>
            </a:r>
          </a:p>
        </p:txBody>
      </p:sp>
    </p:spTree>
    <p:extLst>
      <p:ext uri="{BB962C8B-B14F-4D97-AF65-F5344CB8AC3E}">
        <p14:creationId xmlns:p14="http://schemas.microsoft.com/office/powerpoint/2010/main" val="427291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268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FCFS (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Come -First Serve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69287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4FF93E-5337-45B4-89C4-8133EDEE937A}"/>
              </a:ext>
            </a:extLst>
          </p:cNvPr>
          <p:cNvSpPr txBox="1"/>
          <p:nvPr/>
        </p:nvSpPr>
        <p:spPr>
          <a:xfrm>
            <a:off x="311700" y="1252411"/>
            <a:ext cx="3753863" cy="376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sng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Example: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Suppose the order of request is- (98,183,37,122,14,124,65,67)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And current position of Read/Write head is : 53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br>
              <a:rPr lang="en-US" b="0" dirty="0">
                <a:effectLst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So, total distance: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= (98-53)+(183-98)+(183-37)+(122-37) +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  (122-14)+(124-14)+(124-65)+(67-65)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= 45+85+146+85+108+110+54+2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=640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9B3EA-FE4C-45FA-8F28-683F0D79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16" y="1092338"/>
            <a:ext cx="5205286" cy="312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3BE831-873C-4D03-BAD4-F5C04134338E}"/>
              </a:ext>
            </a:extLst>
          </p:cNvPr>
          <p:cNvSpPr/>
          <p:nvPr/>
        </p:nvSpPr>
        <p:spPr>
          <a:xfrm>
            <a:off x="3691218" y="980128"/>
            <a:ext cx="5338482" cy="3349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53;p21">
            <a:extLst>
              <a:ext uri="{FF2B5EF4-FFF2-40B4-BE49-F238E27FC236}">
                <a16:creationId xmlns:a16="http://schemas.microsoft.com/office/drawing/2014/main" id="{36A9E479-33B5-4E68-A7AD-60C28A746B6E}"/>
              </a:ext>
            </a:extLst>
          </p:cNvPr>
          <p:cNvCxnSpPr/>
          <p:nvPr/>
        </p:nvCxnSpPr>
        <p:spPr>
          <a:xfrm>
            <a:off x="255429" y="6064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CD21D-57D2-40BB-B1F0-0B2A1A76109E}"/>
              </a:ext>
            </a:extLst>
          </p:cNvPr>
          <p:cNvSpPr txBox="1"/>
          <p:nvPr/>
        </p:nvSpPr>
        <p:spPr>
          <a:xfrm>
            <a:off x="2110153" y="83193"/>
            <a:ext cx="5458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SSTF (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Shortest Seek Time First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0F4A9-8A0B-496A-9B8E-75767F0517B7}"/>
              </a:ext>
            </a:extLst>
          </p:cNvPr>
          <p:cNvSpPr txBox="1"/>
          <p:nvPr/>
        </p:nvSpPr>
        <p:spPr>
          <a:xfrm>
            <a:off x="255429" y="98213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Given: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queue:98,183,37,122,14,124,65,67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head: 53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A357A-CAC5-4B62-9946-F0248EC4391C}"/>
              </a:ext>
            </a:extLst>
          </p:cNvPr>
          <p:cNvSpPr txBox="1"/>
          <p:nvPr/>
        </p:nvSpPr>
        <p:spPr>
          <a:xfrm>
            <a:off x="268631" y="4681081"/>
            <a:ext cx="7566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distance: (65-53)+(67-65)+(67-37)+(37-14)+(98-14)+(122-98)+(124-122)+(183-124)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1D818-F322-49F4-8361-28AA662F3A37}"/>
              </a:ext>
            </a:extLst>
          </p:cNvPr>
          <p:cNvSpPr txBox="1"/>
          <p:nvPr/>
        </p:nvSpPr>
        <p:spPr>
          <a:xfrm>
            <a:off x="268631" y="4373303"/>
            <a:ext cx="457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Path: 53 65 67 37 14 98 122 124 183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F398C6-3408-436B-B8D4-7126BD21D0DA}"/>
              </a:ext>
            </a:extLst>
          </p:cNvPr>
          <p:cNvSpPr/>
          <p:nvPr/>
        </p:nvSpPr>
        <p:spPr>
          <a:xfrm>
            <a:off x="3112994" y="906170"/>
            <a:ext cx="5923430" cy="3349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7708F2-D9CD-4A0B-B515-8601FC5E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86" y="996061"/>
            <a:ext cx="5407536" cy="31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23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53;p21">
            <a:extLst>
              <a:ext uri="{FF2B5EF4-FFF2-40B4-BE49-F238E27FC236}">
                <a16:creationId xmlns:a16="http://schemas.microsoft.com/office/drawing/2014/main" id="{3E6BCD60-9A78-49AE-A144-89AE8E935B68}"/>
              </a:ext>
            </a:extLst>
          </p:cNvPr>
          <p:cNvCxnSpPr/>
          <p:nvPr/>
        </p:nvCxnSpPr>
        <p:spPr>
          <a:xfrm>
            <a:off x="255429" y="6064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09F500-13B6-4B36-ABEA-8FD1D4FB6A73}"/>
              </a:ext>
            </a:extLst>
          </p:cNvPr>
          <p:cNvSpPr txBox="1"/>
          <p:nvPr/>
        </p:nvSpPr>
        <p:spPr>
          <a:xfrm>
            <a:off x="1700018" y="45047"/>
            <a:ext cx="5458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2F0C2-49F0-427F-AFEB-7BF943D52707}"/>
              </a:ext>
            </a:extLst>
          </p:cNvPr>
          <p:cNvSpPr txBox="1"/>
          <p:nvPr/>
        </p:nvSpPr>
        <p:spPr>
          <a:xfrm>
            <a:off x="255429" y="98213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Given: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queue:98,183,37,122,14,124,65,67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head: 53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B395-65AB-411A-AB1F-6A3C1D18AD37}"/>
              </a:ext>
            </a:extLst>
          </p:cNvPr>
          <p:cNvSpPr txBox="1"/>
          <p:nvPr/>
        </p:nvSpPr>
        <p:spPr>
          <a:xfrm>
            <a:off x="255428" y="4681080"/>
            <a:ext cx="7859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distance: (53-37)+(37-14)+(14-0)+(65-0)+(67-65)+(98-67)+(122-98)+(124-122)+(183-124)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1F780-E17B-427C-A722-BF726ECC3D9D}"/>
              </a:ext>
            </a:extLst>
          </p:cNvPr>
          <p:cNvSpPr txBox="1"/>
          <p:nvPr/>
        </p:nvSpPr>
        <p:spPr>
          <a:xfrm>
            <a:off x="268631" y="4373303"/>
            <a:ext cx="457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Path: 53 37 14 0 65 67 98 122 124 183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AB5E6-8E8D-4C76-97AA-5757B40E3D7C}"/>
              </a:ext>
            </a:extLst>
          </p:cNvPr>
          <p:cNvSpPr/>
          <p:nvPr/>
        </p:nvSpPr>
        <p:spPr>
          <a:xfrm>
            <a:off x="3112994" y="906170"/>
            <a:ext cx="5923430" cy="3349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94337-C9EF-413B-85C5-1BD78294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54" y="961362"/>
            <a:ext cx="5456001" cy="3255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14C1D-59EC-4341-8D76-CA2A9287552F}"/>
              </a:ext>
            </a:extLst>
          </p:cNvPr>
          <p:cNvSpPr txBox="1"/>
          <p:nvPr/>
        </p:nvSpPr>
        <p:spPr>
          <a:xfrm>
            <a:off x="275665" y="267414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Bound: 0</a:t>
            </a:r>
            <a:b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Bound:199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387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6433FD74-3F4A-4CB5-B533-5AC6780BE9A1}"/>
              </a:ext>
            </a:extLst>
          </p:cNvPr>
          <p:cNvCxnSpPr/>
          <p:nvPr/>
        </p:nvCxnSpPr>
        <p:spPr>
          <a:xfrm>
            <a:off x="255429" y="6064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7617CC-1650-4CD9-B3DD-599C6C70377F}"/>
              </a:ext>
            </a:extLst>
          </p:cNvPr>
          <p:cNvSpPr txBox="1"/>
          <p:nvPr/>
        </p:nvSpPr>
        <p:spPr>
          <a:xfrm>
            <a:off x="1700018" y="45047"/>
            <a:ext cx="5458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C-SCAN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5B12C-BE7B-4A2A-BE37-EDFF5A5AE276}"/>
              </a:ext>
            </a:extLst>
          </p:cNvPr>
          <p:cNvSpPr txBox="1"/>
          <p:nvPr/>
        </p:nvSpPr>
        <p:spPr>
          <a:xfrm>
            <a:off x="255429" y="98213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Given: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queue:98,183,37,122,14,124,65,67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head: 53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26A2D-C67C-42B9-B4C6-A01B340BFBAB}"/>
              </a:ext>
            </a:extLst>
          </p:cNvPr>
          <p:cNvSpPr txBox="1"/>
          <p:nvPr/>
        </p:nvSpPr>
        <p:spPr>
          <a:xfrm>
            <a:off x="268630" y="4681081"/>
            <a:ext cx="8821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distance: (65-53)+(67-65)+(98-67)+(122-98)+(124-122)+(183-124)+(199-183)+(199-0)+(14-0)+(37-14)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7B1D5-D7E0-4D3B-9D95-DBD4060D2A37}"/>
              </a:ext>
            </a:extLst>
          </p:cNvPr>
          <p:cNvSpPr txBox="1"/>
          <p:nvPr/>
        </p:nvSpPr>
        <p:spPr>
          <a:xfrm>
            <a:off x="268631" y="4373303"/>
            <a:ext cx="457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Path: 53, 65, 67, 98, 122, 124, 183, 199, 0, 14, 37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A2916-A1E7-4795-AC6A-AB4D87DF5E5B}"/>
              </a:ext>
            </a:extLst>
          </p:cNvPr>
          <p:cNvSpPr/>
          <p:nvPr/>
        </p:nvSpPr>
        <p:spPr>
          <a:xfrm>
            <a:off x="3112994" y="906170"/>
            <a:ext cx="5923430" cy="3349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DDF66-64A5-4B59-9F04-5DD4272F4FD7}"/>
              </a:ext>
            </a:extLst>
          </p:cNvPr>
          <p:cNvSpPr txBox="1"/>
          <p:nvPr/>
        </p:nvSpPr>
        <p:spPr>
          <a:xfrm>
            <a:off x="275665" y="267414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Bound: 0</a:t>
            </a:r>
            <a:b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Bound:199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3EDB1F-44D4-469F-B47E-8D9D67DE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62" y="967381"/>
            <a:ext cx="5407367" cy="32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1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458</Words>
  <Application>Microsoft Office PowerPoint</Application>
  <PresentationFormat>On-screen Show (16:9)</PresentationFormat>
  <Paragraphs>67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Roboto Black</vt:lpstr>
      <vt:lpstr>Bree Serif</vt:lpstr>
      <vt:lpstr>Roboto Mono Regular</vt:lpstr>
      <vt:lpstr>Roboto Thin</vt:lpstr>
      <vt:lpstr>Arial</vt:lpstr>
      <vt:lpstr>Roboto Light</vt:lpstr>
      <vt:lpstr>WEB PROPOSAL</vt:lpstr>
      <vt:lpstr>Operating System Lab(CSE 406) Presentation on Disk Scheduling Algorithms </vt:lpstr>
      <vt:lpstr>PowerPoint Presentation</vt:lpstr>
      <vt:lpstr>Definition </vt:lpstr>
      <vt:lpstr>PowerPoint Presentation</vt:lpstr>
      <vt:lpstr>PowerPoint Presentation</vt:lpstr>
      <vt:lpstr>1. FCFS (First Come -First Serve )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 Clothing Shop</dc:title>
  <dc:creator>user 1</dc:creator>
  <cp:lastModifiedBy>user 1</cp:lastModifiedBy>
  <cp:revision>53</cp:revision>
  <dcterms:modified xsi:type="dcterms:W3CDTF">2021-03-06T19:58:59Z</dcterms:modified>
</cp:coreProperties>
</file>