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5"/>
  </p:notesMasterIdLst>
  <p:sldIdLst>
    <p:sldId id="256" r:id="rId2"/>
    <p:sldId id="296" r:id="rId3"/>
    <p:sldId id="257" r:id="rId4"/>
    <p:sldId id="300" r:id="rId5"/>
    <p:sldId id="258" r:id="rId6"/>
    <p:sldId id="293" r:id="rId7"/>
    <p:sldId id="307" r:id="rId8"/>
    <p:sldId id="308" r:id="rId9"/>
    <p:sldId id="304" r:id="rId10"/>
    <p:sldId id="309" r:id="rId11"/>
    <p:sldId id="310" r:id="rId12"/>
    <p:sldId id="311" r:id="rId13"/>
    <p:sldId id="312" r:id="rId14"/>
    <p:sldId id="313" r:id="rId15"/>
    <p:sldId id="301" r:id="rId16"/>
    <p:sldId id="302" r:id="rId17"/>
    <p:sldId id="303" r:id="rId18"/>
    <p:sldId id="305" r:id="rId19"/>
    <p:sldId id="306" r:id="rId20"/>
    <p:sldId id="297" r:id="rId21"/>
    <p:sldId id="298" r:id="rId22"/>
    <p:sldId id="299" r:id="rId23"/>
    <p:sldId id="274" r:id="rId24"/>
  </p:sldIdLst>
  <p:sldSz cx="9144000" cy="5143500" type="screen16x9"/>
  <p:notesSz cx="6858000" cy="9144000"/>
  <p:embeddedFontLst>
    <p:embeddedFont>
      <p:font typeface="Bree Serif" panose="020B0604020202020204" charset="0"/>
      <p:regular r:id="rId26"/>
    </p:embeddedFont>
    <p:embeddedFont>
      <p:font typeface="Roboto Black" panose="020B0604020202020204" charset="0"/>
      <p:bold r:id="rId27"/>
      <p:boldItalic r:id="rId28"/>
    </p:embeddedFont>
    <p:embeddedFont>
      <p:font typeface="Roboto Light" panose="020B0604020202020204" charset="0"/>
      <p:regular r:id="rId29"/>
      <p:bold r:id="rId30"/>
      <p:italic r:id="rId31"/>
      <p:boldItalic r:id="rId32"/>
    </p:embeddedFont>
    <p:embeddedFont>
      <p:font typeface="Roboto Mono Regular" panose="020B0604020202020204" charset="0"/>
      <p:regular r:id="rId33"/>
      <p:bold r:id="rId34"/>
      <p:italic r:id="rId35"/>
      <p:boldItalic r:id="rId36"/>
    </p:embeddedFont>
    <p:embeddedFont>
      <p:font typeface="Roboto Thin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33E"/>
    <a:srgbClr val="04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56" autoAdjust="0"/>
  </p:normalViewPr>
  <p:slideViewPr>
    <p:cSldViewPr snapToGrid="0">
      <p:cViewPr varScale="1">
        <p:scale>
          <a:sx n="109" d="100"/>
          <a:sy n="109" d="100"/>
        </p:scale>
        <p:origin x="70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5:23.16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621 201,'29'-2,"-20"2,0-1,0 1,0 0,0 1,11 2,-20-3,1 0,0 0,-1 0,1 1,0-1,0 0,-1 0,1 1,0-1,-1 1,1-1,-1 0,1 1,0-1,-1 1,1-1,-1 1,1 0,-1-1,0 1,1-1,-1 1,0 0,1 0,-1-1,0 1,0 0,1-1,-1 1,0 0,0 0,0-1,0 1,0 0,0 0,0-1,0 1,-1 0,1-1,0 1,0 0,-1 0,1-1,0 1,-1 0,1-1,0 1,-1-1,1 1,-1 0,1-1,-1 1,1-1,-1 1,0-1,1 0,-1 1,0-1,1 0,-1 1,0-1,1 0,-1 0,0 1,1-1,-1 0,0 0,-1 0,2 0,-1 1,0-1,0 0,0 0,0 0,0 0,0 1,0-1,0 0,1-1,-1 1,0 0,0 0,0 0,0 0,0-1,0 1,1 0,-1-1,0 1,0-1,0 1,0-2,0 2,1-1,0 0,0 0,0 0,0 1,0-1,0 0,1 0,-1 0,0 1,0-1,0 0,1 0,-1 1,0-1,1 0,-1 1,1-1,-1 0,2 0,35-38,-34 36,4-3,0-1,0 0,-1-1,1 1,-2-1,1-1,-1 1,0-1,-1 0,0 0,0 0,2-11,-6 18,0 0,0 0,0 0,0 0,0 1,-1-1,1 0,-1 0,1 0,-1 1,0-1,1 0,-1 1,0-1,0 0,0 1,0-1,-1 1,1 0,0-1,-1 1,1 0,-1 0,1 0,-1 0,1 0,-1 0,0 0,1 0,-1 1,0-1,0 1,-3-1,-7-2,0 1,0 0,-22 0,31 2,-22-1,0 1,0 1,0 1,-31 8,43-7,0 1,0 0,0 1,0 1,1 0,0 1,0 0,1 1,-16 13,-10 14,2 2,2 1,1 2,-44 72,27-26,-54 131,96-200,1 0,0 0,1 0,1 0,0 1,-1 33,5-44,0-1,0 1,1 0,0-1,0 1,1-1,0 1,0-1,1 1,-1-1,1 0,0 0,1-1,0 1,0-1,0 1,0-1,1 0,0-1,0 1,8 5,9 3,1 0,0-2,0 0,1-2,1-1,-1-1,1 0,33 3,29-1,93-2,-168-6,81-1,-11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5:27.43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58 0,'-7'7,"-2"5,-2 4,0 6,2 3,2 3,3 1,12-5,14-7,11-6,2-4,6-5,2-1,4-2,-3 0,-2-7,-8-2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8:04.38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1554,'22'1,"38"7,9 0,-37-6,1-2,-1-1,43-7,-57 4,0-1,0 0,0-1,0-1,-1-1,-1 0,22-14,36-32,-3-2,-3-4,-2-3,82-100,-82 81,-4-4,-3-1,47-99,-42 57,79-228,-142 351,8-17,-1-1,-2 0,0-1,3-36,-9 61,0-1,0 1,1 0,-1 0,0-1,0 1,0 0,0-1,0 1,0 0,0-1,0 1,0 0,0-1,0 1,0 0,0-1,0 1,0-1,0 1,0 0,0 0,0-1,-1 1,1 0,0-1,0 1,0 0,-1-1,1 1,0 0,0 0,-1 0,1-1,0 1,0 0,-1 0,1 0,0-1,-1 1,1 0,0 0,-1 0,1 0,0 0,-1 0,1 0,0 0,-1 0,1 0,-1 0,-15 12,-19 29,1 2,-52 85,50-71,12-20,-53 80,-91 186,21 69,130-313,2 0,3 1,3 1,-4 92,21 128,-8-275,1 1,0-1,0 0,0 0,1 0,0 0,0 0,1 0,-1 0,1 0,0-1,8 10,4-1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8:04.71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16,'1090'0,"-939"-7,-91-2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8:05.04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260 32,'-1'-2,"1"1,0-1,-1 1,1-1,-1 1,0 0,1-1,-1 1,0 0,0-1,0 1,0 0,0 0,0 0,0 0,0 0,-1 0,1 0,0 0,0 1,-1-1,1 0,-1 1,1-1,-1 1,1-1,-1 1,1 0,-1 0,1-1,-3 1,-4-1,0 1,0-1,-1 1,-10 2,14-1,0 0,-1 0,1 1,0 0,0 0,0 0,0 0,1 1,-1 0,1 0,-1 0,-5 6,3-1,0-1,1 1,0 0,1 0,0 1,-6 12,1 2,2 1,0 0,1 1,-4 38,10-56,-8 72,9-71,0 0,0-1,1 1,-1 0,2 0,-1-1,6 14,-6-18,0-1,1 1,0-1,0 1,0-1,0 0,0 0,0 0,1 0,-1 0,0 0,1-1,0 1,-1-1,1 0,0 0,0 0,0 0,0 0,-1 0,1-1,0 0,0 1,0-1,0 0,4-1,4 1,1-2,0 1,-1-2,0 1,17-7,28-15,-2-3,-1-2,-1-2,59-46,-88 59,41-38,-57 49,-1 0,0 0,0 0,-1-1,0 0,0 0,-1 0,0 0,6-18,-10 25,0 0,0 1,1-1,-1 0,0 1,0-1,0 0,0 1,0-1,0 0,0 1,0-1,0 0,0 1,0-1,0 0,-1 1,1-1,0 0,0 1,-1-1,1 0,-1 1,0-2,1 2,-1 0,0 0,1 0,-1-1,0 1,1 0,-1 0,0 0,0 0,1 0,-1 0,0 0,1 1,-1-1,0 0,1 0,-1 1,0-1,0 1,-32 20,19-6,1 0,0 0,1 2,1-1,0 1,1 1,1 0,1 0,1 1,0 0,1 1,1-1,1 1,1 0,1 0,0 0,2 23,0-38,0-1,1 1,0 0,0 0,0-1,0 1,1-1,-1 1,1-1,0 0,1 0,-1 1,1-1,0-1,6 8,-4-7,0 1,1-1,0-1,-1 1,1-1,1 0,-1 0,0-1,1 0,6 2,14 0,0-1,1-1,-1-1,39-3,-58 1,21-1,0-2,41-10,-3-4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8:05.55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825 1,'-2'0,"1"1,0-1,0 1,0-1,0 1,0 0,0 0,0 0,0-1,0 1,0 0,0 0,0 0,1 0,-1 0,0 1,1-1,-2 2,-10 23,12-24,-14 42,1 1,3 0,-9 92,11-74,-120 674,114-677,-3-1,-3-1,-31 65,41-101,-1-2,-1 1,-1-2,-1 0,0 0,-1-1,-1-1,-1-1,-1 0,0-1,-28 18,37-28,-1 0,1-1,-1 0,0 0,0-1,0-1,-1 1,1-2,-19 2,24-3,0 0,0-1,0 1,1-1,-1 0,0 0,0 0,0-1,1 0,-1 0,1 0,-1 0,1-1,0 0,0 0,0 0,1 0,-1 0,0-1,1 0,0 0,-3-5,-3-7,1-1,0 0,2 0,-9-34,-8-75,20 102,0 0,2 0,2-48,0 66,0 0,0 0,0-1,1 2,0-1,0 0,0 0,1 1,0-1,0 1,0 0,1 0,0 0,0 0,0 1,0-1,1 1,0 0,-1 1,2-1,5-3,6 0,1 1,0 0,0 1,1 1,-1 0,1 2,26-1,-6 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8:05.99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1237 168,'-1'1,"0"1,0-1,0 0,0 0,0 0,0 1,1-1,-1 0,0 1,1-1,-1 0,1 1,-1-1,1 1,0-1,0 1,0-1,0 3,-1-1,-1 11,0 1,1-1,0 1,1 0,1-1,0 1,6 23,-5-31,0-1,0 0,0 0,1 0,0 0,0 0,1 0,-1-1,1 0,0 0,1 0,-1 0,1-1,0 1,0-1,1 0,-1-1,1 1,6 2,-1-1,0-1,0-1,1 0,-1 0,1-1,-1-1,1 1,0-2,0 0,-1 0,1-1,0-1,-1 0,1 0,-1-1,0-1,0 0,0 0,0-1,-1-1,1 1,10-10,6-4,-1-1,-1-1,0-2,-2 0,0-2,-2 0,-1-1,-1-2,20-37,36-72,-123 215,27-46,-19 37,-74 210,45-99,-18 37,-64 149,125-315,-2-1,-2 0,-3-3,-1 0,-3-3,-1-1,-3-1,-1-3,-61 45,42-41,-2-2,-2-4,-1-2,-2-3,-1-3,-125 34,50-33,124-27,1-1,-1-1,0-1,0-1,-27-4,42 4,1 0,0 0,0 0,0-1,0 0,0 1,1-1,-1-1,1 1,-1 0,1-1,0 0,-1 0,2 0,-1 0,0 0,1-1,-1 1,1-1,0 0,0 0,0 1,1-1,-1 0,0-7,-2-8,2 1,0 0,1 0,3-31,-1 19,0-12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8:06.88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405 59,'28'-2,"53"-10,-53 7,42-13,-54 13,0 0,1 2,-1 0,23-2,-37 5,0 0,1 0,-1 0,0 0,0 1,1-1,-1 1,0-1,0 1,0 0,3 1,-4-1,-1-1,1 1,0-1,-1 1,1 0,-1-1,1 1,-1-1,1 1,-1 0,1 0,-1-1,0 1,1 0,-1 0,0-1,0 1,1 0,-1 0,0 0,0 1,-1 1,1 0,-1 0,0 0,0 0,0-1,-1 1,1 0,0 0,-1-1,0 1,0-1,0 0,0 1,0-1,-5 3,-14 12,-1-1,-1 0,0-2,-1-1,-28 10,-132 43,-100 18,278-82,0 0,0 0,0 1,0 0,1 0,-1 1,1 0,0 0,0 0,0 0,0 1,1 0,0 0,-4 6,6-8,1 0,-1-1,1 1,0 0,0 0,1 0,-1 0,1 0,-1 0,1 0,0 0,0 0,0 0,0 0,1 1,-1-1,1 0,0-1,0 1,0 0,0 0,1 0,-1 0,1-1,-1 1,1-1,0 1,0-1,0 0,0 0,4 3,2 2,1 0,0 0,1-1,0 0,0 0,17 6,69 18,-65-21,44 17,-71-24,1-1,-1 1,0 0,1 1,-1-1,0 1,0 0,0 0,-1 0,1 0,-1 0,0 1,0 0,0 0,0 0,-1 0,1 0,-1 0,0 1,0-1,-1 1,1-1,-1 1,0 0,0-1,-1 1,1 0,-1 7,0 12,-5 40,4-56,0 0,-1 0,0-1,0 1,-1 0,0-1,-1 0,-6 12,0-10,4-11,6 1,0 0,0-1,0 1,-1 0,1-1,0 1,1 0,-1-1,0 1,0 0,0 0,1-1,-1 1,1 0,0-2,24-42,1 2,2 1,40-44,-32 39,-15 21,39-52,55-92,-109 159,0 0,-1-1,5-16,-3 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8:07.22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0,'13'7,"8"5,10 1,4 5,2 2,-3-2,-5 3,-10 1,-6 0,-7 3,-13-3,-16-5,-11-6,-9-4,-7-3,4-3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8:07.58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92,'253'-1,"761"13,-707-6,177 12,-382-11,-41-3,106 18,-162-21,0 1,-1-1,1 1,0 0,0 0,-1 0,1 1,-1-1,0 1,0 0,5 5,-7-6,-1-1,0 1,0 0,1 0,-1-1,-1 1,1 0,0 0,0 0,-1 0,1 0,-1 0,1 0,-1 0,0 0,0 1,0-1,0 0,0 0,-1 0,1 0,-1 0,1 0,-1 0,0 0,0 0,0 0,0 0,0-1,-1 3,-5 5,0 0,0 0,0-1,-1 0,0 0,-15 10,-63 38,38-26,21-12,-43 36,65-49,-1 0,1 0,0 1,0 0,0 0,1 0,0 0,0 1,1 0,-1 0,1 0,1 0,-3 11,4-15,1 0,0-1,0 1,0-1,0 1,0 0,1-1,-1 1,1-1,-1 1,1-1,0 1,0-1,0 0,0 1,1-1,-1 0,4 4,-2-3,0 0,0-1,1 1,-1-1,1 0,0 0,0 0,-1 0,1-1,8 2,6 1,1-1,0-2,0 0,22-1,-32 0,10-1,-6 2,0-1,0-1,0-1,21-4,-30 5,-1 0,0-1,1 1,-1-1,0 1,0-1,0 0,0 0,-1-1,1 1,0 0,-1-1,0 0,1 0,-1 1,0-1,-1 0,1-1,0 1,-1 0,0 0,1-4,3-15,-2 0,-1-1,-1 1,0-1,-6-41,1-6,4-256,0 302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8:07.97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136 0,'-6'7,"-3"5,0 4,-1 0,1 3,1 2,0-3,1 3,-6 0,-3 4,1-5,3-18,4-11,3-4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8:08.45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91,'688'0,"-646"-2,0-3,82-18,-90 14,1 2,-1 1,1 2,66 1,-100 3,-1 0,0 0,1 0,-1 0,0-1,1 1,-1 0,0 0,0 1,1-1,-1 0,0 0,1 0,-1 0,0 0,1 0,-1 0,0 0,0 0,1 1,-1-1,0 0,0 0,1 0,-1 1,0-1,0 0,0 0,1 1,-1-1,0 0,0 0,0 1,0-1,0 0,1 1,-1-1,0 0,0 0,0 1,0-1,0 0,0 1,0-1,0 0,0 1,0-1,0 0,0 1,0-1,-1 0,1 0,0 1,0-1,0 0,0 1,0-1,-1 0,1 0,0 1,0-1,-1 0,1 0,0 0,0 1,-1-1,1 0,0 0,-1 0,-20 18,20-17,-127 88,-183 140,247-171,57-51,1 1,0-1,0 1,1 0,0 0,-7 17,11-24,0 1,1-1,-1 1,1-1,-1 1,1 0,0-1,0 1,0 0,0-1,0 1,0-1,0 1,1 0,-1-1,0 1,1-1,0 1,-1 0,1-1,0 0,0 1,-1-1,3 2,-1 0,1-1,0 1,0-1,0 0,0 0,0-1,1 1,-1-1,0 1,7 1,7 0,0 1,0-2,29 0,-30-1,-3 0,-1-1,1 0,-1-1,25-4,-35 4,1 0,0 0,0 0,-1 0,1 0,-1-1,1 1,-1-1,1 1,-1-1,0 0,0 0,0 0,0 0,0-1,0 1,-1-1,1 1,-1-1,1 1,-1-1,0 0,0 1,0-1,-1 0,2-4,20-154,10-50,-31 207,0 0,-1 0,1 1,0-1,1 0,-1 1,1-1,-1 0,1 1,0 0,0-1,1 1,-1 0,1 0,-1 0,1 1,0-1,0 1,6-4,-1 3,-1 0,0 1,1 0,-1 0,1 1,0 0,-1 0,1 1,8 0,104 4,-62 0,98-8,-133 0,0-1,29-10,-8 2,-34 10,1-1,-1 1,12-8,0-1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5:27.76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3209 0,'-3'1,"-1"0,1-1,0 1,0 0,0 1,1-1,-1 1,0-1,0 1,1 0,-1 0,1 0,-1 0,1 0,0 1,0-1,0 1,0-1,1 1,-1 0,-2 4,-4 10,0 0,-7 24,14-36,-18 52,-19 102,33-130,1 1,2 0,1 0,2 0,5 43,-5-67,0 0,0 0,1 0,0-1,0 1,0 0,1-1,-1 0,1 1,1-1,-1 0,1-1,0 1,0-1,0 1,5 3,-2-4,1 1,-1-1,1-1,-1 1,1-1,0-1,0 1,0-2,1 1,-1-1,10 1,23 0,0-1,1-2,-1-1,0-3,0-1,75-22,-95 22,0-2,-1 0,1-2,-2 0,0-1,0-1,-1-1,0 0,-1-2,-1 0,0 0,-1-2,-1 0,18-27,-26 32,0 0,-1 0,0 0,-1-1,0 0,-1 0,-1 0,0 0,0-19,-2-14,-7-60,7 105,-1-2,1 1,0-1,-1 1,1-1,-1 1,0-1,0 1,0 0,0-1,0 1,0 0,-1 0,1 0,-1 0,1 0,-4-3,4 5,0-1,-1 0,1 1,0-1,-1 1,1-1,0 1,-1 0,1 0,-1-1,1 1,-1 0,1 0,0 0,-1 1,1-1,-1 0,1 1,-1-1,1 0,0 1,-1 0,1-1,0 1,0 0,0 0,-1-1,1 1,0 0,-1 2,-25 23,1 2,1 0,2 1,1 2,-24 44,10-18,-41 68,35-53,-91 116,-14-24,-185 159,-191 120,288-262,-7-10,-8-12,-6-10,-408 172,342-199,254-102,0-2,-128 16,125-29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8:26.05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1749 117,'-1'-2,"1"-1,-1 1,0 0,1-1,-1 1,0 0,-1 0,1 0,0 0,-1 0,1 0,-1 0,-2-2,-25-22,19 20,-1-1,0 1,-1 1,1 0,-1 1,0 0,0 0,-20-2,-12 0,-47 1,84 4,-640 1,619 1,1-1,0 1,1 1,-41 8,62-9,0 0,0 1,0-1,0 1,0 0,0 1,0-1,1 1,-1 0,1 0,0 0,0 0,0 1,0 0,0 0,1 0,0 0,0 0,0 1,0-1,1 1,-1 0,-2 9,5-10,-1 0,1 0,0 0,0 0,0 0,1 0,0-1,-1 1,1 0,0 0,1 0,-1-1,1 1,0-1,-1 1,2-1,-1 0,0 0,1 0,-1 0,1 0,0 0,0-1,0 1,4 1,8 8,1-2,1 0,29 12,64 22,139 35,28 10,-245-77,88 38,-106-43,1 0,-1 2,0 0,-1 0,19 18,-28-23,0 0,0 1,0-1,-1 1,0 0,0 0,0 0,-1 0,0 0,0 1,0-1,0 1,-1-1,0 1,1 9,-3-6,1-1,-1 0,0 1,-1-1,0 0,0 0,-1 0,0 0,-7 13,-4 1,0-1,-2 0,0-1,-1-1,-1-1,-21 18,-34 23,-2-3,-89 49,-175 80,286-158,-33 17,-3-3,-1-4,-2-4,-118 25,183-52,-1-2,-46 1,73-5,0 0,0 1,0-1,0 0,0 0,0 0,1 0,-1 0,0 0,0 0,0-1,0 1,0 0,0 0,0-1,1 1,-1 0,0-1,0 1,0-1,1 1,-1-1,0 1,1-1,-1 0,0 1,1-1,-1 0,1 0,-1 1,0-2,2 0,-1 0,0 1,1-1,-1 0,1 1,0-1,-1 0,1 1,0-1,0 1,0-1,0 1,0 0,0-1,3-1,19-19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8:26.77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1977,'0'3,"-1"0,2 0,-1 0,0 1,1-1,-1 0,1 0,0 0,0 0,0 0,1 0,-1 0,0-1,1 1,0 0,2 2,-2-4,0 1,0 0,0-1,0 0,0 1,1-1,-1 0,0 0,1 0,-1-1,1 1,-1 0,1-1,-1 0,6 1,0-2,0 0,1 0,-1-1,0 0,0 0,0-1,0 0,-1 0,1-1,12-8,11-12,-1-1,-2-2,36-41,-36 37,109-129,200-303,-212 272,167-342,-201 312,-73 167,-2 0,11-69,-25 95,-6 18,4 10,-1 0,0 0,1 0,-1 1,1-1,-1 0,1 0,-1 0,1 1,-1-1,1 0,-1 0,1 1,-1-1,1 0,-1 1,1-1,-1 1,1-1,0 1,-1-1,1 1,-19 24,2 1,1 0,-21 46,11-20,-277 580,59 24,226-599,3 2,2 0,3 0,3 1,-1 80,8-134,1-1,-1 1,1-1,-1 0,1 0,1 1,-1-1,1 0,0 0,0 0,5 8,-4-10,-1 0,1-1,0 1,0 0,0-1,0 0,1 1,-1-1,1 0,-1-1,1 1,0-1,-1 0,1 0,0 0,5 1,11 0,-1 0,1-1,0-1,24-3,-5-2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8:27.57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0 236,'289'2,"343"-5,-578 0,1-2,71-16,-96 14,-1-1,0-2,-1-1,0-1,47-28,-66 34,0 0,-1-1,12-11,-17 16,-1-1,0 1,0-1,0 0,0 1,0-1,-1 0,1 0,-1 0,0 0,0 0,0-1,0 1,0 0,-1-4,0 5,0 1,0-1,0 1,-1 0,1-1,-1 1,1 0,-1 0,1-1,-1 1,0 0,0 0,0 0,1 0,-1 0,0 0,0 0,0 0,-1 0,1 0,0 0,0 1,0-1,-1 1,1-1,0 1,0-1,-1 1,1-1,-1 1,1 0,0 0,-1 0,1 0,0 0,-1 0,1 0,-3 1,-2-1,0 1,0 0,1 0,-1 0,0 1,1 0,-1 0,-5 3,0 3,0 0,1 0,0 1,0 1,1-1,-11 17,-44 70,45-60,0 1,3 0,-17 54,-23 123,42-157,4-14,1 1,3 0,-2 76,8-117,0 1,1-1,-1 1,1-1,0 1,-1-1,1 0,1 1,-1-1,0 0,1 0,0 0,0 0,0 0,0 0,0-1,0 1,1 0,-1-1,1 0,0 0,0 0,0 0,0 0,0 0,0-1,0 1,0-1,1 0,-1 0,1 0,-1-1,0 1,6-1,2 1,1-1,-1 0,1-1,-1 0,1 0,-1-2,0 1,0-1,19-8,-1-4,0-1,-1-1,34-28,71-71,-103 85,-1-2,46-65,34-82,-94 151,11-30,-18 37,-105 183,78-124,2 0,1 2,-18 68,28-82,1 1,1-1,1 1,2 0,0 0,2 0,4 29,-4-52,-1 0,1-1,0 1,0 0,1-1,-1 0,1 1,-1-1,1 0,-1 1,1-1,0 0,0 0,0-1,1 1,-1 0,0-1,1 1,-1-1,1 0,-1 0,1 1,-1-2,1 1,0 0,5 0,8 1,0 0,0-1,24-2,-25 1,-2-1,1 0,-1-1,0-1,-1 0,1 0,0-2,-1 1,16-10,7-5,44-34,-29 17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8:29.60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652 1,'0'73,"-4"192,0-197,-26 129,-34 69,-13 55,4-75,37-136,21-53,11-37,-2 0,-11 30,8-29,-8 38,14-46,0 0,-1 1,-1-1,0 0,-1-1,0 0,-13 20,18-31,-1 1,1 0,-1-1,1 1,-1-1,0 0,0 1,0-1,0 0,0 0,0 0,0 0,0-1,0 1,0 0,0-1,-1 0,1 1,-4-1,2 0,0-1,0 0,0 0,0 0,0 0,0 0,0-1,0 0,-6-4,-4-3,1-1,0-1,1 0,-13-15,17 15,-1 0,2 0,-1 0,2-1,0 0,0 0,1-1,0 1,1-1,1 0,0 0,-1-17,0-17,2 0,6-55,-1 23,-3 74,0-7,0-1,1 1,0 0,5-17,-5 25,1-1,0 1,0 0,0 0,0 0,1 0,0 0,0 1,0-1,0 1,0 0,1 0,-1 0,8-4,5-2,-1 1,1 1,1 0,-1 1,1 1,0 1,0 0,0 2,1-1,-1 2,27 1,-4 2,1 2,-1 2,75 21,-5 11,-87-32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8:29.98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48 279,'0'1,"0"0,1-1,-1 1,0-1,0 1,1-1,-1 1,0 0,1-1,-1 0,1 1,-1-1,1 1,-1-1,1 1,-1-1,1 0,-1 1,1-1,-1 0,1 0,-1 1,1-1,0 0,-1 0,1 0,0 0,22 4,-19-4,78 6,100-5,-84-3,-46 1,0-2,71-13,-100 12,0-2,-1 0,1-2,-1 0,-1-2,0 0,32-21,-50 29,1 0,-1-1,0 1,0-1,0 1,0-1,-1 0,1-1,-1 1,0 0,0-1,0 1,0-1,-1 1,1-1,-1 0,0 0,0 0,0 0,0 0,-1 1,0-1,0 0,0 0,0 0,-1 0,1 0,-1 0,0 0,0 0,0 0,-1 0,0 1,1-1,-1 1,0-1,-1 1,1 0,-1 0,1 0,-1 0,0 0,0 0,0 1,0 0,-5-3,-4-1,0 0,0 2,-1-1,1 1,-1 1,0 0,-24-1,-99 3,91 2,22-1,-1 0,1 2,0 1,0 1,0 1,0 1,1 1,0 1,0 1,1 0,0 2,1 1,0 0,1 1,-20 18,15-9,1 1,1 0,2 2,0 0,-30 52,42-62,1-1,1 1,0 0,0 1,2-1,0 1,0 0,2 0,0 0,1 1,1-1,0 0,4 25,-3-35,1-1,0 1,0-1,1 0,-1 1,1-1,0 0,1-1,-1 1,1-1,0 1,0-1,0 0,1 0,-1-1,1 0,0 1,0-1,0-1,9 4,10 4,1-2,0 0,31 4,-49-10,36 7,0-2,0-2,1-2,0-2,-1-2,1-1,-1-3,59-13,-34-3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8:30.50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1873,'7'0,"-1"-1,0 1,0 1,0-1,0 1,0 1,0-1,0 1,-1 0,1 0,0 0,-1 1,0 0,1 0,-1 0,0 1,-1-1,1 1,-1 1,1-1,-1 1,0-1,-1 1,1 0,-1 0,0 1,0-1,-1 1,0-1,2 8,7 17,-1 1,-1 1,-2 0,-2 0,-1 0,1 64,-5-92,-1 2,1 0,1 1,-1-1,1 0,2 10,-3-15,1 0,-1 0,1 0,-1 0,1 0,-1 0,1 0,-1-1,1 1,0 0,-1 0,1-1,0 1,0 0,0-1,0 1,-1-1,1 1,0-1,0 1,0-1,0 0,0 1,0-1,0 0,0 0,0 0,0 0,0 0,0 0,0 0,1 0,-1 0,0 0,0 0,0-1,0 1,-1 0,1-1,2 0,10-6,0 0,-1-1,0 0,0-1,-1 0,0-1,-1 0,10-13,-6 8,1 1,0 0,21-15,-28 24,-1 1,1-1,0 1,0 1,0 0,0 0,1 0,-1 1,16-2,-20 4,-1 0,1 0,0 0,-1 1,1 0,-1-1,1 1,-1 1,1-1,-1 0,0 1,1 0,-1 0,0 0,0 0,0 0,-1 0,1 1,0-1,-1 1,0 0,0 0,0 0,0 0,2 5,29 61,-26-50,2 0,0 0,18 24,-23-37,1 0,0-1,1 1,-1-1,1 0,0-1,0 1,0-1,1 0,-1-1,1 0,0 0,11 3,-4-2,0-1,0 0,0-2,0 1,0-2,20 0,-26-1,0 0,0-1,0 1,-1-1,1-1,0 0,-1 0,0 0,0-1,0 0,0 0,-1-1,7-5,21-27,-1-1,-3-1,-1-2,25-47,-18 30,146-269,-23-12,-98 205,179-416,-47-16,-166 446,-26 118,-1-1,0 1,1-1,-1 1,0 0,0-1,0 1,0-1,-1 1,1-1,-1 1,-1-5,2 7,0 0,-1-1,1 1,0 0,0 0,-1-1,1 1,0 0,-1 0,1 0,0 0,-1-1,1 1,0 0,-1 0,1 0,0 0,-1 0,1 0,0 0,-1 0,1 0,0 0,-1 0,1 0,0 0,-1 0,1 0,0 1,-1-1,1 0,-19 15,-4 11,3 1,0 0,-21 39,-42 98,34-49,5 2,4 2,6 1,6 2,5 1,5 0,5 2,5 161,10-230,1-1,21 98,-17-125,1-1,1 0,1 0,1-1,2 0,0-1,21 28,-31-48,1 0,-1-1,1 0,0 1,0-2,0 1,0 0,1-1,-1 0,1 0,0 0,0 0,0-1,0 0,8 2,8-1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8:30.83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6 1,'0'0,"0"0,0 0,0-1,-1 1,1 0,0 0,0 0,0 0,0 0,-1 0,1 0,0 0,0 0,0 0,0 0,-1 0,1 0,0 0,0 0,0 0,0 0,0 0,-1 0,1 0,0 1,0-1,0 0,0 0,0 0,-1 0,1 0,0 0,0 0,0 0,0 1,0-1,0 0,0 0,0 0,-1 0,1 0,0 1,0-1,0 0,0 0,0 0,0 0,0 0,0 1,0-1,0 0,0 0,0 0,0 0,0 1,0-1,0 0,0 0,0 0,0 0,1 1,10 6,10-4,0 0,0-1,41-2,4 1,178 15,114 5,1-19,-300-2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8:34.51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2016 418,'1'-35,"-1"9,-4-45,3 62,-1 0,0 0,-1 0,0 1,0-1,-1 1,0-1,-9-12,-1 0,-1 2,-1 0,0 0,-34-28,41 40,-1 0,-1 0,1 1,-1 0,0 0,0 2,-1-1,0 1,1 1,-1 0,-20-1,-64-2,-1 5,-124 13,163-4,1 2,0 3,-102 37,64-11,-118 66,155-71,3 1,0 3,-60 56,77-59,1 2,2 1,2 2,-47 74,58-74,1 2,2 0,2 1,1 1,3 0,-11 69,12-32,4 0,5 149,5-183,3 0,1-1,3 0,1 0,3-1,1 0,2-1,35 65,-36-82,1 0,2-1,0-1,2-1,1 0,1-1,1-2,0 0,2-2,0 0,1-2,1-1,49 22,-47-27,1-1,0-2,1-1,46 5,125-5,-186-8,0 0,0-1,0 0,0-2,0 0,-1 0,1-2,-1 1,-1-2,1 0,-1-1,0-1,-1 0,0 0,0-2,-1 1,0-2,19-23,3-12,-3 0,-1-2,-3-2,-2 0,-2-2,17-59,-11 16,-6-1,20-164,-24 10,-18 194,-2 0,-13-79,10 116,-1 0,-1 1,-1-1,0 1,-2 1,0 0,-1 0,0 0,-2 2,0-1,-1 1,-1 1,0 1,-1 0,-17-13,11 11,-1 1,-1 2,0 0,0 1,-1 1,0 1,-1 2,0 0,-1 2,0 0,-32-1,32 4,0 2,0 1,-50 7,65-5,-1 1,1 0,-1 1,1 0,0 1,1 0,-1 1,1 0,0 1,-17 14,8-2,1 0,1 1,0 1,2 1,0 0,-20 44,19-31,1 1,2 0,2 1,-8 42,10-20,2 1,3 0,7 118,1-148,1 0,1 0,2 0,1-1,1 0,2-1,1 0,21 34,-8-21,1-2,2-1,2-1,57 52,-54-60,1-2,1-1,1-1,1-3,1-1,1-1,48 15,-40-19,1-2,0-3,0-1,1-3,101 2,-45-12,-82 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8:35.18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3,'43'-1,"-16"0,35 2,-55 0,0 0,0 0,0 1,0 0,0 0,0 0,-1 1,1 0,10 7,-3 0,-1 0,0 0,-1 1,0 1,15 19,-22-24,-1 1,0-1,0 1,0-1,-1 1,0 0,-1 0,0 1,0-1,-1 0,0 1,0 13,-1-17,0-1,0 1,0-1,-1 0,0 0,0 1,0-1,0 0,0 0,-1 0,0 0,0 0,0 0,0 0,-4 4,3-6,1 0,-1 0,0 0,1-1,-1 1,0-1,0 1,0-1,0 0,0 0,0 0,-1-1,1 1,0-1,0 0,0 1,-1-2,1 1,0 0,0-1,-6 0,6 0,-1 0,1 0,-1 0,1-1,0 1,0-1,0 0,-1 0,2 0,-1 0,0-1,0 1,1-1,-1 1,1-1,0 0,0 0,0 0,0 0,-2-5,-2-7,1 0,0 0,-4-25,-2-6,4 21,5 17,1 1,-1 0,-1 0,0-1,0 2,0-1,-5-7,7 13,1 1,-1-1,0 1,0-1,0 1,0-1,0 1,0 0,0-1,0 1,0 0,0 0,0 0,0 0,0 0,0 0,0 0,0 0,0 0,1 0,-1 0,0 1,0-1,0 0,0 1,0-1,0 0,0 1,0 0,0-1,1 1,-1-1,0 1,1 0,-1 0,-1 0,-15 9,16-10,0 0,1 0,-1 0,1 0,-1 0,0 0,1-1,-1 1,1 0,-1 0,1 0,-1-1,1 1,-1 0,0-1,1 1,-1 0,1-1,0 1,-1 0,1-1,-1 1,1-1,0 1,-1-1,1 1,0-1,-1 1,1-1,0-1,-1 0,-8-16,5 14,6 14,4 2,3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9:09.85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1553 672,'1'-3,"-1"1,1-1,0 0,0 1,0-1,1 1,-1 0,1-1,-1 1,3-2,10-21,-13 21,0 1,0-1,0 1,-1-1,1 0,-1 1,0-1,0 0,-1 1,1-1,-1 0,0 1,1-1,-2 1,1-1,0 1,-4-6,2 5,0 0,0 0,-1 0,0 0,0 0,0 1,0 0,0 0,-1 0,1 1,-6-3,-6-2,0 2,-1 0,1 1,-1 1,1 0,-31-1,-14 3,0 2,-103 16,126-9,0 1,1 1,1 3,0 1,-49 25,-21 21,-140 104,184-116,3 2,1 3,-67 81,104-108,2 1,0 0,2 2,-26 54,34-59,1 0,1 0,1 1,0-1,2 1,-1 50,5-41,-2 0,2 0,2 1,1-1,10 44,-9-65,1-2,0 1,1 0,0-1,1 0,0-1,1 0,0 0,1 0,0-1,0 0,1-1,0 0,1-1,-1 0,1 0,1-1,-1 0,18 5,-20-9,0 1,0 0,0 0,0 1,-1 1,14 8,-12-7,1-1,0 1,0-2,0 0,1 0,-1-1,19 2,4 0,48-1,-69-5,1 0,-1 0,0-1,0-1,0 0,0-1,-1 0,0-1,1 0,-2-1,1-1,16-11,237-168,-158 108,-3-3,-3-4,-4-5,-4-4,93-122,-143 161,-2-2,-3-1,54-111,-73 127,-2-2,-2 0,-2-1,-2 0,-2-1,5-74,-13 114,1-28,0 0,-3 0,0 0,-8-35,8 60,-2-1,1 1,-1 0,-1 1,1-1,-1 0,-1 1,0 0,0 0,-1 1,1-1,-2 1,1 0,-1 1,0 0,0 0,-1 0,0 1,-12-7,6 5,0 1,0 1,-1 0,0 1,1 0,-2 1,1 1,0 0,0 1,-1 1,-25 3,22 0,0 1,0 0,0 2,0 0,1 2,0 0,1 0,-25 17,19-9,0 2,1 0,1 1,1 2,1 0,0 1,2 0,0 2,2 0,1 0,0 2,-15 43,17-30,2 1,2 0,1 1,2 0,2 0,2 0,5 57,-2-86,0 0,1 1,0-1,1 0,0 0,1-1,1 0,0 1,0-2,1 1,0-1,1 0,0 0,0-1,1 0,1-1,17 13,13 5,1-1,1-2,60 22,-43-19,-56-25,18 8,-1 1,0 0,-1 2,24 17,-38-24,0-1,0 1,-1 0,0 0,0 0,0 0,0 1,-1 0,0-1,0 1,-1 0,0 1,0-1,0 0,0 1,-1-1,-1 1,1-1,-1 10,-1-5,0 1,-1 0,0-1,-1 1,0-1,-1 0,0 0,-1 0,-9 16,-8 6,-37 46,38-52,-29 33,-3-2,-2-2,-2-3,-3-2,-108 70,156-113,8-7,0 2,0-1,0 1,0-1,0 1,1 0,-1 0,1 1,0-1,0 1,0-1,0 1,1 0,-4 6,5 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5:29.07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2335,'7'-1,"0"0,0 0,0-1,0 1,0-2,7-2,18-6,1698-429,20 55,-945 235,94-1,95-1,2347-261,14 110,-2345 229,-88 15,-98 12,-100 12,-99 11,-96 5,-93 5,-86 3,-78-1,-74 1,-59 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9:10.38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180 31,'-2'1,"0"-1,0 1,0 0,1 0,-1 0,0-1,0 1,1 1,-1-1,0 0,1 0,-1 1,1-1,0 1,-1-1,1 1,0 0,-1 2,-21 36,20-35,-18 39,2 0,1 1,3 1,2 0,1 1,3 0,2 1,2 0,2 0,4 59,-1-105,0 0,0 0,0 1,1-1,-1 0,1 0,-1 1,1-1,0 0,0 0,0 0,0 0,0 0,0 0,1 0,-1-1,0 1,1 0,0-1,2 2,-2-2,0 0,0 0,0-1,0 1,0-1,0 1,0-1,1 0,-1 0,0 0,0 0,0 0,0 0,1-1,-1 1,4-2,5-3,-1 0,0 0,0-1,0 0,0 0,12-13,17-17,-2-2,-2-2,53-75,70-145,-93 149,-58 97,-5 10,0 0,0 0,0 0,0 0,1 1,0-1,-1 0,2 1,-1 0,0 0,0 0,6-3,-9 6,1 0,0 0,-1 0,1 0,0 1,-1-1,1 0,-1 1,1-1,-1 0,1 1,0-1,-1 0,1 1,-1-1,0 1,1-1,-1 1,1-1,-1 1,0-1,1 1,-1-1,0 1,0 0,1-1,-1 1,0 0,0-1,0 1,0-1,0 1,0 0,0-1,0 2,3 29,-3-28,0 90,-1-57,2-1,7 60,-6-84,1 0,0 0,0-1,1 1,0-1,1 0,0 0,1 0,0-1,0 1,1-2,14 16,-17-21,0 0,1 0,-1 0,1 0,-1-1,1 0,0 0,0 0,0-1,0 1,0-1,0 0,0-1,0 1,0-1,1 0,-1 0,0-1,0 1,0-1,0 0,0-1,0 1,0-1,0 0,0 0,-1-1,1 1,-1-1,0 0,1 0,-1-1,-1 1,5-5,15-27,-5-1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9:10.80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0 143,'479'0,"-466"-1,0 0,-1 0,1-1,-1-1,19-6,-27 8,-1-1,0 1,1-1,-1 0,0 0,0 0,0 0,0 0,-1-1,5-4,-6 6,0-1,0 1,0-1,-1 1,1-1,0 0,-1 1,1-1,-1 0,0 1,1-1,-1 0,0 0,0 0,0 1,-1-1,1 0,0 0,0 1,-1-1,1 0,-1 1,-1-2,0-1,0 0,0 1,-1 0,1 0,-1 0,0 0,0 0,0 0,-1 1,1-1,0 1,-1 0,0 0,1 0,-1 1,0-1,0 1,0 0,-8-1,-8-1,1 0,-36 1,38 2,-7-1,0 1,-43 7,59-5,0 0,0 0,0 1,1 0,-1 0,1 1,-1 0,1 0,1 1,-1 0,1 0,-7 6,5-1,0-1,0 1,1 0,0 1,1-1,0 1,0 1,1-1,1 1,0 0,-3 14,4-4,0-1,1 1,1 0,1 0,4 34,-2-48,0 0,0 0,0 0,1 0,0-1,1 1,0-1,0 0,0 0,1 0,0-1,0 1,1-1,0 0,0-1,0 0,1 0,-1 0,1-1,0 1,1-2,9 5,3 0,1-1,0 0,0-1,1-2,0 0,0-1,24-1,-18-1,55-1,-78 0,0 0,0-1,0 0,0 0,0-1,0 1,0-1,0 0,-1 0,1-1,-1 1,8-6,-1-6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9:11.16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1 139,'339'0,"-326"0,0-2,0 1,-1-1,1-1,0-1,15-5,72-38,-72 32,1 2,41-14,-57 23,1 0,-1 1,1 1,-1 1,1 0,0 0,24 3,-33-1,-1-1,1 1,-1 1,1-1,-1 1,0-1,0 1,0 1,0-1,0 0,0 1,0 0,-1 0,0 0,1 0,-1 1,0-1,-1 1,1 0,0-1,-1 1,0 1,0-1,0 0,-1 0,2 8,1 6,-1 1,-1 0,0 0,-2 0,-3 31,0-19,-2 0,-15 49,15-64,0-2,-1 1,-1 0,-1-1,0 0,0-1,-1 0,-1 0,-1-1,-14 14,24-25,1-1,0 0,-1 1,1-1,-1 1,1-1,-1 0,0 1,1-1,-1 0,1 1,-1-1,0 0,1 0,-1 0,0 0,1 1,-1-1,1 0,-1 0,0 0,1 0,-1 0,0-1,1 1,-1 0,0 0,1 0,-1-1,1 1,-1 0,0 0,1-1,-1 1,1-1,-1 1,1 0,-1-1,1 1,-1-1,1 1,0-1,-1 0,1 1,0-1,-1 1,1-1,0 1,0-1,0 0,-1 1,1-1,0 0,0 0,-5-43,4 40,0-26,1 1,4-39,-2 55,1 1,0-1,0 1,1 0,1-1,0 2,11-21,4 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9:11.61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1456,'7'0,"0"-2,0 1,-1-1,1 0,0 0,-1-1,0 0,0 0,0 0,0-1,0 0,-1 0,1 0,-1-1,0 0,6-7,5-7,-1-1,0 0,14-27,184-387,-173 323,39-173,3-11,-41 149,-39 128,-2 18,0 0,0 0,0 0,0 0,0-1,0 1,0 0,0 0,0 0,0 0,0 0,0 0,0 0,0 0,0 0,0 0,-1-1,1 1,0 0,0 0,0 0,0 0,0 0,0 0,0 0,0 0,0 0,-1 0,1 0,0 0,0 0,0 0,0 0,0 0,0 0,0 0,0 0,-1 0,1 0,0 0,0 0,0 0,0 0,0 0,0 0,0 0,0 0,0 0,-1 0,1 1,0-1,0 0,0 0,0 0,0 0,0 0,0 0,0 0,0 0,0 0,0 1,-19 26,-12 35,2 1,-32 112,7-21,34-104,-111 318,113-305,4 0,1 1,4 1,-1 65,8-97,1-11,0 0,1 0,1-1,1 1,10 41,-11-61,-1 1,1-1,0 1,0-1,0 0,1 0,-1 1,0-1,1 0,0 0,-1 0,1-1,0 1,0 0,0-1,0 1,0-1,0 0,0 1,5 1,-5-3,1 0,-1 0,0 0,0 0,1 0,-1 0,0-1,0 1,0-1,0 1,1-1,-1 0,0 0,0 0,0 0,-1 0,1 0,0-1,0 1,-1-1,1 1,2-4,15-17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9:11.95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33 60,'-6'0,"-6"0,-1 3,12 1,13 4,14 0,6-2,14-1,9-2,6-1,5-1,9-4,0-2,9 1,-1-3,-4 0,-3-6,-13 0</inkml:trace>
  <inkml:trace contextRef="#ctx0" brushRef="#br0" timeOffset="1">1167 1,'-3'13,"-2"8,1 4,-3 3,1 9,-7-1,0 5,-1 2,1 3,-4-2,2-3,0 3,2-4,3-2,4-4,3-4,1-8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9:12.28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0 148,'0'-4,"0"-3,0-9,0-3,0-7,0-1,0 1,0 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9:12.59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358 1,'1'2,"0"1,1-1,-1 0,1 0,-1 0,1 0,0 0,0 0,3 2,3 4,2 4,0 0,-1 1,0 0,-1 0,0 1,-1 0,-1 0,0 1,-1 0,-1 0,0 0,-1 1,-1-1,0 1,-1 0,-1-1,0 1,-3 18,0-23,0 0,-1 0,0 0,-1 0,-1 0,1-1,-14 18,5-9,-2 0,-30 29,29-34,1-1,-2 0,0-1,0 0,-31 13,37-20,0-1,0 0,0 0,-1-1,0-1,1 0,-1 0,0-1,0-1,-19-2,29 1,0 1,1-1,-1 0,0 0,1-1,-1 1,1 0,-1-1,1 0,0 1,0-1,-1 0,1 0,0 0,1 0,-1-1,0 1,1-1,-1 1,1-1,0 1,0-1,0 1,0-1,0 0,1 0,-1-3,-2-10,1 0,1-1,1-24,0 28,1-10,0 1,1-1,1 1,12-40,-10 47,0 0,2 1,0 0,0 0,2 1,-1 0,21-22,-11 17,1 0,1 2,1 1,1 0,28-14,-32 18,13-7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9:12.91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1,'1'3,"0"0,0-1,0 1,0 0,0-1,1 1,0-1,-1 1,1-1,4 4,6 11,-6-5,-1 0,-1 1,0 0,0 0,-1 0,-1 0,1 26,-6 96,1-103,2-32,0 1,0-1,0 0,0 0,0 1,0-1,0 0,0 0,0 1,0-1,0 0,0 0,0 1,0-1,0 0,0 0,0 0,0 1,0-1,0 0,1 0,-1 1,0-1,0 0,0 0,0 0,1 0,-1 1,0-1,0 0,0 0,1 0,-1 0,0 0,0 0,0 1,1-1,10-4,10-13,-20 17,53-50,-22 19,2 1,0 2,64-40,-94 66,0 0,-1 0,1 0,0 0,0 1,1-1,-1 1,0 0,0 1,1-1,-1 1,0 0,1 0,-1 0,7 1,-8 0,0 1,0-1,0 1,0-1,0 1,-1 0,1 0,0 0,-1 0,1 1,-1-1,0 1,0 0,0-1,0 1,-1 0,1 0,-1 0,1 0,0 5,18 58,-17-50,2 0,0 0,0 0,11 18,-14-29,1 0,0-1,1 0,-1 0,1 0,-1 0,1 0,1-1,-1 0,0 0,1 0,-1 0,1-1,0 1,0-1,0-1,9 3,18 1,0-1,0-2,0-1,46-5,-13 1,-34 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9:28.39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242 187,'119'0,"35"-2,214 25,-360-22,1 1,-1 0,0 0,1 1,-1 0,0 0,14 9,-20-11,0 1,0-1,0 1,-1-1,1 1,0-1,-1 1,1 0,-1 0,1 0,-1 0,0 0,0 0,0 1,0-1,0 0,-1 0,1 1,0-1,-1 0,0 1,0-1,0 1,0-1,0 0,0 1,0-1,-1 1,1-1,-1 0,0 0,0 1,-2 3,-2 4,-1 0,0-1,0 0,-1 0,-1 0,0-1,-15 13,-72 50,65-50,-347 216,105-71,259-158,0 0,0 0,1 0,0 1,0 1,1 0,0 0,1 1,-11 16,19-25,1 0,0-1,0 1,0 0,0 0,0 1,0-1,0 0,1 0,-1 0,1 0,0 1,-1-1,1 0,0 0,0 1,1-1,-1 0,0 0,1 0,0 3,1-2,-1 0,1-1,0 0,0 1,0-1,0 0,0 0,0 0,1 0,-1 0,1-1,-1 1,1-1,3 2,10 3,1-1,0 0,0-1,24 2,-34-5,4 1,44 5,-1 3,76 24,-127-33,1 0,-1 0,0 1,0 0,0 0,0 0,0 0,0 0,0 1,-1-1,1 1,-1-1,0 1,0 0,0 0,0 0,0 0,-1 1,3 4,-3-1,1 0,-1 0,0 0,0 0,0 1,-1-1,-1 0,0 9,-4-99,7 44,0 0,3 0,1 1,2 0,20-60,85-178,-71 182,191-397,-230 487,-1 1,1-1,0 1,0-1,0 1,0 0,0 0,1 0,-1 1,1-1,0 1,0 0,0 0,0 0,0 1,1-1,-1 1,0 0,1 0,-1 0,0 1,1 0,-1 0,1 0,-1 0,9 2,3 1,-1 0,0 1,0 0,-1 1,1 1,20 11,42 27,96 48,-162-88,-1 1,0 1,0-1,0 2,-1-1,12 11,-16-12,-1 0,0 0,0 0,0 1,-1 0,1-1,-1 1,-1 1,1-1,-1 0,0 0,1 9,3 16,-2 1,-2 0,0 0,-3 0,0 0,-2 0,-1-1,-2 1,-1-1,-18 49,-25 31,-4-1,-5-3,-81 110,135-210,-30 44,-49 55,80-102,0 0,0 0,-1 0,1-1,-1 0,0 0,0 0,0 0,0-1,-1 0,1 0,-9 2,-7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9:29.01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37,'132'-1,"149"4,-155 16,-84-11,66 4,172-13,-273 0,-1-1,1 1,-1-1,0 0,0 0,0-1,0 1,0-2,-1 1,1 0,-1-1,0 0,0 0,0-1,0 0,-1 1,0-1,5-7,2 3,-11 19,-11 26,-303 847,212-538,88-311,5-26,8-8,0-1,1 1,-1 0,1-1,-1 1,1-1,-1 1,1 0,0-1,-1 1,1-1,0 0,-1 1,1-1,0 1,-1-1,1 1,0-1,0 0,0 1,0-1,-1 0,1 1,0-2,-4-23,1 0,0-46,3 47,-1 1,-1-1,-1 0,-6-23,7 40,0 0,-1 0,0 0,0 1,0-1,-1 1,0 0,-1 0,1 0,-1 0,0 1,-1 0,1 0,-1 0,0 1,0 0,-8-5,2 5,0 0,-1 0,1 1,-1 0,1 1,-1 1,0 0,0 1,1 0,-1 1,-21 4,31-5,0 1,0-1,0 1,0 0,1 0,-1 0,0 1,1-1,-1 1,1-1,-1 1,1 0,0 0,0 0,0 0,0 0,0 1,0-1,1 1,-2 2,-4 11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5:35.71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561 22,'2'0,"0"0,0 0,1-1,-1 1,0 0,1-1,-1 0,0 1,0-1,0 0,0 0,0 0,0 0,0-1,0 1,0 0,0-1,2-2,-4 4,0-1,1 1,-1 0,0 0,1-1,-1 1,0 0,1 0,-1 0,0-1,1 1,-1 0,0 0,1 0,-1 0,1 0,-1 0,0 0,1 0,-1 0,1 0,-1 0,0 0,1 0,-1 0,1 0,-1 0,0 0,1 0,-1 1,0-1,1 0,-1 0,0 0,1 1,-1-1,0 0,0 0,1 1,-1-1,0 0,0 1,1-1,-1 0,0 1,0-1,0 0,0 1,1-1,-1 0,0 1,0-1,0 1,0-1,0 0,0 1,0-1,0 1,0-1,0 1,3 32,-3-30,-1 28,-1 0,-9 42,0 1,-2 12,-3 1,-31 92,-71 163,101-294,-23 61,-112 323,38 10,66-148,39-265,9-29,0 1,0-1,0 0,0 1,0-1,0 0,0 1,0-1,0 0,-1 1,1-1,0 0,0 1,0-1,0 0,-1 1,1-1,0 0,0 0,-1 1,1-1,0 0,0 0,-1 0,1 1,0-1,-1 0,1 0,0 0,-1 0,1 0,0 1,-1-1,1 0,0 0,-1 0,1 0,-1 0,1 0,0 0,-1 0,1-1,0 1,-1 0,1 0,0 0,-1 0,1 0,0 0,-1-1,1 1,0 0,0 0,-1-1,1 1,0 0,0 0,-1-1,1 1,0 0,0-1,0 1,-1 0,1 0,0-1,0 1,0-1,-7-16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9:29.33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20,'29'-2,"39"-6,18-1,190 8,-270 1,0 0,0 1,0-1,0 1,0 0,0 1,-1-1,1 1,8 4,-11-4,0 0,0 0,-1 0,1 1,0-1,-1 1,0-1,0 1,0 0,0 0,0 0,0 0,-1 0,0 0,1 0,-1 0,0 1,0 3,3 16,-1 0,-2 0,0 1,-1-1,-1 0,-2 0,0 1,-2-2,0 1,-1 0,-1-1,-14 27,-15 26,-4-2,-54 75,44-72,14-18,0 2,-3-2,-73 85,93-125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9:29.96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24,'54'-15,"26"9,117 5,-89 3,7-3,-30-1,92 9,-171-6,0 0,0 0,0 1,0-1,0 1,0 1,-1-1,1 1,-1 0,0 0,1 1,-2-1,6 6,-8-7,0 0,0 0,0 0,-1 1,1-1,-1 1,1-1,-1 1,0 0,0-1,-1 1,1 0,0 0,-1-1,0 1,1 0,-1 0,0 0,0 0,-1-1,1 1,-1 0,1 0,-1 0,0-1,0 1,0-1,-1 1,1 0,-3 2,-3 7,-1-1,-1 0,0 0,-1-1,-17 15,-62 42,53-42,-30 23,-18 11,3 3,-89 89,157-138,2 1,0 0,-16 26,23-34,1 0,0 1,0-1,1 1,0 0,0-1,0 1,1 0,0 0,1 0,-1 1,2 7,0-10,0 0,1-1,-1 1,1-1,1 0,-1 1,0-1,1 0,0-1,0 1,0 0,0-1,1 1,0-1,-1 0,1 0,0-1,0 1,1-1,-1 0,0 0,9 2,3 2,0-1,1 0,-1-2,1 0,20 1,-23-2,0-2,0 0,0 0,27-6,-36 5,0-1,-1 0,1 0,0 0,-1 0,0-1,1 0,-1 1,0-2,0 1,-1 0,1-1,-1 0,1 0,-1 0,4-8,4-9,-1-2,-1 0,-1 0,8-34,-2 3,12-36,-17 49,3 1,1 0,2 1,2 0,26-43,50-40,-87 115,0 1,0-1,1 1,0 0,0 1,0 0,0 0,1 0,0 1,8-3,-2 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9:30.46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959 1,'-18'0,"0"0,-31 6,41-4,0 0,1 1,0-1,0 1,-1 1,2-1,-1 1,-12 10,-38 35,2 2,-67 81,-82 129,141-178,-4 10,-107 194,165-268,0 0,1 0,2 1,0-1,1 2,0-1,2 0,1 1,0 0,2 34,2-42,-1 1,2-1,0 1,0-1,1 0,1 0,0-1,1 1,0-1,1 0,1-1,0 0,0 0,1 0,0-1,20 17,-9-12,0 0,1-2,0 0,29 12,-38-20,0 0,1-1,0 0,0-1,0-1,0 0,0 0,0-2,23 0,-30-1,0 0,0-1,-1 1,1-1,0 0,-1-1,8-4,7-6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9:30.85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86,'4'-4,"1"0,0 1,0-1,0 1,1 0,-1 1,1-1,-1 1,1 0,0 0,0 1,9-2,10 0,44 1,-29 1,147-15,-137 3,-41 9,1 2,-1-1,0 1,19-2,-27 4,0 1,1-1,-1 0,1 0,-1 0,0 1,0-1,1 1,-1-1,0 1,1-1,-1 1,0 0,0 0,0-1,0 1,0 0,0 0,0 0,0 0,0 0,0 0,-1 1,1-1,0 0,-1 0,1 1,-1-1,1 0,-1 0,0 1,1-1,-1 3,1 1,-1 1,0 0,0 0,0 0,-1 0,-2 10,-8 21,-2-1,-1-1,-20 35,2-4,4-3,-151 373,40-38,129-370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9:31.18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80,'12'-1,"-1"-1,1 0,-1-1,19-7,-12 4,39-8,0 3,2 2,103-3,-116 10,365-5,-355 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9:47.51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1063 1,'-1'14,"0"0,-1 0,0 0,-1 0,-8 24,-34 63,25-58,-345 682,302-614,-154 260,143-258,-102 122,118-171,33-41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9:47.84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0,'3'0,"1"0,-1 0,0 0,0 1,0-1,0 1,0 0,0 0,0 0,0 0,0 0,0 0,0 1,3 2,-3-1,0 1,0-1,0 1,0 0,-1 0,0 0,1 0,-2 0,4 9,12 39,-2 1,-3 1,11 107,-9 169,-14-324,-1 326,1 38,0-337,1 1,2-1,2 1,0-1,15 46,-10-54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9:48.17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96,'0'3,"10"2,13-1,16-1,12 0,6-2,14-3,12-2,8-4,8 0,-2-5,2-1,1-5,-7-5,-19 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9:48.54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13 109,'0'496,"0"-488,-1 0,0 0,0 0,-1 0,0 0,-4 7,16-33,0 1,1 1,1 0,0 0,1 1,24-21,-15 13,45-47,152-150,-176 181,2 2,2 2,62-36,-94 63,1 0,20-7,-32 14,0-1,1 1,-1 0,0 0,1 0,-1 1,1 0,-1 0,0 0,1 0,-1 1,1-1,6 3,-9-2,0 0,0 1,0-1,-1 0,1 1,0 0,-1-1,1 1,-1 0,0-1,0 1,1 0,-1 0,-1 0,1 0,0 0,0 1,-1-1,1 0,0 4,2 50,-3-46,-8 297,8-303,0 0,0 0,1 0,-1-1,1 1,-1 0,1 0,0-1,1 1,-1-1,1 1,-1-1,1 1,0-1,0 0,1 0,3 4,-2-3,1-1,0 0,-1 0,1 0,0-1,1 1,-1-1,0-1,1 1,-1-1,8 2,23 1,0 0,0-3,0 0,0-3,0-1,0-2,43-10,-30 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9:48.96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1102 0,'-17'0,"-157"5,142-2,1 1,-1 2,-44 14,-250 108,324-127,-20 9,-30 20,48-27,-1 0,1 0,0 0,1 0,-1 1,0-1,1 1,0 0,0 0,0 1,0-1,1 0,-4 10,6-12,-1 1,1-1,0 1,0-1,0 1,1-1,-1 1,1-1,-1 1,1-1,0 0,0 1,0-1,0 0,0 1,0-1,1 0,-1 0,1 0,0 0,-1-1,1 1,0 0,0-1,0 1,0-1,0 1,1-1,-1 0,3 1,10 5,1 0,0-1,23 6,-24-8,-8-2,0 0,-1 1,0 0,0 0,0 0,0 0,0 1,-1 0,1 0,-1 1,0 0,6 6,-9-8,-1 0,1 0,0 0,-1 1,1-1,-1 0,0 0,0 1,-1-1,1 1,-1-1,1 1,-1-1,0 1,0-1,-1 1,1-1,-1 0,0 1,0-1,0 1,0-1,0 0,-1 0,-3 6,-1 0,0 0,-1 0,0-1,0 1,-1-2,0 1,-1-1,0-1,0 1,-10 4,-17 8,-52 20,55-26,-1 2,0-1,-1-2,-1-2,-56 10,66-18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5:36.05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32 34,'0'-4,"0"-6,0 0,-4 2,0 7,-7 2,-1 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9:49.90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965 178,'0'2,"-1"1,1 0,0 0,-1-1,1 1,-1 0,0-1,1 1,-1-1,-1 1,1-1,0 1,-1-1,1 0,-1 1,0-1,-2 2,1-1,-1 0,0 0,0-1,0 0,0 1,0-1,-1 0,1-1,-7 2,-8 1,-1-1,0-1,-36-1,44-1,-5 1,8-1,0 0,0 0,0-1,-14-2,20 2,1 0,-1 0,1 0,0 0,0 0,0 0,0 0,0-1,0 1,0-1,0 1,0-1,0 0,1 0,-1 1,1-1,-1-1,1 1,0 0,0 0,0 0,-1-3,1-2,-1 1,1-1,1 0,-1 0,1 0,0 1,0-1,1 0,0 0,0 0,1 1,0-1,0 1,0-1,1 1,0 0,0 0,1 0,0 0,0 1,0-1,10-8,-9 8,1 0,0 1,0 0,0 0,1 1,0 0,0 0,0 0,0 1,0 0,1 1,-1-1,1 1,0 1,0-1,0 1,-1 1,1 0,15 1,-21 0,1-1,0 1,-1 0,1 0,0 1,-1-1,1 1,-1-1,0 1,0 0,1 0,-1 0,0 0,0 0,-1 0,1 0,0 1,-1-1,0 1,1-1,-1 1,0 0,0-1,-1 1,2 5,1 8,-1 0,0 0,-2 24,1-22,-3 425,-2-125,4-315,0 1,0-1,0 1,0 0,0-1,1 1,0-1,-1 1,1-1,1 0,-1 1,0-1,1 0,0 0,0 0,0 0,0 0,0 0,0 0,1-1,-1 1,1-1,0 0,0 0,0 0,0 0,0 0,0-1,0 1,1-1,-1 0,1 0,6 1,28 6,-36-8,-1 1,1-1,0 0,0 0,-1 0,1 0,0 0,0 0,0 0,-1-1,1 1,0-1,-1 1,1-1,0 0,-1 1,1-1,2-2,-4 3,0-1,0 1,0 0,0-1,0 1,0 0,0-1,0 1,0 0,0-1,0 1,0-1,0 1,0 0,0-1,-1 1,1 0,0-1,0 1,0 0,-1 0,1-1,0 1,0 0,-1-1,1 1,0 0,0 0,-1 0,1-1,0 1,-1 0,1 0,0 0,-1 0,1 0,-1 0,0-1,-16-5,-25-2,-1 1,0 3,0 1,-45 3,39 0,-512 17,451-13,65-3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9:50.26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1 127,'21'-1,"-1"-1,35-8,8 0,294-7,-346 16,1 2,-1-1,1 1,-1 1,16 4,-23-5,0 1,0 0,-1-1,1 1,-1 0,1 1,-1-1,0 1,1-1,-1 1,-1 0,1 0,0 1,-1-1,0 0,1 1,-1-1,2 6,0 2,-1 1,0-1,0 1,-1 0,-1-1,0 1,0 0,-1 0,-3 23,-5 10,-17 57,2-6,20-82,-2 11,1 1,-1 50,5-70,0 0,0 0,1 0,0 0,0 0,0-1,1 1,0 0,0-1,0 1,1-1,0 1,0-1,0 0,1 0,-1-1,1 1,7 5,-10-8,1-1,-1 0,0 1,1-1,-1 0,1 0,-1 0,1 0,-1 0,1-1,0 1,0 0,-1-1,1 1,0-1,0 0,0 0,-1 1,1-1,0 0,0-1,0 1,0 0,-1 0,1-1,0 1,0-1,-1 1,1-1,0 0,-1 0,1 0,-1 0,1 0,-1 0,1 0,-1 0,0-1,0 1,1-1,-1 1,1-2,4-8,-1 1,0-1,-1 0,0 0,3-16,-3 16,6-32,-2 0,-1 0,1-57,-8-134,-3 118,3 38,0 49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9:50.59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60 1,'0'10,"0"7,-7 6,-1 4,-1 0,-1-5,1 1,2-7,2-9,2-10,1-4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9:59.32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976 0,'0'3,"-1"0,0 0,0 0,0 0,0 0,0 0,-1 0,1-1,-1 1,-3 4,-2 4,-131 235,69-130,-203 315,216-353,-3-3,-4-2,-94 85,131-136,0-2,-40 23,46-32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9:59.66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29 158,'-7'-3,"-2"-9,1-4,4 0,4-4,11 1,4 1,9 4,5 0,0 3,-9 3,-13 4,-9 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10:00.30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78 22,'0'3,"-7"1,-2 4,-6 0,0-5,5-9,8-4,4 3,-4 3,-6 2,-2-1,8-5,5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10:00.74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1278 58,'1'0,"-1"0,1-1,-1 1,1 0,-1 0,1 0,-1 0,0-1,1 1,-1 0,1 0,-1-1,0 1,1 0,-1 0,0-1,1 1,-1 0,0-1,1 1,-1-1,0 1,0 0,0-1,1 1,-1-1,0 1,0-1,0 1,0-1,0 1,0 0,0-1,0 1,0-1,0 1,0-1,0-1,0 1,0 0,0 0,-1 0,1-1,0 1,-1 0,1 0,0 0,-1 0,0-1,1 1,-2-1,-2-1,0 0,-1 0,1 1,-1-1,1 1,-1 0,0 1,1-1,-1 1,0 0,-10-1,-58 1,50 3,-1 1,1 2,1 0,-1 1,1 1,-28 14,-5 6,-62 40,36-12,1 4,4 2,2 4,3 4,3 2,3 3,-57 87,99-127,1 0,2 2,-24 57,36-71,1 0,0 1,2 0,1 0,0 0,2 1,1 35,1-56,0 0,1 1,0-1,-1 0,1 1,0-1,1 0,-1 0,0 0,1 0,0 0,0 0,0 0,0 0,0-1,0 1,1-1,-1 0,1 1,0-1,0 0,0-1,0 1,0 0,0-1,0 0,0 0,0 0,1 0,4 1,11 1,1-1,-1 0,1-1,23-3,-16 1,22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10:01.86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0 200,'1'-3,"-1"1,1-1,-1 1,1-1,0 1,0-1,0 1,0-1,0 1,1 0,-1 0,1-1,3-2,28-27,-25 25,9-7,0 1,1 1,0 0,1 1,1 1,0 1,0 0,0 2,1 0,0 1,1 2,-1 0,1 1,0 1,28 2,-44 0,-1 0,0 1,1 0,-1 0,0 1,0-1,0 1,0 0,0 1,0-1,-1 1,1 0,-1 0,0 0,1 1,-2 0,1-1,0 1,-1 0,0 1,0-1,0 1,0-1,-1 1,1 0,-1 0,-1 0,1 0,-1 1,2 8,-1-2,-1-1,0 1,-1 0,0 0,-1-1,0 1,-1 0,0-1,-1 1,0-1,-1 0,0 0,-7 14,-23 27,-63 78,-2 1,93-123,1 0,0 0,1 0,0 1,-4 12,8-19,-1 0,0 0,1 0,0 0,-1 1,1-1,0 0,0 0,0 0,1 1,-1-1,0 0,1 0,0 0,-1 0,1 0,0 0,0 0,0 0,0 0,0 0,1 0,-1 0,1-1,-1 1,1-1,2 3,9 4,0 0,0-1,15 6,20 11,-47-24,-1 1,1-1,-1 1,1-1,0 0,-1 0,1 1,0-1,0 0,-1 0,1 0,0 0,-1 0,1 0,0 0,0 0,-1 0,1 0,0 0,-1 0,1 0,0-1,0 1,-1 0,1-1,-1 1,1 0,0-1,-1 1,2-1,13-22,0 1,0 9,0 2,0 0,30-15,-28 16,0 0,-1-1,25-20,50-68,-74 83,-1-1,-1 0,-1-1,-1-1,0 0,10-23,1 11,-24 30,0 1,1-1,-1 1,1 0,-1-1,1 1,-1-1,1 1,-1 0,1-1,-1 1,1 0,-1 0,1 0,0-1,-1 1,1 0,-1 0,1 0,-1 0,1 0,0 0,-1 0,1 0,-1 0,1 0,0 0,-1 1,1-1,-1 0,1 0,-1 1,1-1,0 0,-1 1,0-1,1 0,-1 1,1-1,-1 1,1-1,-1 0,0 1,1-1,-1 1,0-1,1 1,-1 0,0-1,0 1,0-1,1 1,-1-1,0 1,0 0,0-1,0 1,0 0,0 0,1 14,0 0,0 0,-1 0,-1 0,-1 0,0 0,-6 19,1 4,-17 78,-68 202,62-236,13-36,-22 86,31-87,6-31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10:03.11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15 0,'-1'1,"0"-1,0 0,0 1,1-1,-1 1,0-1,0 1,1-1,-1 1,0-1,1 1,-1 0,1-1,-1 1,1 0,-1 0,1-1,0 1,-1 0,1 0,0-1,-1 1,1 0,0 0,0 0,0 0,0 0,0-1,0 3,1 26,0-27,0 1,1 0,-1 0,1-1,0 1,-1-1,1 1,0-1,1 0,-1 0,0 0,1 0,-1 0,1-1,-1 1,1-1,0 1,0-1,0 0,0 0,0 0,0-1,4 2,10 0,0 0,34 0,-37-2,579-4,-589 4,-1 0,0 0,0 0,0-1,0 0,0 1,-1-1,5-2,-6 3,-1 0,1-1,-1 1,1-1,0 1,-1 0,1-1,-1 1,1-1,-1 0,1 1,-1-1,1 1,-1-1,0 0,1 1,-1-1,0 0,1 1,-1-1,0 0,0 0,0 1,0-1,0 0,0 0,0 1,0-1,0 0,0 0,0 1,0-1,-1 0,1 1,0-1,0 0,-1 0,0-1,0 1,0 0,0 0,0 0,0 0,0 0,0 1,0-1,-1 0,1 0,0 1,-1-1,1 1,0-1,-1 1,1 0,0-1,-1 1,1 0,-1 0,1 0,0 0,-1 0,1 0,-1 0,1 1,0-1,-1 0,1 1,0-1,-1 1,-1 1,-6 1,0 1,0 1,-12 7,13-6,0 0,0 1,1-1,0 2,0-1,-6 10,10-14,1 1,-1-1,1 1,0-1,0 1,1 0,-1 0,1 0,0 0,0 0,0 0,1 0,-1 0,1 0,0 1,0-1,1 6,0-8,0 1,0-1,1 0,-1 0,0 1,1-1,0 0,-1 0,1 0,0-1,0 1,0 0,0-1,1 1,-1-1,0 0,1 0,-1 0,1 0,-1 0,1 0,-1 0,1-1,-1 0,1 1,3-1,8 1,-1-1,1 0,23-4,-18 1,86-15,-90 15,0-2,0 1,0-2,23-11,-36 16,0-1,0 1,0 0,0-1,0 1,0-1,0 0,0 0,0 0,-1 0,1 0,-1 0,0 0,0 0,1-1,0-3,-2 6,0-1,0 1,0-1,0 0,0 1,0-1,0 1,0-1,0 0,-1 1,1-1,0 1,0-1,0 1,-1-1,1 0,0 1,-1-1,1 1,0-1,-1 1,1 0,-1-1,1 1,-1-1,-1 0,0 0,0 0,0 1,0-1,0 0,0 1,0-1,0 1,-1 0,1 0,-3 0,-3 1,-1 0,0 0,0 1,1 0,-1 1,1 0,0 0,0 1,0 0,0 0,0 1,-10 8,-1 3,1 0,0 1,-20 25,17-13,1 0,-20 39,36-59,0-1,0 0,1 1,0 0,1 0,0 0,-2 15,4-22,0 0,0 0,-1 1,1-1,0 0,1 0,-1 1,0-1,1 0,-1 0,1 0,0 0,-1 0,1 1,0-1,1-1,-1 1,0 0,0 0,1 0,-1-1,1 1,-1 0,1-1,0 0,0 1,0-1,0 0,0 0,0 0,0 0,0 0,0-1,0 1,3 0,17 1,0-1,-1 0,30-5,-27 2,0 1,33 3,-55-2,-1 0,0 0,1 1,-1-1,1 0,-1 1,1-1,-1 1,0-1,1 1,-1 0,0-1,0 1,0 0,1 0,-1 0,0 0,0 0,0 0,0 0,-1 0,1 1,0-1,0 0,-1 1,1-1,-1 0,1 1,-1-1,1 0,-1 1,0-1,0 1,0-1,0 1,0-1,0 1,0-1,0 0,-1 1,1 1,-3 9,-1-1,1 1,-2-1,-6 14,0 0,5-8,0 1,2 0,-3 22,5-32,2 0,-1 1,1-1,1 1,-1-1,1 0,1 1,-1-1,5 11,-5-16,0-1,1 1,-1-1,1 1,-1-1,1 0,0 1,0-1,0 0,0 0,1 0,-1-1,0 1,1-1,-1 1,1-1,-1 0,1 0,0 0,0 0,-1 0,1 0,0-1,0 0,0 1,0-1,0 0,-1 0,5-1,-1 0,0 0,0 0,0-1,-1 0,1 0,-1 0,1-1,-1 0,0 0,0 0,0 0,0-1,6-6,125-146,-102 117,-3-2,-1-1,-2-2,30-61,-36 58,-13 24,2 0,15-24,-22 42,-1 0,1 0,0 0,1 0,-1 1,1-1,0 1,0 0,0 1,0-1,0 1,1 0,9-3,-14 5,1 1,0-1,-1 1,1-1,0 1,0 0,-1 0,1 0,0 0,0 0,0 0,-1 0,1 1,0-1,-1 0,1 1,0 0,-1-1,1 1,0 0,1 1,-1 0,0 0,0 0,0 0,-1 0,1 1,0-1,-1 0,0 1,1 0,-1-1,0 1,0 3,2 5,-1-1,-1 1,0 0,0 0,-1 0,-2 11,-2 10,-2-1,-1 0,-22 58,-50 85,33-94,-4-2,-60 73,68-106,24-29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10:03.52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42,'10'0,"0"-2,1 1,-1-2,0 1,16-7,-12 4,-1 1,24-4,-3 4,0 1,0 2,67 7,-97-5,0-1,0 1,0 0,0 0,0 0,0 1,0 0,0-1,-1 1,1 1,-1-1,1 0,-1 1,0 0,0-1,0 1,0 1,-1-1,1 0,-1 1,0-1,0 1,0 0,0-1,-1 1,1 0,-1 0,0 0,0 0,-1 0,1 0,-1 1,0 6,-1 0,0 0,0 0,-1 0,0 0,-1-1,0 1,-1-1,0 1,-1-1,0-1,-12 19,-91 97,-1 2,95-109,2 1,0 0,1 1,1 0,-10 28,19-45,0 0,0-1,0 1,1 0,-1 0,1-1,0 1,0 0,0 0,0 0,0 0,1-1,-1 1,1 0,-1 0,1-1,0 1,0 0,2 2,-1-3,-1 0,1 0,0-1,0 1,0 0,0-1,0 1,0-1,1 0,-1 1,0-1,1 0,-1-1,1 1,-1 0,1-1,-1 1,1-1,0 0,-1 0,4 0,-2 0,1-1,0 0,0 0,-1 0,1-1,-1 1,1-1,-1 0,1 0,-1-1,0 1,0-1,0 0,-1 0,1 0,-1-1,1 1,-1-1,5-7,5-8,-1-2,18-39,-12 22,-6 15,-2-1,0 0,-1-1,-2 0,0-1,-2 1,-1-1,0 0,-2-47,-3 44,0 14,0 0,3-27,-1 39,-1 0,0 0,1 0,0 0,0 0,0 1,0-1,0 0,1 0,-1 1,1-1,0 1,-1 0,1-1,0 1,0 0,1 0,-1 0,5-3,8-2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5:36.92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499 0,'0'7,"0"5,-6 1,-10 2,-4 4,-10-1,-2 1,-10 2,-7 2,1 4,-1-4,1-1,6 1,2 1,6 3,8-1,9-3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10:18.44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1,'0'3,"0"1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11:50.08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1311,'0'-808,"1"794,-1 0,2 0,0 0,1 0,0 0,1 0,0 0,1 1,1 0,14-24,-8 20,0 1,0 0,2 1,0 1,1 0,0 1,17-12,10-1,1 2,1 1,1 2,1 3,71-20,-63 24,0 3,1 2,87-4,-139 13,0 0,0 0,0 0,0 0,1 1,-1-1,0 1,0 0,0 0,0 0,0 0,0 0,-1 1,1-1,0 1,-1 0,1 0,-1 0,4 4,-3-2,0 0,0 1,-1-1,0 1,0 0,0 0,0 0,-1 0,0 0,0 0,0 8,2 10,-2 0,-1 0,-1 0,-1 0,-1-1,-10 43,3-34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11:50.43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0 256,'62'0,"195"-5,-194 1,0-3,67-17,245-90,-340 102,166-60,-151 55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11:50.94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201 7,'0'0,"0"0,0-1,0 1,0 0,0 0,0-1,0 1,0 0,0 0,0-1,0 1,1 0,-1 0,0-1,0 1,0 0,0 0,0 0,0-1,1 1,-1 0,0 0,0 0,0 0,1-1,-1 1,0 0,0 0,0 0,1 0,-1 0,0 0,0 0,1-1,-1 1,0 0,0 0,1 0,-1 0,0 0,1 0,-1 0,0 0,0 0,1 1,-1-1,0 0,0 0,0 0,1 0,0 0,0 1,-1-1,1 1,0-1,-1 0,1 1,0-1,-1 1,1-1,0 1,-1 0,1-1,-1 1,1 0,-1-1,0 1,1 1,-1 0,1 0,-1 1,0-1,0 1,0-1,-1 1,1-1,-1 0,1 1,-1-1,0 0,0 1,0-1,0 0,0 0,-2 3,-28 38,19-28,-1 4,-21 29,-34 60,60-91,0 0,1 0,0 0,1 1,2 0,-1 0,2 1,-1 18,4-35,-1 1,1 0,0 0,0 0,1 0,-1-1,1 1,-1 0,1 0,0-1,0 1,0 0,0-1,1 1,-1-1,1 1,-1-1,1 0,3 3,-2-2,1-1,-1 0,1 0,0 0,0 0,0-1,0 1,0-1,0 0,0-1,0 1,7 0,-3-1,0 0,0 0,0-1,-1 0,1 0,0-1,-1 0,1 0,-1-1,0 0,12-6,-8 2,0 0,-1-1,1 0,-2-1,1 0,11-15,-5 3,-2 1,0-2,-2 0,0 0,-2-1,14-45,-18 49,5-39,-10 52,-1 0,0 0,1 0,-2 0,1 0,-1 0,0 1,0-1,0 0,-5-11,6 16,-1 0,1 0,-1 0,1 0,-1 0,1 0,-1 0,1 1,-1-1,0 0,0 0,1 0,-1 0,0 1,0-1,0 1,0-1,0 0,0 1,0-1,0 1,0 0,0-1,0 1,0 0,0 0,0 0,0 0,-1-1,1 2,0-1,0 0,0 0,0 0,0 0,0 1,0-1,0 0,0 1,0-1,0 1,0-1,0 1,0 0,0-1,0 1,0 0,1 0,-2 1,-3 3,0 1,0 0,0 0,1 0,-6 13,3-6,1 1,1 0,0 0,1 0,1 0,0 1,0-1,2 1,0 0,1-1,2 23,-1-33,0 0,1 0,0-1,0 1,0 0,1-1,-1 1,1-1,0 0,-1 1,2-1,-1-1,0 1,1 0,-1-1,1 0,-1 0,1 0,0 0,5 1,7 3,0-1,0 0,30 4,12-4,-1-2,1-2,68-9,-74 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11:51.66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396 1099,'0'0,"0"0,0 0,-1 0,1 0,0 0,0 0,-1 0,1 0,0 0,0-1,0 1,-1 0,1 0,0 0,0 0,0 0,-1-1,1 1,0 0,0 0,0 0,0-1,0 1,-1 0,1 0,0-1,0 1,0 0,0 0,0-1,0 1,0 0,0 0,0-1,0 1,0 0,0 0,0-1,0 1,0 0,0 0,0-1,0 1,0 0,1 0,-1 0,0-1,0 1,0 0,0 0,0 0,1-1,-1 1,0 0,0 0,0 0,1 0,-1-1,0 1,0 0,1 0,20-25,-17 20,0 0,0 0,0 0,0 0,2-6,-5 10,-1 0,0 0,1-1,-1 1,0 0,0 0,1-1,-1 1,0 0,0 0,0-1,-1 1,1 0,0 0,0 0,-1-1,1 1,-1 0,1 0,-1 0,1 0,-1 0,0 0,-1-2,0 2,1 0,-1 0,0 0,0 0,0 0,1 0,-1 0,0 1,0-1,0 1,-1-1,1 1,-3 0,-2 0,0 0,0 1,0 0,0 0,0 0,0 1,-12 5,0 3,0 1,1 0,1 2,0 0,-16 17,4-1,-42 58,56-67,1 1,1 1,2 0,0 0,1 1,1 1,1 0,1 0,2 0,0 1,1 0,0 26,4-46,0 0,0-1,1 1,-1 0,1-1,0 1,1-1,-1 1,1-1,-1 1,1-1,1 0,-1 0,1 0,-1 0,6 5,-3-4,1 0,-1-1,1 1,0-1,0-1,1 1,-1-1,1 0,12 3,9 0,0-1,1-1,-1-1,37-2,-59-1,422-6,-421 6,-1 0,1 0,-1-1,1 0,-1 0,0-1,1 0,-1 0,0 0,0-1,0 0,0 0,-1 0,1-1,-1 0,0 0,0 0,0-1,-1 1,0-1,1 0,-2-1,1 1,-1-1,1 1,-1-1,-1 0,1 0,1-10,35-82,96-177,-130 267,25-56,-2-1,-3-1,-3-1,-3-1,16-114,-24 65,-6-221,-8 204,4 123,-2-23,2 33,-1 0,-1-1,1 1,0 0,0-1,0 1,-1-1,1 1,-1 0,1 0,-1-1,1 1,-1 0,0 0,0 0,-1-3,1 4,1 0,0 0,0 0,-1 0,1 0,0 0,-1 0,1 0,0 0,-1 0,1 0,0 1,0-1,-1 0,1 0,0 0,0 0,-1 0,1 1,0-1,0 0,-1 0,1 0,0 1,0-1,0 0,-1 0,1 1,0-1,0 0,0 1,-8 10,1 1,0 0,1 0,0 0,-6 19,-16 74,22-82,-31 130,8 1,6 2,7 1,6 0,17 241,-4-368,1-1,2 0,0-1,2 1,1-1,17 34,-19-47,1 0,1-1,0 0,1 0,0-1,1 0,1-1,0 0,0-1,1-1,1 0,19 12,1-8,-4-5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11:52.00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13 94,'-7'4,"2"0,14 0,13 0,12-2,17-1,10 0,15 0,10-5,2 0,4-7,5-2,4-1,3-5,-4-7,-18 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11:52.82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1,'1163'0,"-1157"0,-1 0,1 0,0 1,-1 0,1 0,-1 0,8 4,-13-5,1 0,-1 0,1 0,-1 1,1-1,-1 0,1 1,-1-1,0 0,1 1,-1-1,0 0,1 1,-1-1,0 1,1-1,-1 1,0-1,0 0,0 1,1-1,-1 1,0-1,0 1,0-1,0 1,0 0,0-1,0 1,0 0,-1 0,0 1,0 0,0-1,0 1,0-1,0 1,0-1,-1 0,1 1,-1-1,1 0,-1 0,-2 2,-20 10,-1-1,0-1,-1-2,-40 11,9-3,6-4,39-11,0 1,0 0,0 1,1 0,-12 6,22-9,1-1,-1 0,1 0,-1 1,1-1,-1 0,1 1,-1-1,1 1,-1-1,1 1,-1-1,1 1,-1-1,1 1,0-1,-1 1,1-1,0 1,0 0,-1-1,1 1,0-1,0 2,10 6,27 1,-34-9,65 8,27 3,-84-9,0 1,0 0,-1 0,0 1,0 0,13 8,-21-11,0 0,0 1,0-1,0 0,0 1,0-1,0 1,0 0,-1 0,1 0,-1 0,1 0,-1 0,0 0,0 0,0 0,0 1,0-1,-1 0,2 4,-2-3,-1 0,1-1,-1 1,1 0,-1-1,0 1,0-1,0 1,0-1,0 0,0 1,-1-1,1 0,-1 0,-3 4,-6 4,0 0,-1-1,0 0,-1 0,-14 6,-331 163,330-167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11:53.31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1 491,'156'-10,"-99"4,72 2,-122 5,0 0,-1 0,1 0,0 1,-1-1,1 2,-1-1,0 1,0 0,0 0,0 1,0 0,-1 0,1 0,-1 1,0-1,-1 1,1 0,-1 1,5 6,-8-11,-1 0,1 0,0 0,0-1,0 1,0 0,0-1,0 1,0-1,0 1,0-1,0 0,0 1,0-1,0 0,0 0,0 1,0-1,0 0,0 0,1 0,-1-1,0 1,0 0,0 0,0 0,0-1,0 1,0-1,0 1,0-1,0 1,0-1,0 0,0 1,0-1,-1 0,1 0,1-1,6-5,-1-1,0 0,7-11,-9 12,12-17,-1-1,-2 0,0-1,-2 0,10-30,-16 39,-1-1,0 0,-2 0,0-1,-1 1,0-1,-2 1,0-1,-4-19,4 35,-1-1,0 1,-1 0,1-1,-1 1,1 0,-1 0,0 0,0 0,-1 0,1 0,0 0,-1 1,0-1,0 1,1 0,-1 0,-1 0,1 0,-4-1,1 0,0 0,-1 1,1 0,0 1,-11-2,155 5,146-16,231-10,-512 23,0 1,0 0,0 0,0 0,0 0,0 1,0-1,0 1,0 0,0 0,0 0,0 0,-1 0,1 1,0-1,-1 1,1-1,-1 1,1 0,-1 0,0 0,0 1,0-1,0 0,-1 1,1-1,0 1,-1 0,0 0,0-1,0 1,0 0,0 0,0 0,-1 0,1 0,-1 5,1 7,-1-1,0 0,-1 1,0-1,-1 0,-1 1,0-1,-1 0,-1-1,0 1,-11 20,-8 7,-2 0,-35 42,12-17,42-57,-33 46,3 1,-43 87,65-113,0-7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11:53.94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2,'128'-1,"182"6,-296-4,0 1,-1 1,1 0,-1 0,1 2,-1-1,-1 2,24 12,-32-16,-1 1,1-1,-1 1,1 0,-1 0,0 0,0 0,0 1,-1-1,1 1,-1-1,0 1,0 0,0 0,0 0,-1 0,0 0,0 1,0-1,0 0,0 0,-1 1,0-1,0 0,0 1,-1-1,1 1,-1-1,0 0,0 0,-3 8,-3 3,0 1,-17 23,2-2,22-36,0-1,-1 1,1 0,-1-1,1 1,0 0,0-1,-1 1,1 0,0 0,0-1,0 1,0 0,0 0,0-1,0 1,0 0,0 0,0 0,0-1,1 1,-1 0,0-1,1 1,-1 0,0 0,1 0,1 0,-1 0,0 0,0 0,1 0,-1 0,1 0,-1-1,1 1,-1-1,1 1,0-1,2 1,7 0,1 0,0 0,11-2,-14 1,47-3,-26 1,57 4,-84-1,1 0,-1 0,0 1,0-1,0 1,0-1,0 1,0 0,0 0,-1 0,1 1,-1-1,1 1,-1-1,0 1,0 0,0 0,0 0,-1 0,1 0,-1 0,0 0,0 1,0-1,0 0,0 1,-1-1,1 6,-1-3,1 0,-1 0,1-1,-2 1,1 0,-1-1,1 1,-2 0,1-1,0 1,-1-1,0 1,-1-1,1 0,-1 0,0 0,-4 5,1-4,-1 0,0-1,-1 0,1 0,-1 0,0-1,0 0,-11 3,-12 3,-31 5,-10 3,53-12,0-1,-1 0,0-2,0 0,0-1,0-1,0-1,0-1,0-1,0 0,0-2,0 0,-29-10,45 11,-1 1,1 0,-1-1,1 0,0 0,0-1,0 1,1-1,-1 1,1-1,0 0,0 0,0-1,1 1,-3-6,-2-6,1 0,1-1,-3-18,-3-6,8 29,0 0,0 1,1-1,1 0,0 0,1 0,0-12,1 18,0 1,0 0,0-1,1 1,0 0,0 0,0 0,0 0,1 0,0 1,0-1,0 1,1 0,-1 0,1 0,0 0,7-5,18-11,-1 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11:54.27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0,'7'0,"1"1,-1-1,1 1,-1 1,1-1,-1 1,1 1,-1-1,0 1,0 1,-1-1,1 1,-1 0,1 1,-1-1,0 1,-1 0,0 1,6 6,-4-3,0 1,-1 1,-1-1,1 1,-1 0,-1 0,0 0,-1 1,0-1,-1 1,2 17,-3 11,-3 39,0-46,2-1,4 43,-2-64,1-1,0 1,0-1,1 0,0 0,1 0,0 0,0-1,1 0,10 13,-10-16,-1 0,1 0,0 0,0-1,1 0,0 0,-1-1,2 1,-1-1,0-1,1 0,0 0,-1 0,12 1,-8-2,1 0,-1-1,1-1,0 0,-1 0,1-1,-1-1,1 0,18-5,0-7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5:37.40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1 152,'0'3,"-1"-1,1 0,1 0,-1 0,0 0,0 0,1 0,-1 0,1 0,0 0,-1 0,1-1,0 1,0 0,0 0,1-1,-1 1,0 0,1-1,-1 1,1-1,-1 0,1 1,-1-1,1 0,3 1,3 1,-1-1,1 0,0-1,-1 1,16-1,-23-1,28 1,0-2,0 0,-1-2,40-10,108-36,-154 42,458-122,-437 121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11:54.82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0,'60'8,"-14"-1,925 17,-801-24,-166 0,1 0,-1 0,0 0,0 0,1 1,-1 0,0 0,0 0,0 0,0 1,0 0,0 0,6 4,-8-4,0 0,0 1,0-1,0 1,-1-1,1 1,-1 0,0 0,0 0,0 0,0-1,0 1,-1 0,1 1,-1-1,0 0,0 0,0 0,0 0,-1 4,-3 25,-1-1,-2 1,-1-1,-1-1,-19 41,-80 143,18-43,65-117,-49 99,59-128,0-6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11:55.36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8,'849'0,"-845"0,0 0,0 0,0 1,0-1,0 1,0 0,0 0,0 1,0-1,0 1,-1-1,1 1,-1 0,6 4,-8-4,0-1,1 1,-1 0,0-1,0 1,0 0,0 0,0-1,-1 1,1 0,-1 0,1 0,-1 0,1 0,-1 0,0 0,0 0,0 0,0 0,-1 0,1 0,0 0,-1 0,1 0,-1 0,0 0,0 0,0 0,0-1,0 1,-2 2,-3 5,0 0,-1-1,0 1,-1-1,1-1,-1 0,-10 7,-69 42,47-31,2-1,-63 43,91-59,0 0,1 1,0 0,0 0,1 1,-14 21,18-25,2 0,-1-1,1 1,-1 1,2-1,-1 0,1 0,0 1,0-1,0 10,1-13,1 1,-1-1,1 1,-1-1,1 0,0 1,0-1,1 0,-1 1,1-1,-1 0,1 0,0-1,0 1,1 0,-1 0,0-1,1 0,0 1,4 2,21 13,1-2,0-1,1-2,37 13,-64-25,-1-1,0 1,1 0,-1-1,0 0,1 1,-1-1,1 0,-1 0,0 0,1-1,-1 1,1-1,-1 1,0-1,0 0,1 0,-1 0,0 0,0 0,0 0,0 0,0-1,0 1,0-1,0 0,-1 1,1-1,-1 0,1 0,-1 0,0 0,0 0,0 0,0-1,0 1,0 0,0 0,-1-1,1-2,2-11,0-1,-1 0,-1 0,-1-26,0 31,-1-17,0-18,2 0,10-70,-5 83,-4 14,2-1,0 1,2 0,10-26,-14 41,0 0,1 0,0 1,-1-1,2 1,-1 0,0 0,1 0,0 0,0 1,0 0,0-1,1 2,-1-1,1 0,0 1,0 0,0 0,0 0,0 1,10-2,24-1,0 2,70 6,-60-1,253 16,-255-18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13:17.91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64 1,'0'3,"-6"2,-6 2,-4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12:32.81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12:43.83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0,'3'0,"1"0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13:24.54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587 0,'-4'14,"0"1,-1-1,-1-1,0 1,-12 19,6-9,-15 24,-1-1,-2-1,-3-1,-1-2,-2-2,-2-1,-72 58,-71 63,179-160,1 0,0 0,0 0,0 0,0 0,0 0,0 0,0 1,1-1,-1 0,0 1,1-1,-1 0,1 1,-1-1,1 1,0-1,-1 0,1 1,0-1,0 4,1-4,0 0,-1 0,1 0,0 0,0 0,-1 0,1 0,0-1,0 1,0 0,0 0,0-1,0 1,1 0,-1-1,0 0,0 1,0-1,1 1,0-1,11 2,0 0,0-1,23-1,-31 0,130-1,152-4,-250 2,1-2,-1-1,70-23,-74 21,-26 7,-1 0,1-1,0 0,0 0,-1-1,1 0,-1 0,0 0,0-1,10-8,-4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13:24.88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672 0,'-2'60,"-3"0,-2 0,-17 63,-57 173,37-147,-28 116,-147 449,44-216,167-455,7-36,0-1,0 1,0 0,0 0,-1-1,0 1,-1-1,0 0,0 1,-6 8,1-9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13:26.58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330 355,'-24'-1,"-1"-2,1 0,0-2,-44-14,66 19,-1-1,0 0,0 0,1-1,-1 1,1-1,-1 1,1-1,-1 0,1 1,0-1,0-1,0 1,0 0,0 0,-2-4,4 5,-1-1,1 0,-1 1,1-1,0 1,0-1,-1 0,1 1,0-1,0 1,1-1,-1 0,0 1,0-1,1 1,-1-1,1 1,0-1,-1 1,1-1,0 1,0-1,0 1,0 0,0 0,0-1,0 1,0 0,0 0,3-1,22-17,0 2,2 0,58-24,-54 26,26-11,2 2,1 3,1 2,0 3,127-14,-182 29,0 0,0 1,-1 0,1 0,0 1,0 0,0 0,0 1,0-1,11 6,-14-4,0-1,0 1,-1 0,1 0,-1 0,0 1,0-1,0 1,0 0,-1 0,1 0,-1 0,0 0,0 0,-1 0,1 1,0 5,1 2,0 0,-1 0,0 0,-1 0,-1 0,0 0,0 0,-1 0,-1 0,0 0,-7 23,3-20,-1 1,0-1,-1 0,-1-1,0 0,-1 0,-19 20,-11 3,-1-1,-2-3,-1-1,-57 30,63-41,26-14,0-1,0 2,-20 15,32-23,-1 0,1 1,0-1,0 0,-1 0,1 0,0 0,-1 1,1-1,0 0,0 0,-1 1,1-1,0 0,0 1,0-1,-1 0,1 0,0 1,0-1,0 0,0 1,0-1,0 1,0-1,-1 0,1 1,0-1,0 0,0 1,1-1,-1 0,0 1,0-1,0 0,0 1,0-1,0 0,0 1,1-1,-1 0,0 1,0-1,0 0,1 0,-1 1,0-1,0 0,1 0,-1 1,0-1,1 0,-1 0,0 0,1 1,-1-1,0 0,1 0,-1 0,0 0,1 0,-1 0,0 0,1 0,28 3,-26-3,207-1,-109-1,-94 2,1 0,-1 1,1-1,-1 2,0-1,0 1,1 0,11 6,-17-7,0 0,-1 0,1 0,0 0,-1 0,1 1,-1-1,1 0,-1 1,0-1,1 1,-1-1,0 1,0 0,0-1,0 1,-1 0,1 0,0 0,-1 0,1 0,-1-1,0 1,1 0,-1 0,0 0,0 0,0 0,-1 0,1 0,0 0,-1 0,1 0,-1 0,0 0,0-1,1 1,-3 2,-2 4,0 1,-1-1,0 0,0-1,-1 1,0-1,0 0,-12 8,-72 43,74-48,-145 76,-175 66,169-79,155-68,-1 1,0-1,-27 5,21-7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13:27.16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27,'0'3,"4"2,7-1,5-1,0-7,4-4,-4 0,-9 2,-6-2,-2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15:14.08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1627 30,'-1'-1,"-1"1,1-1,0 1,-1-1,1 1,0-1,0 0,0 0,-1 0,1 0,0 0,0 0,0 0,0 0,1 0,-2-2,1 2,1 0,0 1,-1-1,1 0,-1 0,1 0,-1 1,0-1,1 0,-1 1,0-1,1 1,-1-1,0 0,0 1,0 0,1-1,-1 1,0-1,0 1,0 0,0 0,0-1,0 1,0 0,0 0,1 0,-1 0,0 0,0 0,-1 1,-5 4,0 2,0-1,1 1,0 0,0 0,1 0,0 1,0 0,1 0,-4 10,-3 4,-265 564,198-410,-15 37,-115 250,-20-13,-2-57,-144 273,374-665,-7 12,7-12,0-1,0 0,-1 0,1 1,0-1,0 0,0 0,0 0,0 1,0-1,0 0,0 0,-1 1,1-1,0 0,0 0,0 0,0 0,-1 1,1-1,0 0,0 0,-1 0,1 0,0 0,0 0,0 0,-1 0,1 0,0 1,0-1,-1 0,1 0,0 0,0 0,-1 0,1-1,0 1,0 0,-1 0,1 0,-3-9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5:38.26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116 0,'0'3,"0"5,0 8,0 3,0 7,-7 1,-5-4,-4-5,-6-6,1-2,0-3,4-2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15:14.41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34,'0'-2,"0"1,0-1,0 1,0-1,0 1,0-1,1 0,-1 1,1-1,-1 1,1-1,-1 1,1 0,0-1,0 1,0 0,0-1,0 1,0 0,2-2,-3 3,1 0,-1-1,1 1,-1 0,1 0,-1 0,1 0,-1 0,1 0,-1 0,1 0,-1 0,1 0,-1 0,1 0,-1 0,1 0,-1 1,1-1,-1 0,1 0,-1 1,0-1,1 1,13 18,0 19,-1 0,-2 1,8 59,-1-9,93 544,-37 5,-68-586,19 232,29 215,-47-463,1-8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15:14.74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39 82,'-30'0,"22"0,21 0,693-32,-649 26,460-36,-464 41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15:15.39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3,'41'-1,"-23"0,0 0,0 2,27 4,-39-4,-1 0,1 1,-1 0,1 0,-1 0,0 1,0 0,0 0,0 0,-1 1,1-1,-1 1,0 0,0 0,4 6,0 1,-1 1,-1 0,0 0,-1 0,0 0,-1 1,-1 0,0 0,0 0,0 14,1 23,-4 66,-1-70,-1-14,-1 1,-1 0,-1-1,-3 0,0-1,-2 1,-1-2,-2 1,-17 29,11-33,13-20,10-15,449-599,-446 598,1-2,1 1,0-1,1 1,0 1,1 0,0 0,18-10,-28 19,0-1,0 1,0-1,0 1,0 0,0-1,0 1,0 0,0 0,1-1,-1 1,0 0,0 0,0 0,0 1,0-1,0 0,0 0,1 1,-1-1,0 0,0 1,0-1,0 1,0-1,0 1,0 0,-1-1,1 1,0 0,0 0,0 0,-1-1,1 1,0 0,-1 0,1 0,-1 0,1 0,-1 0,0 0,1 0,-1 2,3 6,-2-1,1 1,-1-1,0 13,0-17,-5 148,1-99,5 73,-2-122,1 1,0 0,0 0,0 0,1-1,-1 1,1-1,1 1,-1-1,0 0,1 1,0-1,0-1,0 1,0 0,1-1,0 1,-1-1,1 0,0-1,0 1,1-1,6 4,2-1,1-1,-1 0,1-1,-1 0,1-1,0-1,15 0,5-1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15:16.74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749 1775,'-116'97,"31"-30,-30 36,4 5,-100 128,205-228,-18 20,-20 37,38-57,2 0,-1 0,1 1,1 0,-1 0,2 0,-1 0,1 0,-2 18,4-25,0 0,0-1,0 1,1 0,-1 0,0-1,1 1,-1 0,1 0,-1-1,1 1,0 0,0-1,-1 1,1-1,0 1,1-1,-1 0,0 1,0-1,1 0,-1 0,2 2,1-2,-1 1,0-1,1 0,-1 0,0 0,1 0,-1-1,1 0,-1 1,1-1,4-1,3 0,0-1,-1 0,1 0,-1-1,1-1,16-7,-7-1,-1-1,-1-1,0-1,-1 0,-1-1,0-1,-1-1,-1 0,19-32,-9 11,-3-2,-2-1,26-77,-41 110,-2 10,1 17,-4 38,1-52,-2 51,2 104,1-152,0-1,0 1,0 0,1-1,0 1,1-1,0 1,0-1,0 0,0 0,9 10,-5-8,1 0,0 0,0-1,0 0,1-1,18 11,-1-5,1 0,0-2,0-1,50 10,146 22,-197-35,-15-3,1-1,-1 0,0 0,1-1,17 0,-26-2,-1 0,1 0,0 0,0-1,-1 1,1-1,0 1,-1-1,0 0,1 0,-1 0,0 0,2-3,26-35,-25 33,25-40,-3-2,-1 0,27-77,39-169,90-454,-54-12,-111 628,-1 10,3-171,-22 263,3 31,0 0,0-1,1 1,-1 0,0 0,0 0,0-1,0 1,0 0,0 0,0 0,0-1,0 1,0 0,0 0,0-1,0 1,0 0,0 0,0 0,0-1,-1 1,1 0,0 0,0 0,0-1,0 1,0 0,0 0,-1 0,1 0,0-1,0 1,0 0,0 0,-1 0,1 0,0 0,0 0,0 0,-1-1,1 1,0 0,0 0,0 0,-1 0,1 0,0 0,0 0,-1 0,1 0,0 0,0 0,0 0,-1 0,1 1,0-1,0 0,0 0,-1 0,1 0,0 0,0 0,0 0,-1 1,-8 15,-8 27,3 1,-12 51,13-41,-53 220,13 3,11 1,-5 309,40-381,20 212,-9-387,0-1,2 0,2-1,0 1,16 33,-18-49,1 0,0-1,1 1,0-2,1 1,1-1,0 0,0-1,1-1,1 1,0-2,14 10,-18-15,-1 0,1 0,0-1,0 0,11 2,7-1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15:17.08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0,'0'352,"0"-346,0 1,1 0,-1 0,1-1,1 1,-1 0,1-1,0 1,1-1,0 0,0 0,7 11,-7-13,1 0,0 0,0 0,0-1,0 1,1-1,-1 0,1-1,0 1,0-1,0 0,0 0,0 0,0-1,1 0,9 1,2 0,1-1,-1-1,1-1,21-3,-7-2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15:17.41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1512 399,'105'-185,"-80"137,4-14,-22 44,1 1,1 0,19-29,-19 40,-9 17,-9 22,-86 149,31-65,-60 121,-166 241,203-362,-136 141,172-206,-2-2,-113 82,124-104,-1-2,-2-2,0-2,-2-2,-51 16,87-33,0 0,0-1,0 0,-1 0,1-1,0-1,-1 0,-16-2,22 1,1 0,-1-1,1 1,-1-1,1-1,-1 1,1-1,0 0,0 0,1 0,-1-1,1 0,0 1,-1-2,2 1,-1 0,0-1,-3-6,1 1,1-1,1 1,0-1,0 0,1 0,0-1,-2-18,3 4,1 0,2-32,4 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15:17.74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1051 1,'-41'1,"0"3,1 1,-1 1,-53 17,-149 65,232-83,-130 58,120-52,1 0,0 2,1 0,-28 26,41-34,1 0,1 1,-1 0,1 0,0 0,-6 13,9-17,0 0,0 0,1 0,-1 0,0 0,1 0,0 0,-1 1,1-1,0 0,0 0,0 0,1 1,-1-1,0 0,1 0,-1 0,1 0,0 0,0 0,0 0,0 0,0 0,0 0,0 0,3 2,2 1,0 0,0-1,0 0,1 0,0 0,0-1,0 0,0 0,0-1,10 3,15 1,36 3,-35-5,-15-2,0 1,-1 1,1 0,18 8,-32-11,-1 1,1-1,-1 1,0 0,1 0,-1 0,0 0,0 0,-1 1,1-1,0 1,-1 0,1 0,-1 0,0 0,0 0,0 0,-1 1,1-1,-1 1,0-1,0 1,0 0,0-1,0 1,-1 6,0-7,-1 0,1 1,-1-1,0 0,0 0,0 0,-1 1,1-1,-1 0,0-1,0 1,0 0,0 0,0-1,0 0,-1 1,1-1,-1 0,-4 3,-7 4,-1 0,-25 11,28-14,-343 168,231-115,96-47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15:18.08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302 1117,'0'4,"0"6,0 7,0 2,0 9,-6 6,-6 3,-8 7,-10-2,-6 5,-1-1,-1-3,3-5,8-5,1-9,6-1,5-5</inkml:trace>
  <inkml:trace contextRef="#ctx0" brushRef="#br0" timeOffset="1">791 199,'0'-10,"0"-7,0-7,0-2,0-4,-4 0,-3 5,-5 6,-7 8,-3 4,-5 11,3 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15:18.41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733 0,'-24'16,"-26"10,-1-3,-59 19,-45 19,146-57,-136 71,131-66,-1 1,1 0,1 1,0 0,0 1,1 1,-13 17,23-28,1 0,-1 1,1-1,-1 0,1 1,0-1,0 1,0-1,0 1,0-1,1 1,-1 0,1-1,0 1,0 0,0-1,0 1,0 0,0-1,1 1,-1 0,1-1,1 3,0-1,0-1,0 0,1 0,-1 0,1 0,0-1,0 1,0-1,0 0,0 0,1 0,-1 0,0 0,1-1,0 1,3 0,27 7,0-1,38 4,42 9,-99-17,-1 0,-1 1,1 1,-1 0,24 15,-34-19,-1-1,1 1,-1 0,1-1,-1 1,0 0,0 0,0 1,0-1,0 0,0 1,-1-1,1 1,-1 0,0-1,0 1,0 0,0 0,0 0,0 0,-1-1,0 1,1 6,-2-6,0 1,-1 0,1-1,-1 1,1-1,-1 1,0-1,0 0,-1 0,1 0,-1 0,1 0,-1-1,0 1,0-1,0 1,-7 2,-33 19,-1-3,-1-1,-53 15,44-16,53-18,-34 12,0-2,-48 10,57-18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15:19.88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1667 431,'-41'1,"17"0,-41-4,64 3,0 0,0 0,1 0,-1 0,0 0,1-1,-1 1,0 0,0 0,1-1,-1 1,1 0,-1-1,0 1,1 0,-1-1,1 1,-1-1,1 1,-1-1,4-10,24-10,-23 18,13-9,0-1,-1-1,-1 0,-1-1,0-1,0 0,10-18,-21 29,0-1,0 0,0 0,-1 1,0-1,0-1,0 1,-1 0,0 0,0-1,-1-12,-1 14,1 0,-2 1,1-1,0 0,-1 0,0 1,0-1,-1 1,1-1,-1 1,0 0,0 0,0 0,-1 1,1-1,-1 1,-5-4,-5-3,0 1,-1 1,0 0,0 1,0 0,-1 2,0 0,-23-4,-8 1,-82-4,79 11,0 1,-1 3,1 2,1 2,-1 2,1 3,1 1,0 3,1 2,1 2,1 1,0 3,-58 42,45-23,2 4,2 1,2 3,2 3,-66 91,87-104,3 1,1 1,2 1,2 1,2 1,3 1,1 0,2 1,-6 51,17-85,0 0,2 0,-1 0,2 0,0-1,0 1,6 20,-4-26,0 0,0 0,1 0,0-1,0 0,0 1,1-2,0 1,1 0,0-1,0 0,0-1,11 9,2-2,0-1,1 0,1-2,-1 0,1-1,1-1,36 7,10-3,85 3,-26-7,0-7,178-20,155-55,-252 35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5:40.66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1 160,'6'0,"13"0,16 0,12 0,8 0,15 0,12-7,8-2,10-6,10 0,7-5,0 1,0-2,-4 1,-10 6,-13 3,-16 5,-19 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15:20.21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711 0,'0'3,"0"30,-5 46,3-67,0-1,-1 1,0-1,-1 0,-1 0,1 0,-11 16,-1-4,0-1,-2 0,-1-1,0-1,-2-1,0-1,-26 17,-173 96,198-119,-73 33,84-40,-1-1,1-1,-1 0,0 0,0-1,-20 0,30-2,0 0,0 0,0-1,0 1,0-1,0 0,0 1,0-1,0 0,0 0,0 0,0 0,0-1,1 1,-1-1,0 1,1-1,0 1,-1-1,1 0,0 1,0-1,0 0,0 0,0 0,0 0,0 0,1 0,-1 0,1 0,-1-4,-1-8,0-1,2 1,1-25,-1 23,1-7,0 0,2 0,5-23,-5 33,1 1,0 0,1 1,1-1,0 1,0 0,10-13,-2 4,1 1,2 1,-1 0,2 1,0 0,1 2,30-19,19-4,-40 24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15:20.54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1,'3'0,"0"0,-1 0,1-1,0 2,0-1,0 0,0 1,-1-1,1 1,0 0,-1 0,1 0,0 0,-1 0,1 1,-1-1,0 1,1 0,-1-1,0 1,0 0,0 0,0 0,0 1,-1-1,1 0,-1 1,0-1,1 1,-1 0,0-1,0 1,-1 0,1-1,0 1,-1 5,4 27,-2 2,-3 50,0-49,1-36,-1 1,1 0,0 0,0-1,1 1,-1 0,0 0,1-1,0 1,0 0,0-1,0 1,0-1,0 1,1-1,-1 0,1 1,-1-1,1 0,0 0,0 0,0 0,0 0,0-1,1 1,-1-1,0 1,1-1,-1 0,1 0,-1 0,1 0,0 0,-1-1,1 1,0-1,0 0,-1 1,1-1,0-1,0 1,-1 0,1-1,4-1,6 0,-2-2,1 0,0 0,-1-1,0 0,16-10,60-49,-61 43,47-29,-69 48,-1 0,0 1,0-1,1 1,-1-1,1 1,-1 0,1 1,0-1,-1 1,1-1,0 1,-1 0,7 1,-8 0,0 0,0 0,0 0,0 0,1 0,-1 0,-1 1,1-1,0 1,0-1,0 1,-1 0,1-1,-1 1,1 0,-1 0,0 0,0 0,0 0,0 1,0-1,0 0,0 4,14 68,-13-55,2-1,0 0,11 30,-13-42,1 0,0-1,0 1,1-1,-1 0,1 0,0 0,1-1,-1 0,1 1,0-2,0 1,0 0,0-1,8 3,4 2,1-2,0 0,0-1,0-1,37 3,-21-5,0-2,49-5,-63 2,1-1,-1-1,0-1,28-13,9-7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15:21.45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398 2280,'-85'67,"85"-66,0-1,0 0,0 0,-1 0,1 0,0 0,0 0,0 0,0 1,0-1,0 0,-1 0,1 0,0 0,0 1,0-1,0 0,0 0,0 0,0 0,0 1,0-1,0 0,0 0,0 0,0 1,0-1,0 0,0 0,0 0,0 0,0 1,0-1,0 0,0 0,0 0,1 0,-1 1,0-1,0 0,0 0,0 0,0 0,0 0,0 1,1-1,-1 0,0 0,0 0,0 0,1 0,15 4,20-2,-35-2,24-1,0-1,39-9,-68 16,-15 15,19-20,0 1,0-1,-1 0,1 0,0 1,0-1,-1 0,1 0,0 1,-1-1,1 0,0 0,0 0,-1 0,1 0,-1 0,1 1,0-1,-1 0,1 0,0 0,-1 0,1 0,0 0,-1 0,1 0,0-1,-1 1,1 0,0 0,-1 0,1 0,0 0,-1-1,1 1,0 0,-1 0,1 0,0-1,0 1,-1 0,1 0,0-1,0 1,0 0,-1-1,1 1,0 0,0-1,0 1,0 0,0-1,-1 1,1 0,0-1,0 1,0 0,0-1,0 0,1-4,-1 0,1-1,0 1,0 0,0 0,1 0,0 0,0 0,5-8,0-5,-4 11,0 1,-1-2,0 1,0 0,-1 0,1-11,-2 16,0 0,0 1,0-1,0 0,-1 1,1-1,0 1,-1-1,0 0,1 1,-1-1,0 1,0 0,1-1,-1 1,0 0,-1-1,1 1,0 0,0 0,0 0,-1 0,1 0,-1 0,1 0,0 0,-1 1,1-1,-1 1,0-1,1 1,-1-1,1 1,-1 0,-2 0,1 0,-1 0,1 0,0 0,0 1,-1-1,1 1,0 0,0 0,0 0,-1 0,1 1,0-1,1 1,-6 3,-37 34,37-31,-21 23,2 0,1 2,2 1,-22 40,-71 152,105-201,1 1,1 0,1 1,1 0,2 0,0 1,2 0,2 0,0 0,2 30,1-51,0-1,0 1,0-1,1 1,0-1,0 0,1 0,0 0,0 0,0 0,0-1,1 1,0-1,9 9,-6-7,1-1,1 0,-1 0,1-1,0 0,0-1,0 0,18 6,8-2,0-2,1-1,0-1,47-2,-49-3,-1-2,1-1,0-1,-1-2,0-2,-1 0,0-3,51-25,-6-4,-2-3,83-66,-103 68,-2-2,-1-3,-3-2,-2-2,-2-2,-2-2,-3-2,48-90,-12-8,-6-3,-8-2,44-177,-39 61,34-300,-88 477,38-425,-51 512,0-24,0 34,0 1,0-1,0 1,-1-1,1 1,0-1,-1 1,1-1,-1 1,1-1,-1 1,0-1,1 1,-1 0,-1-2,1 3,0 0,1 0,-1 0,1 0,-1 0,1 0,-1 0,0 0,1 0,-1 0,1 0,-1 1,1-1,-1 0,1 0,-1 1,1-1,-1 0,1 1,-1-1,1 0,-1 1,1-1,0 1,-1-1,1 0,0 1,-1-1,1 1,0 0,-10 13,1 0,1 0,0 1,-6 17,6-15,-254 708,237-648,15-45,-175 571,53 12,119-508,2 205,11-300,0-6,-1 0,1 0,1 0,-1 0,1-1,0 1,0 0,0 0,1-1,0 1,0-1,1 1,0-1,-1 0,6 7,7-1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15:21.84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242 154,'-1'2,"1"1,-1-1,0 0,0 0,0-1,0 1,0 0,0 0,0 0,-1-1,1 1,0 0,-1-1,0 0,-1 2,-7 7,-21 31,2 1,1 1,3 2,-30 71,45-93,1 1,-9 47,16-62,0 1,1 0,0-1,1 1,0 0,0 0,1 0,0-1,1 1,4 12,-4-18,-1 0,1-1,0 0,0 1,0-1,0 0,1 0,-1 0,1 0,0 0,0-1,0 1,0-1,0 0,1 0,4 2,-1-1,-1-1,1 0,-1-1,1 1,0-1,0-1,0 1,12-2,-4 0,1-2,-1 1,0-2,0 0,0-1,-1-1,23-11,-12 2,-2 0,0-2,0-1,-2 0,0-2,-1 0,-2-2,18-24,-12 10,-1-2,-2 0,-2-1,22-65,-25 58,-3-2,-1 0,-3 0,4-54,-18 133,0-1,-2-1,-1 1,-19 42,9-19,-34 118,45-140,1 0,2 0,0 55,4-82,0 0,0 0,1 0,0 0,0-1,0 1,0 0,0 0,1-1,-1 1,1-1,0 1,1-1,-1 0,0 0,1 0,4 5,-1-4,0 0,0 0,0 0,0-1,0 0,1 0,0 0,-1-1,10 2,2-1,0 0,0-2,0 0,0-1,1-1,-1 0,19-5,1-3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15:22.39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2781,'0'1,"0"-1,0 1,1-1,-1 1,0-1,0 1,1-1,-1 1,0-1,1 1,-1-1,0 1,1-1,-1 0,1 1,-1-1,1 1,-1-1,1 0,-1 0,1 1,-1-1,1 0,-1 0,1 0,0 1,-1-1,1 0,-1 0,1 0,-1 0,1 0,0 0,-1 0,1-1,23-3,-10-2,-1-1,0-1,-1 0,0 0,0-2,0 1,12-15,2-5,37-52,14-36,106-216,26-145,268-895,-404 1077,-91 332,-450 1188,247-476,41 15,170-718,-6 64,14-84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15:22.73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115 117,'-14'5,"3"-2,0 0,0 1,1 1,-1-1,-12 9,21-11,1-1,-1 0,0 1,1-1,-1 1,1-1,-1 1,1-1,0 1,0 0,0 0,0 0,0 0,0 0,0 0,1 0,-1 0,1 0,-1 0,1 0,0 0,0 1,0-1,0 0,0 0,0 0,1 0,-1 0,1 0,-1 0,1 0,0 0,0 0,0 0,1 2,2 2,0 0,1-1,-1 0,1 0,0 0,1-1,-1 0,1 1,0-2,0 1,0-1,0 0,0 0,1-1,-1 0,8 2,18 4,0-2,35 2,-48-6,113 11,228-10,-290-9,-10-3</inkml:trace>
  <inkml:trace contextRef="#ctx0" brushRef="#br0" timeOffset="1">1229 0,'0'13,"0"8,-7 11,-2 9,-6 11,-7 7,-4 6,-3 3,3-4,-1-3,1-2,-2-7,4-6,3-8,5-4,5-3,4-8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15:23.06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98,'0'-4,"0"-7,0-5,0-3,0-6,0 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15:23.52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379 1,'1'6,"0"0,1 0,-1 0,1 0,0-1,1 1,0 0,6 9,8 22,-10-13,-2 0,-1 0,0 0,-2 1,-1 0,-1-1,-1 1,-6 35,1-37,-1-1,-1 0,-1 0,-1-1,-1 0,-1-1,-15 21,-11 20,29-47,0 1,-1-2,-1 1,0-2,0 1,-1-2,-15 12,21-18,0-1,-1 0,1 0,-1 0,0-1,1 0,-2 0,1-1,0 0,0 0,-1-1,1 0,-1 0,1 0,-1-1,1-1,-1 1,-9-3,14 2,-1 0,1-1,-1 0,1 0,0 0,0 0,0 0,0-1,0 1,0-1,1 0,-1 1,1-1,0-1,0 1,0 0,0 0,0-1,1 1,-1-1,1 0,0 1,0-1,1 0,-1-7,-1-5,1 0,1 0,0 0,5-31,-3 37,1-1,1 0,0 0,0 1,1 0,0 0,1 0,0 1,1 0,0 0,0 0,1 1,9-9,16-11,2 2,39-24,-55 37,22-12,0 2,1 2,86-30,-104 42,0 0,22-13,-25 10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15:23.91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0,'2'0,"0"1,0-1,0 1,0-1,0 1,-1 0,1 0,0 0,0 0,-1 0,1 0,0 0,-1 1,1-1,-1 0,0 1,1-1,-1 1,0 0,1 2,19 38,-15-20,0 0,-1 1,-2 0,0 0,-1 0,-2 0,-2 29,3 64,-1-115,0 1,0-1,0 0,1 1,-1-1,0 0,0 0,1 1,-1-1,1 0,-1 0,1 1,-1-1,1 0,0 0,-1 0,1 0,0 0,0 0,0 0,0 0,0 0,0-1,1 2,0-2,0 0,-1 1,1-1,-1 0,1 0,0-1,-1 1,1 0,-1 0,1-1,0 1,-1-1,1 1,-1-1,1 0,1-1,10-6,-1-1,0-1,16-15,-18 15,57-55,39-35,-87 85,0 0,1 1,40-21,-54 33,-1-1,1 1,-1 0,1 0,0 0,0 1,0 0,0 0,0 1,0-1,11 2,-14 0,1 0,-1 0,0 0,0 0,0 1,0-1,0 1,0 0,0 0,0 0,0 0,-1 0,1 1,-1-1,0 1,0-1,0 1,0 0,0 0,-1 0,3 5,7 19,9 36,-13-38,18 40,-20-56,-1-1,1 1,1-1,-1 0,1-1,1 1,0-1,9 7,-5-6,0-1,1 0,0 0,1-2,-1 1,1-2,0 1,20 2,110 13,-141-19,80 5,-4-2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15:32.19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1 397,'126'-1,"157"-22,544-116,10-1,-190 67,2 53,-586 21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5:40.99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362 1,'-4'0,"1"1,0-1,0 1,-1 0,1 0,0 1,0-1,0 1,0-1,0 1,1 0,-1 0,0 0,1 0,0 1,-1-1,1 1,0-1,0 1,-3 5,-3 7,-1 1,-9 26,15-34,-26 76,4 1,-21 131,19-81,-13 53,-36 162,57-274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15:32.52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1221 0,'-7'8,"1"1,-1 0,1 0,1 0,0 1,0 0,1 0,-5 18,-1-1,1-2,-108 308,-111 331,103-322,-280 818,350-1005,-126 394,170-513,2 2,-5 41,12-56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15:32.99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378 152,'10'-1,"0"0,0-1,0 0,-1-1,13-5,21-4,12-5,-44 12,1 2,-1-1,0 1,1 1,14-1,-26 2,1 1,-1 0,0 0,1 0,-1 0,0 0,1 0,-1 0,0 0,0-1,1 1,-1 0,0 0,1 0,-1 1,0-1,1 0,-1 0,0 0,1 0,-1 0,0 0,1 0,-1 0,0 1,0-1,1 0,-1 0,0 0,0 1,1-1,-1 0,0 0,0 1,0-1,1 0,-1 1,0-1,0 0,0 0,0 1,0-1,0 0,0 1,0-1,0 0,0 1,0-1,0 0,0 1,0-1,0 0,0 1,0-1,0 0,0 1,0-1,0 0,0 0,-1 1,1-1,0 0,0 1,0-1,-1 0,1 0,0 0,-1 1,-22 22,16-16,-19 18,-245 245,217-210,4 1,-77 121,109-150,-20 45,34-66,-1 0,2 0,0 0,0 1,1-1,0 0,1 1,1 14,0-23,0 0,1 0,-1 0,1 0,0 0,0-1,0 1,0 0,0-1,1 1,-1 0,1-1,0 0,0 1,0-1,0 0,0 0,0 0,0 0,1 0,-1-1,1 1,-1-1,1 0,0 1,0-1,-1 0,1-1,0 1,0 0,0-1,4 1,2-1,1 1,0-1,-1-1,1 0,-1 0,1-1,-1 0,17-6,0-4,0-1,0-1,-1-1,-1-2,32-27,101-111,-122 114,-1-1,-3-2,34-62,-22 24,35-96,-65 146,-2 0,-1-1,-2-1,-1 1,4-42,-13 86,0 0,-1-1,-4 14,0-4,-26 84,9-32,3 1,-16 104,29-114,3 0,7 120,-1-178,-1 0,1 0,0 0,1 0,-1 0,1-1,0 1,0 0,1-1,-1 1,1-1,0 0,0 0,0 0,1 0,0-1,-1 1,1-1,0 0,1 0,-1 0,0-1,1 1,0-1,-1 0,1 0,0-1,0 0,0 0,0 0,9 1,0-1,0-1,-1 0,1-1,-1-1,1 0,-1 0,1-1,-1-1,0 0,0-1,14-8,34-25,-5-4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15:33.33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0,'4'11,"1"0,1 0,0 0,14 18,7 12,8 24,51 129,-83-186,0 0,0 0,1 0,0 0,1-1,8 12,-11-17,-1-1,1 1,-1-1,1 1,-1-1,1 0,0 0,0 0,0 0,0 0,0 0,0 0,0 0,0-1,0 1,0-1,0 0,0 0,0 0,0 0,0 0,0 0,1 0,-1-1,0 1,0-1,0 1,0-1,0 0,0 0,0 0,1-1,16-10,-2 0,0-2,0 0,-1-1,24-29,-18 20,35-31,-52 51,8-7,0 0,1 0,0 2,1-1,0 2,0 0,23-8,-36 16,1 0,-1-1,1 1,-1 0,1 0,-1 1,0-1,1 0,-1 1,1 0,-1-1,0 1,0 0,1 0,-1 0,0 1,0-1,0 0,0 1,3 2,4 5,0 1,-1-1,7 12,9 9,-16-23,0 1,1-2,0 1,0-1,0-1,1 0,0 0,0-1,0 0,0 0,1-2,0 1,13 1,16-1,-1-1,55-4,-29 0,316-2,-290 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15:33.75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1442 0,'-10'22,"-4"13,-13 49,8-19,-107 350,-52 160,-707 1645,878-2205,-142 347,123-279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15:34.07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1 974,'0'-7,"3"-12,1-6,7-8,8-13,11-8,13-8,16-7,12-8,13-5,9-1,16 0,2 4,-2 9,2 10,-9 8,-8 10,-20 12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15:34.41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1,'1'4,"-1"1,1-1,0 1,1-1,-1 1,1-1,0 0,0 0,0 0,0 0,1 0,-1 0,1 0,0-1,1 0,-1 1,0-1,1 0,0-1,5 4,12 7,1-1,38 15,-28-13,307 128,-126-55,39 13,-215-84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15:34.94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535 396,'0'75,"14"93,-9-134,1 0,3-1,0 0,2 0,16 32,-16-42,-3-4,2 0,0-1,17 25,-23-39,0 1,0-1,0 0,0 0,0 0,1-1,0 1,-1-1,1 0,1-1,-1 1,0-1,1 0,-1 0,1-1,-1 1,7-1,1 0,0-1,0-1,-1 0,1 0,0-2,-1 0,1 0,-1-1,0 0,0-1,-1-1,1 1,-1-2,-1 0,1 0,-1-1,18-17,6-11,-2-1,-1-1,32-53,-58 84,65-102,-4-3,-5-3,-5-2,44-135,-84 213,-16 39,0 0,0 0,0-1,1 1,-1 0,0 0,0 0,0 0,0-1,0 1,0 0,0 0,0 0,1 0,-1-1,0 1,0 0,0 0,0 0,0 0,1 0,-1 0,0-1,0 1,0 0,1 0,-1 0,0 0,0 0,0 0,1 0,-1 0,0 0,0 0,0 0,1 0,-1 0,0 0,0 0,0 0,1 0,-1 0,0 0,0 1,1-1,2 22,-5 41,-2 0,-4 0,-2-1,-20 66,-96 239,72-244,-5-2,-6-3,-4-3,-5-2,-6-5,-3-2,-6-5,-3-4,-107 86,160-151,-1-1,-62 34,85-55,-1-1,0-1,-1-1,0 0,0-2,0 0,-1-1,0-1,-20 1,36-4,0 0,0 0,-1 0,1-1,0 1,0-1,0 0,0-1,0 1,0-1,0 0,0 1,1-2,-1 1,1 0,-6-5,5 3,1-1,-1 1,1-1,0 0,0 0,0 0,0-1,1 1,0 0,-2-11,0-9,0 0,2-1,1 1,4-38,-3 43,1 11,-1 1,1-1,1 0,4-14,3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15:37.09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1061 0,'1'0,"1"1,-1-1,0 0,0 1,1-1,-1 1,0-1,0 1,0 0,0-1,1 1,-1 0,0 0,0 0,-1 0,1 0,0 0,0 0,0 0,-1 0,1 0,0 0,-1 1,1-1,-1 0,1 0,-1 1,0 1,5 41,-6-26,-2 1,-1-1,0 0,-1 0,-1-1,-1 1,-15 27,8-12,-26 50,-4-2,-70 100,-127 139,128-176,-154 256,149-213,101-163,5-7,1 0,0 0,2 1,0 1,-7 21,15-39,1 0,-1 0,1 0,-1 0,1 1,0-1,-1 0,1 0,0 1,0-1,0 0,0 0,0 1,0-1,1 0,-1 0,0 1,1-1,-1 0,1 0,-1 0,1 0,-1 0,1 1,0-1,0 0,-1 0,1-1,0 1,0 0,0 0,0 0,0 0,0-1,0 1,0-1,0 1,1-1,0 1,2 0,0-1,0 1,0-1,0 0,0-1,0 1,0-1,0 1,0-1,0 0,4-3,33-15,-1-3,-1-1,42-32,-61 41,96-75,-42 30,-70 56,1 0,-1 0,0 0,1 1,0-1,-1 1,1 0,10-2,-14 4,1 0,-1 0,1 0,-1 0,1 0,-1 0,0 1,1-1,-1 0,1 1,-1-1,0 1,0 0,1-1,-1 1,0 0,0 0,0 0,0 0,0 0,0 0,0 0,0 0,0 1,0-1,0 0,-1 0,1 1,-1-1,1 0,-1 1,1-1,-1 1,0-1,1 2,2 18,0 1,-1-1,-1 0,-3 41,1-28,-2 11,-17 81,11-80,-5 70,13-113,1 0,0-1,0 1,-1 0,2-1,-1 1,0-1,1 1,-1 0,1-1,-1 1,1-1,0 1,0-1,1 1,-1-1,0 0,1 0,-1 0,1 0,0 0,0 0,0 0,0 0,0-1,0 1,0-1,0 1,1-1,3 2,15 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15:38.57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692 120,'-1'11,"0"0,-1 0,0 0,-1 0,0 0,-1-1,0 0,-1 0,0 0,0 0,-10 12,-8 9,-51 52,51-60,0-1,-2-1,0-1,-2-1,-42 23,48-32,0-1,0 0,-1-2,0-1,0 0,0-2,-1 0,-36 0,54-4,1 0,0 0,-1 0,1-1,0 1,-1-1,1 0,0 0,0-1,0 1,0-1,0 0,0 0,1-1,-1 1,1-1,-5-3,4 1,0 0,1 0,-1-1,1 1,0-1,1 0,-1 1,1-1,1 0,-1 0,-1-11,0-4,0-1,1 0,1 0,1 0,3-24,-1 36,0 0,0 0,1 1,0-1,0 1,1 0,0 0,1 0,0 0,0 1,1 0,0 0,10-10,5-1,0 0,2 2,0 0,0 2,1 0,1 2,1 1,0 0,0 2,1 2,0 0,47-7,-45 13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15:38.96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 62,'-1'70,"-1"-28,6 66,-3-104,0 0,-1 1,1-1,1 0,-1 0,1 0,-1 1,1-1,0-1,1 1,-1 0,1-1,0 1,-1-1,2 0,-1 0,0 0,0 0,1 0,0-1,-1 1,1-1,8 3,-2-2,0 0,0-1,0 0,1 0,-1-1,0-1,1 0,-1 0,15-3,-9 0,0-1,0 0,0-2,0 1,-1-2,0 0,0-1,25-19,7-8,47-47,-72 60,-1 0,-1-1,-1-1,-1 0,17-34,-25 41,-10 20,-18 30,-106 174,108-175,1 1,2 0,1 1,-13 64,24-95,1 0,-1-1,1 1,0 0,0 0,0 0,0 0,0 0,0-1,1 1,-1 0,1 0,0 0,0-1,0 1,0 0,1-1,1 3,-1-2,1-1,0 0,0 0,0 0,0 0,0 0,0-1,0 1,0-1,1 0,-1 0,1 0,-1 0,6 0,15 1,0 0,0-2,0 0,0-2,-1 0,1-2,-1-1,39-12,-2-5,114-60,-124 54,-1-2,88-73,-74 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5:23.69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520 0,'-16'9,"0"-1,-1-1,1 0,-1-2,-1 0,-20 4,-37 11,38-8,1 3,-68 36,93-45,1 1,0 0,0 0,0 1,1 1,0-1,1 2,0-1,0 1,1 0,0 1,1-1,-7 18,12-27,1 1,-1-1,1 1,-1 0,1-1,0 1,0-1,-1 1,1 0,0-1,1 1,-1-1,0 1,0 0,1-1,-1 1,1-1,-1 1,1-1,-1 1,1-1,1 2,0 0,0-2,0 1,0 0,1 0,-1-1,0 1,1-1,-1 1,1-1,-1 0,1 0,2 0,7 2,0-1,1 0,-1-1,24-1,-11-2,0-1,1-1,-1-2,-1 0,1-2,-1 0,-1-2,1 0,-2-2,0 0,0-2,-1 0,-1-2,20-18,-37 31,-1 1,1-1,-1 0,1 0,-1 0,0 0,0 0,0-1,-1 1,1-1,-1 1,0-1,0 1,0-1,-1 0,1 0,-1 1,0-6,0 7,-1 0,1 0,-1 0,0-1,0 1,0 0,0 0,0 0,0 0,-1 1,1-1,-1 0,1 0,-1 1,0-1,1 1,-1 0,0-1,0 1,0 0,0 0,0 0,0 0,0 0,-1 1,1-1,0 1,0-1,-1 1,-2 0,0-1,0 1,0 0,0 0,0 0,0 1,0 0,0 0,0 0,0 0,0 1,0 0,1 0,-1 0,1 1,-1-1,1 1,0 0,0 0,0 1,1-1,-1 1,-4 6,3-4,1 1,-1 1,1-1,0 0,1 1,0 0,0 0,0 0,1 0,1 0,-1 1,0 15,2-21,0-1,1 1,-1-1,0 1,1-1,-1 1,1-1,0 1,0-1,0 0,0 1,0-1,0 0,1 0,-1 0,1 0,3 4,-2-4,1 1,0-1,-1 1,1-1,0 0,0 0,0-1,1 1,7 1,8-1,0 1,0-2,36-2,-32 0,5 0,0-1,0-2,0-1,-1-1,38-12,-54 13,0 1,0-1,0-1,-1 0,0 0,0-2,0 1,-1-1,-1 0,1-1,-1-1,-1 1,1-1,9-17,-9 7,-4 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5:41.33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3 388,'0'0,"-1"0,1 1,0-1,0 0,0 0,-1 1,1-1,0 0,0 1,0-1,0 0,0 1,0-1,0 0,0 1,0-1,0 0,0 1,0-1,0 0,0 1,0-1,0 0,0 1,0-1,0 0,0 0,0 1,1-1,-1 0,0 1,0-1,0 0,1 0,-1 1,0-1,0 0,1 0,-1 0,0 1,0-1,1 0,-1 0,0 0,1 0,-1 1,24-2,31-15,67-44,-11 5,-106 52,353-138,-109 72,-110 34,-109 25,-4-1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5:42.01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0 217,'26'-2,"42"-6,21-2,-81 10,0 0,0 0,0 1,0 0,0 0,0 1,0 0,9 4,-13-4,0 0,1 1,-2-1,1 1,0 0,0 0,-1 1,0-1,0 1,0-1,0 1,0 0,-1 0,1 1,1 5,4 10,-1 1,-1 0,-1 0,-1 0,3 39,-7 113,-2-97,2-1,2-28,-7 61,5-106,-1 0,1 1,-1-1,0 0,1 0,-1 0,0 0,0 0,0 0,0 0,-1 0,-1 3,2-5,1 0,0 0,0 0,0 1,-1-1,1 0,0 0,0 0,-1 0,1 0,0 0,0 1,-1-1,1 0,0 0,0 0,-1 0,1 0,0 0,0 0,-1 0,1 0,0 0,-1 0,1 0,0-1,0 1,-1 0,1 0,0 0,0 0,0 0,-1 0,1-1,0 1,-7-19,6 4,0 0,1 0,1 0,0 0,1 0,5-16,29-90,14-6,84-147,-118 242,15-23,67-93,-96 144,1 0,0 1,0-1,0 1,1 0,-1 0,1 0,0 0,0 1,0-1,0 1,0 0,0 0,6-1,-7 3,-1-1,0 1,1 0,-1 1,0-1,1 0,-1 1,0-1,0 1,1 0,-1 0,0 0,0 0,0 0,0 0,0 0,0 1,0-1,-1 1,1-1,0 1,-1 0,1 0,-1 0,0 0,0 0,1 0,-1 0,1 4,6 14,-2 1,0 0,-1 0,-1 0,-1 1,0 27,0-21,5 92,-5-62,1-1,4 0,22 88,-28-139,-1-1,1 0,0-1,0 1,1 0,0-1,0 1,0-1,0 0,0 0,1 0,0 0,0-1,0 1,0-1,0 0,1 0,-1-1,1 1,6 1,11 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5:42.59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1769,'1'-14,"0"0,1 1,1-1,0 0,1 1,0 0,1-1,0 2,14-24,6-5,47-56,-50 70,49-65,53-66,110-185,-201 287,-3-1,-3-1,-2-1,-2-2,-4 0,-1-1,13-99,-26 120,-1 0,-2 0,-7-77,5 116,0 0,-1 1,1-1,0 0,0 0,-1 1,1-1,-1 0,0 1,1-1,-1 0,0 1,0-1,0 1,0-1,0 1,-1 0,1 0,0-1,0 1,-1 0,1 0,-2-1,1 2,0 0,0-1,0 1,0 0,0 0,1 1,-1-1,0 0,0 1,0-1,0 1,1-1,-1 1,0 0,1 0,-1 0,-2 2,-7 5,0 1,1 0,0 1,-15 18,-12 22,2 2,-41 80,-40 123,82-163,4 1,5 2,3 1,5 0,4 1,-1 185,14-258,0 1,2-1,1 0,2 0,0 0,1-1,17 44,-18-57,0-1,0 1,1-1,0 0,1 0,0 0,0-1,1 0,0-1,0 0,1 0,0 0,0-1,0-1,1 0,0 0,0-1,0 0,15 4,14-1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5:42.91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0 170,'4'0,"3"0,5 0,10 0,15 0,10 0,15-6,16-3,12-13,17-9,6-3,12-2,-17 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5:43.25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0 887,'1'3,"-1"-1,0 0,1 1,0-1,0 0,0 0,0 0,0 0,0 0,0 0,0 0,1 0,-1 0,1 0,0-1,-1 1,1 0,0-1,0 0,0 1,0-1,0 0,0 0,0 0,1 0,-1-1,0 1,3 0,5 1,-1 0,1 0,0-1,0 0,16-1,-10-1,0-2,0 0,0-1,-1-1,1 0,20-11,88-51,-123 67,41-26,-1-1,-2-2,-1-2,-2-2,-1-1,-1-1,-2-2,-2-1,-1-2,-2-1,-2 0,22-51,-40 77,39-98,-42 100,0-1,-1 0,0 0,-1 0,-1 0,0-22,-2 32,0 0,0 0,0 0,0 1,-1-1,1 0,-1 1,0-1,0 1,-1-1,1 1,-1 0,1 0,-1 0,0 1,0-1,0 1,0-1,-1 1,1 0,-1 0,1 0,-1 1,0-1,0 1,-5-1,0-1,0 1,0 0,-1 1,1 0,0 0,-1 1,1 0,0 1,-1 0,-12 3,12 2,16 0,20 0,49-4,-59-3,1 1,-1 1,1 0,30 8,-44-8,-1 0,1 1,0-1,-1 1,1 0,-1 0,1 0,-1 0,0 0,0 0,0 1,0-1,0 1,-1-1,1 1,1 5,18 52,-18-47,0-2,1 0,0 0,1 0,0-1,0 0,1 0,0 0,13 14,-13-18,0 0,0-1,1 1,0-1,0-1,0 1,1-1,-1-1,1 1,0-1,0-1,13 3,15 1,-2-3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5:43.78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19 1,'-11'202,"5"-125,4 125,2-198,1 0,-1-1,1 1,0-1,0 0,0 1,1-1,-1 0,1 0,-1 1,1-1,0 0,0-1,1 1,-1 0,1-1,3 4,-1-2,0-1,1 0,0 0,-1 0,1 0,0-1,0 0,0 0,8 0,1 0,-1 0,1-1,-1-1,0-1,1 0,-1-1,1 0,14-5,-9-1,-1 0,0-2,0 0,-1-1,0-1,18-16,51-32,-79 56,-1-1,1 0,-1 0,0 0,0-1,0 0,-1-1,0 1,-1-1,1 0,-1-1,0 1,-1-1,0 0,0 0,-1 0,0-1,0 1,-1-1,0 0,-1 0,0 0,0 1,-1-13,0 11,1-3,-1 0,-1 0,-3-21,3 31,0 0,0-1,0 1,0 0,0 0,-1 0,1 0,-1 1,0-1,0 0,0 1,0-1,0 1,-1 0,1 0,-1 0,1 0,-1 0,-5-3,-6 0,0 0,-1 1,1 0,-1 1,-26-1,-79 2,81 3,23-1,-1 1,1 0,-1 1,-29 9,41-10,-1 1,1 0,-1 1,1-1,0 1,0 0,0 0,1 1,-1-1,1 1,0 0,0 0,0 1,0-1,1 1,0 0,-3 5,0 11,7-3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5:44.98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273 1,'13'0,"3"-1,0 1,0 1,0 1,28 6,-39-7,0 1,0 0,0 1,0-1,0 1,-1 0,1 0,-1 1,0-1,0 1,0 0,-1 0,1 0,-1 0,0 1,0 0,0-1,2 7,-1-3,-1 1,0 0,0 0,0 0,-1 0,-1 0,0 1,1 13,-2-19,-1 1,1-1,-1 0,1 1,-1-1,0 0,-1 1,1-1,-1 0,0 0,0 0,0-1,0 1,-1 0,0-1,1 1,-1-1,-1 0,-5 5,-5 0,0 1,0-2,-1 0,0-1,-1 0,-18 4,-99 16,119-24,3 0,-5 1,-1 0,1-1,-1-1,0-1,-17-2,32 2,-1 0,1 0,-1-1,1 1,-1-1,1 0,0 0,-1 0,1 0,0 0,-1 0,1-1,0 1,0-1,0 0,0 1,1-1,-1 0,0 0,1 0,-1 0,1 0,0-1,0 1,0 0,0-1,0 1,0 0,0-1,1 1,-1-1,1 1,0-1,0 0,0 1,0-1,0 1,1-1,-1 1,2-5,-1 1,1 1,0-1,1 1,-1-1,1 1,0 0,0 0,0 0,1 0,0 1,0-1,0 1,0 0,1 0,0 1,0-1,0 1,7-3,7-4,2 1,-1 0,32-7,-10 5,-6 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5:45.31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222 27,'1'83,"-3"93,2-173,0 1,0-1,-1 1,1-1,-1 1,0-1,0 1,0-1,-1 0,1 0,-1 1,0-1,1 0,-1 0,-5 5,4-6,0 0,-1 0,1 0,-1 0,0 0,1-1,-1 0,0 1,0-1,0-1,0 1,0 0,-6-1,3 1,1-1,0 0,-1 0,1-1,0 1,0-1,0-1,-1 1,1-1,0 0,-9-5,11 4,1 1,-1-1,0 0,1-1,0 1,0-1,0 1,0-1,1 0,-1 0,1 0,0 0,0 0,1-1,-1 1,-1-7,1 0,-1 1,2-1,-1 0,1 0,1 1,0-1,1 0,0 0,0 0,1 1,0-1,1 1,7-17,-7 20,1 0,0 0,0 1,1 0,-1 0,1 0,1 0,-1 1,1 0,0 0,0 0,0 1,1 0,-1 0,1 1,0 0,0 0,1 0,14-2,0 0,39-1,-53 5,0 1,0 0,0 1,0 0,0 0,0 0,-1 1,11 4,-2 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5:48.21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746 6,'-2'-5,"-4"16,-5 23,11-32,-147 426,-36 124,86-169,-89 299,186-680,-76 199,76-199,-1 0,0 0,0-1,0 1,0 0,0-1,0 1,0 0,0-1,-1 0,1 1,-1-1,-2 2,4-3,0 0,-1 0,1 0,-1 0,1 0,-1 0,1 0,0 0,-1-1,1 1,-1 0,1 0,0 0,-1-1,1 1,-1 0,1 0,0-1,-1 1,1 0,0-1,0 1,-1 0,1-1,0 1,0 0,-1-1,1 1,0-1,0 1,0 0,0-1,0 1,0-1,-3-8,2 1,-1-1,1 1,0-12,0-25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5:48.54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10,'18'-6,"-17"6,0-1,0 1,0-1,-1 1,1 0,0-1,0 1,0 0,0 0,1-1,-1 1,0 0,0 0,0 0,0 0,0 1,0-1,0 0,0 0,0 0,0 1,0-1,0 1,0-1,0 1,-1-1,2 1,4 4,-1-1,0 1,0 0,0 0,0 0,-1 1,0-1,0 1,4 10,26 62,-30-66,39 124,48 262,-31-111,108 345,-124-499,4-2,112 209,-64-181,-81-137,1-1,1-1,1 0,0-2,23 18,-34-30,1-1,0 0,0-1,0 1,1-2,-1 1,1-1,10 2,6-1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5:24.24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695 0,'-4'1,"0"-1,0 1,0 0,0 0,0 1,-6 2,-7 3,-90 32,2 5,-177 101,266-136,0 1,1 1,0 0,1 0,0 2,1 0,0 0,-11 17,23-29,0 0,0 1,0-1,0 1,1-1,-1 1,0-1,1 1,-1 0,1-1,-1 1,1 0,0-1,0 1,0 0,0 2,0-3,1 0,-1 0,1 0,-1 0,1 0,-1-1,1 1,-1 0,1 0,0-1,0 1,-1 0,1-1,0 1,0 0,0-1,0 1,0-1,-1 0,3 1,5 1,0 0,1-1,-1 0,1 0,11-2,-10 1,528-5,-526 5,54 3,-64-3,1 0,-1 1,1-1,-1 1,1 0,-1-1,1 1,-1 0,0 1,1-1,-1 0,0 1,0-1,0 1,0 0,0-1,0 1,-1 0,1 0,2 4,-4-5,0 1,1-1,-1 1,0-1,0 0,0 1,0-1,0 1,0-1,0 1,-1-1,1 0,-1 1,1-1,-1 0,1 1,-1-1,0 0,1 0,-1 1,0-1,0 0,0 0,0 0,0 0,0 0,0 0,-3 1,-41 25,31-19,-41 21,-98 40,129-61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5:49.00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1,'0'2,"0"1,0-1,0 0,0 0,0 1,1-1,-1 0,1 1,0-1,-1 0,1 0,0 0,0 0,1 0,-1 0,3 3,-2-3,1 0,-1 0,1-1,0 1,0-1,0 0,-1 0,1 0,0 0,0 0,0-1,5 1,46 3,-1-2,95-9,-44 1,761-4,-834 10,63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5:49.68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611 263,'-1'0,"-1"0,1 0,0 0,-1 1,1-1,0 0,-1 1,1-1,0 0,-1 1,1 0,0-1,0 1,0 0,-2 1,4 0,9-10,-5 3,0 0,0-1,-1 1,0-1,0 0,-1 0,0 0,0-1,0 1,-1-1,1 0,-2 0,2-9,0-2,-1 0,-1 0,0 0,-3-19,2 34,-1 0,1 0,-1 1,0-1,0 0,0 1,0-1,0 0,0 1,-1 0,1-1,-1 1,0 0,1 0,-1-1,0 2,-1-1,1 0,0 0,0 1,-1-1,1 1,-1-1,1 1,-1 0,0 0,1 1,-1-1,0 0,0 1,1-1,-4 1,-4-1,-1 1,1 0,0 1,0 0,0 0,0 1,-19 6,12-1,0 1,1 0,0 1,1 1,-1 0,2 2,0-1,0 2,-12 14,-17 23,-43 63,75-98,-13 21,1 1,2 1,2 1,1 1,2 0,2 1,1 1,3 0,1 1,2-1,-2 69,9-105,0 0,0 0,0-1,0 1,1 0,0 0,1 0,-1 0,1-1,0 1,0-1,1 1,0-1,0 0,0 0,0 0,1-1,0 1,0-1,0 0,0 0,1 0,-1 0,1-1,0 0,11 5,8 4,1-2,0 0,0-2,1-1,0-1,0-1,37 2,15-4,97-7,-64-6,-1-6,0-4,-2-4,127-48,-108 29,-19 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5:50.98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1,'29'-1,"0"2,1 1,55 11,-74-10,0 1,-1 0,0 0,1 1,-2 0,1 1,0 0,-1 1,0 0,-1 0,0 1,0 0,10 13,-5-3,-2 0,0 1,-1 1,-1 0,-1 0,-1 0,0 1,-2 0,0 1,1 22,1 33,-5 113,-3-156,1-1,-1 0,-2 0,-1 0,-2 0,-1 0,-16 44,22-73,-1-1,0 1,0-1,0 0,0 0,-1 0,1 0,-1 0,-3 3,5-5,1-1,-1 1,1-1,-1 0,1 0,-1 1,0-1,1 0,-1 0,1 0,-1 1,0-1,1 0,-1 0,1 0,-1 0,0 0,1 0,-1 0,1 0,-1-1,0 1,0 0,0-1,0 0,0 0,0 0,0 0,0 0,1 0,-1 0,0 0,1 0,-1 0,0 0,1-1,-1 1,1 0,0 0,-1-2,0-6,-1 0,1-1,1 1,0 0,0-1,0 1,5-17,19-69,-16 68,12-40,3 0,2 2,4 0,2 2,58-87,-82 141,1-1,0 1,1 0,0 0,0 1,1 0,12-7,-20 14,1-1,0 1,0-1,0 1,0 0,0 0,0 1,0-1,0 0,0 1,0 0,0 0,1 0,2 0,-4 1,1 0,-1 0,0 0,0 0,0 0,0 0,0 0,0 1,0-1,-1 1,1-1,0 1,-1 0,1 0,-1 0,0 0,0 0,1 0,-1 0,-1 0,2 4,1 3,-1 0,0 0,0 1,-1-1,-1 0,0 1,-1 16,0-16,1 1,0 0,0-1,1 1,3 12,-4-22,1 0,-1 1,0-1,1 0,-1 0,0 0,1 0,-1 0,1 0,0 0,-1 0,1 0,0 0,0 0,-1-1,1 1,0 0,0 0,0-1,0 1,0-1,0 1,0-1,0 1,2 0,-1-1,0 0,0 0,0-1,0 1,0 0,0-1,0 1,0-1,0 1,0-1,0 0,-1 0,4-2,4-3,-1-1,1 0,-1 0,9-11,22-30,38-60,4-7,-79 112,0 0,0 0,1 1,-1-1,1 0,0 1,0 0,0-1,0 1,0 0,0 1,1-1,-1 1,1-1,-1 1,5-1,-5 2,-1 0,1 1,-1-1,1 1,-1-1,1 1,-1 0,0 0,1 0,-1 0,0 0,0 1,0-1,0 1,0-1,0 1,0 0,-1 0,1 0,-1 0,1 0,-1 0,0 0,1 0,0 5,9 17,-1 1,14 51,-16-47,1 1,15 29,-12-34,23 36,-29-52,1-1,0 0,0 0,1 0,-1-1,2 0,10 6,-7-5,0-1,1 0,0-1,0 0,1-1,-1-1,1 0,0-1,0-1,0 0,1 0,-1-2,0 0,1 0,-1-1,0-1,23-6,-1-1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5:52.65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638 174,'0'3,"0"-1,1 0,-1 1,0-1,1 0,-1 0,1 1,0-1,0 0,0 0,0 0,0 0,0 0,0 0,1 0,-1-1,1 1,-1 0,1-1,0 1,0-1,0 1,0-1,0 0,0 0,0 0,0 0,0 0,0-1,0 1,1-1,3 1,-1 0,0 0,0-1,0 0,0 0,-1-1,1 1,0-1,0 0,0-1,-1 1,1-1,-1 1,1-2,-1 1,5-3,-3-1,1 1,-1-1,-1 0,1-1,-1 0,-1 0,1 0,-1 0,0-1,-1 1,1-1,-2 0,4-10,-5 14,0 1,-1 0,1 0,-1 0,1-1,-1 1,0 0,0 0,0-1,-1 1,1 0,-1 0,0-1,0 1,0 0,0 0,0 0,-1 0,0 0,1 1,-1-1,0 0,0 1,0-1,-1 1,1 0,0 0,-1 0,0 0,1 0,-1 0,0 1,0-1,0 1,0 0,-5-1,-3 0,1 0,-1 1,0 0,0 1,1 1,-1-1,0 2,0-1,1 2,-1-1,1 1,0 1,0 0,-13 7,-10 7,0 1,-52 41,33-20,2 3,2 1,1 3,3 2,-43 61,68-82,1 2,2 0,1 1,-21 59,29-67,2 0,0 1,1-1,1 1,2 0,0 0,5 41,-3-56,0 1,1-1,0 1,1-1,0 0,1 0,-1-1,2 1,-1-1,1 1,1-1,-1-1,1 1,1-1,-1 0,9 7,-4-6,1-1,0 0,0 0,0-1,1-1,-1 0,1 0,1-2,-1 1,23 1,-8-2,1-1,0-1,-1-2,1 0,-1-2,32-8,11-8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5:52.97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633 1,'8'0,"1"0,0 1,0 0,0 0,15 5,-22-5,0-1,-1 1,1 0,0 0,0-1,-1 1,1 0,-1 1,1-1,-1 0,1 0,-1 1,0-1,0 1,1-1,-1 1,0-1,0 1,-1 0,1-1,0 1,0 0,-1 0,1 0,-1-1,0 1,1 0,-1 0,0 0,0 0,0 0,-1 0,1 0,-1 2,-1 3,0 1,-1-1,0 0,-1 0,1 0,-2-1,1 1,0-1,-1 0,0 0,-1 0,1-1,-1 0,-12 9,-5 1,-1-1,-46 21,29-18,0-1,-2-3,0-1,0-3,-1-1,0-2,0-2,-73-3,114-1,-1-1,1 1,-1 0,1-1,0 0,-1 0,1 0,0 0,0-1,-1 1,1-1,0 0,1 0,-1 0,0 0,0 0,1 0,0-1,-1 0,1 1,0-1,0 0,0 0,1 0,-1 0,1 0,-1 0,1-1,0 1,0 0,1-1,-1 1,1-1,0 1,0-7,0 1,0 1,1-1,0 1,0 0,1 0,0-1,0 1,1 0,0 1,1-1,-1 1,1-1,1 1,7-9,17-10,2 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5:53.31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985 64,'0'-7,"4"-42,-1 42,-2 15,-2 21,-7 43,-28 121,-38 69,18-67,-151 743,181-808,-24 88,40-183,-2-1,-1-1,-2 0,-21 37,29-59,-1 0,0-1,0 0,-1 0,0-1,-1 0,0-1,0 0,-1-1,0 0,-20 9,26-13,-1-1,1 0,-1 0,0-1,0 0,1 0,-1 0,0-1,0 0,0 0,0 0,0-1,0 1,0-2,1 1,-1-1,0 1,1-1,-1-1,1 1,0-1,0 0,0-1,0 1,0-1,1 0,-8-8,-6-9,2-1,0-2,1 1,1-1,1-1,2-1,0 0,2 0,1-1,1 0,1 0,1-1,2 1,1-1,1 0,1 0,5-36,-4 59,-1-1,1 0,1 1,-1-1,1 1,0 0,0 0,1-1,0 1,-1 1,2-1,-1 0,0 1,1-1,0 1,0 0,0 1,1-1,-1 1,1-1,6-2,1 1,1 0,-1 1,1 0,0 1,0 1,0 0,1 1,15 0,166 2,-128 1,-1-1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5:53.66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161 259,'7'-5,"1"1,0 0,0 1,1 0,-1 0,1 1,12-2,65-4,-40 5,383-44,-416 45,109-19,-107 18,0-1,0-1,-1 0,0-1,26-15,-38 20,0 0,-1 0,1 0,0 0,-1 0,0-1,1 1,-1 0,0-1,1 1,-1-1,0 1,0-1,0 0,0 1,-1-1,1 0,0 0,-1 0,1 1,-1-1,0 0,1 0,-1 0,0 0,-1-3,1 3,-1 0,0 0,-1 0,1 0,0-1,-1 2,1-1,-1 0,0 0,1 0,-1 1,0-1,0 1,0-1,0 1,0 0,0 0,-1 0,1 0,-4-1,-13-4,-1 1,1 1,-1 1,-22-1,-85 1,80 3,-1 0,0 2,0 2,1 2,-1 3,1 1,1 2,-54 23,76-25,2 1,0 1,0 2,1 0,0 1,-28 27,35-28,1 1,1 0,1 0,0 2,1-1,0 1,2 0,0 1,-9 27,14-34,0 0,1 0,0 0,1 0,0 0,1 0,0 0,0 1,1-1,1 0,0 0,1 0,0-1,0 1,7 14,-2-12,-1 0,1-1,1 0,0 0,1-1,0 0,1-1,0 0,0-1,1 0,17 9,3-1,0-2,1 0,1-3,0-1,1-1,0-2,50 5,254 4,-334-17,121 0,-17-1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5:54.49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432 2751,'-4'18,"0"0,1 1,-2 30,-4 29,0-37,-1-1,-2-1,-1 0,-3 0,-20 37,28-63,-1 0,0 0,0-1,-1 0,-1-1,0 0,-15 12,17-17,1 0,-1-1,0-1,0 1,0-1,-1-1,0 1,1-2,-1 1,0-2,0 1,-12-1,19 0,0-1,0 0,0-1,1 1,-1-1,0 1,0-1,1 0,-1 0,0 0,1 0,-1 0,1 0,0-1,-1 0,1 1,0-1,-2-2,1 0,0 1,0-1,0 0,1-1,0 1,0 0,0-1,0 1,-1-10,-1-7,2 0,0 0,3-41,0 47,2-37,3 1,3-1,1 1,3 1,28-75,124-239,-120 272,435-824,-96 334,-314 492,3 2,5 4,3 3,97-75,-127 118,1 1,2 4,2 1,1 3,1 3,1 2,1 2,1 4,1 2,0 2,115-8,-90 17,97 7,-150 1,-1 0,0 3,-1 0,1 3,-1 0,31 14,-49-16,0 1,22 15,10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5:55.11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0 258,'8'-6,"1"0,-1 0,1 1,0 0,0 0,1 1,18-6,11-5,40-19,2 2,160-38,-112 47,1 5,233-1,-346 19,-1 1,0 0,0 1,29 8,-42-9,0 0,0 0,1 0,-1 1,0 0,0 0,0-1,-1 2,1-1,0 0,-1 0,4 5,-5-5,1 1,-1-1,0 0,-1 0,1 0,0 1,-1-1,1 0,-1 1,0-1,0 0,0 1,0-1,0 0,0 1,-1-1,1 0,-1 1,0-1,-1 4,-2 2,0 0,-1-1,1 1,-2-1,1 0,-1 0,0-1,0 0,-1 0,1 0,-12 6,-12 7,-44 22,72-40,-156 77,-233 131,382-203,0 1,0 0,1 0,0 0,-13 17,20-23,0 1,0-1,0 1,0-1,0 1,0-1,1 1,-1 0,1-1,-1 1,1 0,0 0,-1-1,1 1,0 0,0-1,0 1,1 2,0-2,0 0,0-1,0 1,0-1,0 1,0-1,1 0,-1 1,1-1,-1 0,1 0,-1 0,1 0,-1 0,1 0,0 0,0-1,0 1,-1-1,1 1,2-1,30 6,1-1,-1-3,0 0,56-6,-25 1,-3 2,89-1,-148 2,-1 0,1 0,0 0,0 1,0-1,0 1,0 0,0 0,0-1,-1 2,1-1,0 0,-1 1,1-1,-1 1,1 0,1 2,-2-2,0 1,-1 0,1 0,-1 0,0 0,0 0,0 0,0 0,0 0,-1 1,1-1,-1 0,0 0,-1 7,1-1,1-3,-1 0,0-1,0 1,-1 0,0 0,0-1,0 1,0-1,-1 1,0-1,-5 10,7-15,-1 0,1 0,0 0,-1 0,1 0,0 0,-1 0,1 0,0 0,-1 0,1 0,0-1,-1 1,1 0,0 0,-1 0,1 0,0-1,0 1,-1 0,1 0,0-1,0 1,-1 0,1 0,0-1,0 1,0 0,-1-1,1 1,0 0,0-1,0 1,0 0,0-1,0 1,0 0,0-1,0 1,0-1,0 1,0 0,0-1,0 1,0-1,-3-19,5-3,0 0,1-1,2 1,0 1,12-33,10-40,-19 53,2 1,1 1,3 0,1 1,40-74,-52 109,0-1,0 1,0 0,1-1,-1 1,1 1,5-5,4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5:55.46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40 372,'0'7,"7"5,5 4,1 6,-2 3,0-3,-1 1,4 0,0 3,-6-3,-15-6,-5-5</inkml:trace>
  <inkml:trace contextRef="#ctx0" brushRef="#br0" timeOffset="1">1 1,'3'0,"5"0,4 0,7 0,3 0,8 0,5 3,8 1,5 1,12-2,5-1,6 0,6-1,-9-1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5:24.64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55 60,'1'1,"-1"1,0-1,1 0,-1 1,1-1,0 0,-1 0,1 1,0-1,0 0,0 0,0 0,0 0,0 0,0 0,0 0,0 0,1-1,-1 1,0 0,0-1,1 1,-1-1,0 1,1-1,-1 1,2-1,45 8,-42-7,40 3,-1-2,1-2,0-1,-1-3,1-2,78-20,-102 20,-11 4,0-1,-1 0,1-1,-1 0,14-8,-24 12,1 0,-1 0,1 0,-1-1,0 1,1 0,-1 0,1-1,-1 1,0 0,1-1,-1 1,0 0,1-1,-1 1,0-1,1 1,-1 0,0-1,0 1,1-1,-1 1,0-1,0 1,0-1,0 1,0-1,0 1,0-1,0 1,0-1,0 1,0-1,-15-8,-30 2,13 6,1 2,-1 0,1 3,-43 9,24-1,-91 36,118-39,0 2,-38 24,53-30,0 1,1 0,-1 0,1 0,1 1,-1 0,1 1,1-1,-1 1,-5 12,10-18,0 0,0-1,1 1,-1 0,0 0,1 0,0-1,-1 1,1 0,0 0,0 0,0 0,0 0,0-1,1 1,-1 0,1 0,-1 0,1 0,-1-1,1 1,0 0,0-1,0 1,0-1,0 1,0-1,0 1,1-1,-1 0,0 1,1-1,-1 0,1 0,0 0,-1 0,1 0,0-1,-1 1,1 0,0-1,3 1,9 3,0-1,1 0,-1-1,20-1,-29 0,290-1,-192-2,-68 2,1-3,-1-1,-1-1,52-16,-33 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6:02.76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529 2,'-35'-1,"18"0,0 1,1 1,-23 3,34-4,0 2,1-1,-1 0,0 1,1 0,-1 0,1 1,0-1,0 1,0 0,0 0,0 0,0 0,1 1,-5 6,-22 36,3 1,2 2,-36 97,28-65,-70 203,88-232,2 2,3 0,-5 82,14-131,1 1,0-1,0 1,1-1,0 1,-1-1,2 1,2 7,-4-12,1 1,0-1,0 1,0-1,1 1,-1-1,0 0,0 1,1-1,-1 0,1 0,-1 0,1 0,0 0,-1 0,1-1,0 1,-1-1,1 1,0-1,0 1,0-1,-1 0,1 0,0 0,0 0,0 0,3-1,5-1,1 0,0-1,-1 0,1 0,-1-1,0-1,0 0,-1 0,1-1,-1 0,10-10,14-12,42-48,-63 63,136-158,-130 148,-2-1,0-1,-2 0,-1-1,18-48,-27 52,0 0,-1 1,-1-1,-1 0,-1-1,-1 1,-4-23,5 42,-1 0,0 0,0 0,0 0,0 0,0 0,-1 0,1 0,-1 1,0-1,1 1,-1-1,-1 1,1 0,0 0,0 0,-1 0,0 0,1 0,-1 1,0-1,1 1,-1 0,0 0,0 0,0 0,0 0,-5 0,-1-1,0 1,0 1,0-1,0 1,0 1,1-1,-1 2,0-1,-9 4,16-4,-1 0,1 0,0 0,0 0,-1 1,1-1,0 1,0 0,1-1,-1 1,0 0,0 0,1 0,-1 1,1-1,0 0,0 0,0 1,0-1,0 1,0-1,0 1,1-1,-1 5,0 7,0-1,1 1,2 21,0-11,-1 75,3 52,-2-135,0-1,1 1,1 0,1-1,0 0,1 0,8 15,-8-19,0-1,0 0,1 0,0-1,1 0,0 0,1-1,0 0,0 0,12 7,-12-11,0 0,0-1,0 0,0-1,1 0,-1 0,1-1,-1 0,1-1,0 0,9-2,3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6:03.33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0,'7'0,"2"0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6:04.66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314 0,'-1'2,"1"0,-1 0,0 0,0-1,0 1,-1 0,1-1,0 1,-1 0,1-1,-1 0,1 1,-1-1,-2 1,-2 4,-12 11,1 2,1 0,1 1,1 1,0 0,2 1,0 1,2-1,-12 36,12-21,0 1,3 1,1 0,2-1,1 57,5 578,-6-623,-11 53,19-113,0 0,1 0,0 1,1 0,0 0,13-15,0-1,88-112,-41 56,-55 66,0 0,13-25,-22 36,0 0,0 1,0-1,-1 0,1 0,-1 0,0-1,0 1,-1 0,1 0,-1 0,0 0,0-1,-1 1,1 0,-1 0,-1-6,0 6,-1 0,0 0,0 0,0 0,0 0,-1 0,0 1,1 0,-1 0,0 0,-1 0,1 1,-9-5,-10-3,-36-10,34 12,12 3,0 1,0 0,-1 1,1 1,-1 0,1 1,-1 0,0 1,0 0,1 1,-1 1,0 0,-13 5,18-3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6:05.26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1,'0'3,"0"8,0-1,0-6,0-4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6:46.14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516 24,'283'0,"-321"-12,10 7,0 2,0 0,0 2,-1 1,-53 8,74-6,-1 1,0 0,0 0,1 1,0 0,0 1,0 0,0 0,1 1,-12 11,-4 6,-33 45,41-49,-27 43,2 1,-60 131,70-132,3-6,3 0,-18 66,32-83,1 0,2 0,2 0,-1 55,6-64,-1-4,2 1,4 28,-4-46,1-1,0 0,0-1,1 1,0 0,0-1,1 1,0-1,0 0,1 0,5 6,2 0,0 0,1-1,1-1,0 0,0-1,1 0,0-1,1-1,0 0,0-1,0-1,1 0,0-2,1 0,-1 0,0-2,1 0,29-1,-29-1,2 0,0 0,0-1,0-1,27-6,-20-1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6:47.04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1 138,'5'-1,"1"0,0-1,-1 1,0-1,1-1,6-3,-1 0,33-14,1 1,0 2,1 2,76-13,-94 23,47-6,-68 11,0-1,0 1,0 1,0-1,0 1,0 0,-1 1,8 2,-13-4,0 1,0-1,0 1,1-1,-1 1,0-1,0 1,0 0,0 0,-1 0,1 0,0-1,0 1,0 0,-1 0,1 0,0 1,-1-1,1 0,-1 0,1 0,-1 0,0 0,1 1,-1-1,0 0,0 0,0 1,0-1,0 0,0 0,0 1,-1-1,1 0,0 0,-1 0,1 1,-1-1,1 0,-2 1,-2 6,0-1,-1 1,1-1,-11 10,-10 8,-1 0,-1-1,-40 25,37-27,1 0,0 2,-25 29,51-49,-1 0,1 0,0 1,0 0,0 0,0 0,1 0,0 0,0 0,1 0,-1 1,1-1,0 1,0-1,1 1,0 6,0-9,1 1,0-1,-1 1,1-1,1 0,-1 1,0-1,1 0,0 0,0 0,0 0,0 0,0-1,0 1,1 0,-1-1,1 0,0 0,0 0,-1 0,2 0,-1 0,0-1,0 1,0-1,5 1,17 5,1-2,0-1,-1-1,32 0,-34-3,0 1,0 2,-1 0,1 1,41 14,-59-16,0 1,0-1,-1 1,1 0,-1 1,0-1,0 1,0 0,0 0,-1 0,1 0,-1 0,0 1,-1 0,1-1,-1 1,0 0,0 1,0-1,-1 0,2 10,0 10,-1-1,-1 0,-4 42,0-19,3-33,0 1,-2-1,0 0,0 0,-1 0,-1 0,-6 15,10-28,0-1,0 1,-1-1,1 0,0 1,0-1,0 1,0-1,0 0,0 1,-1-1,1 0,0 1,0-1,-1 0,1 1,0-1,0 0,-1 1,1-1,0 0,-1 0,1 1,0-1,-1 0,1 0,-1 0,1 0,0 1,-1-1,1 0,-1 0,0 0,-4-14,2-26,3 39,0-456,2 194,-3 259,1 1,0-1,1 0,-1 1,1-1,-1 0,1 1,0-1,1 0,-1 1,0 0,1-1,0 1,0 0,0 0,0 0,3-3,-1 3,-1 0,1 1,0 0,0-1,0 2,0-1,1 0,-1 1,0 0,1 0,-1 0,1 0,-1 1,6 0,53-2,114 11,-159-6,-1 1,0 0,0 1,30 14,64 38,-56-27,-42-23,0 0,0 1,0 1,-1 0,-1 1,20 20,-28-27,0 1,0-1,-1 1,1 0,-1 0,0 0,0 0,0 0,-1 0,0 1,1-1,-1 0,-1 1,1-1,-1 1,0-1,0 1,0-1,0 1,-1-1,0 1,0-1,0 1,0-1,-1 0,-4 8,1-2,-2-1,0 0,0-1,0 1,-1-1,0-1,-1 1,-16 10,12-9,-1-1,0-1,-1 0,0 0,-24 6,36-12,0 0,1-1,-1 1,0-1,1 0,-1 0,0 0,0 0,1 0,-1 0,0-1,0 1,1-1,-1 0,1 0,-1 0,1 0,-1 0,1 0,-1-1,1 0,0 1,-3-3,2 0,0 0,0-1,0 1,1 0,0-1,-1 1,2-1,-1 0,0 0,1 1,0-1,0-5,-3-23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6:48.31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40,'1301'0,"-1279"-2,-1 0,1-1,34-10,-33 7,1 1,40-4,127 10,-188-1,-1 1,1-1,-1 0,1 1,-1 0,1-1,-1 1,0 0,1 0,-1 1,0-1,0 0,0 1,0-1,0 1,0-1,0 1,2 4,-1-3,-1 1,0 0,-1 0,1 0,-1 0,1 0,-1 1,0-1,-1 0,1 5,0 8,-2 0,0 0,-1 0,-6 26,-11 51,-1 1,-35 103,40-148,-12 72,13-49,0-130,4 29,-2 0,-1 1,-2 1,-19-28,-9-18,30 48,0 1,-2 0,-1 1,-1 0,0 2,-34-31,45 47,-1 0,0 0,0 1,0 0,0 0,-1 1,1-1,-1 2,0-1,0 1,1 0,-1 1,0 0,-14 1,18-1,-1 1,1-1,-1 1,1 0,0 0,-1 0,1 0,0 1,0 0,0 0,0 0,0 0,1 1,-1 0,1-1,-1 1,1 0,0 1,0-1,1 1,-1-1,1 1,-1 0,1 0,0 0,-3 8,5 6,6-3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6:49.52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84,'398'12,"-308"-6,0 4,135 33,-192-34,1-1,47 19,-73-24,-1 1,1-1,-1 2,1-1,-1 1,0 0,-1 0,1 0,-1 1,0 0,6 10,-9-13,-1 1,1 0,-1 0,0 0,-1 1,1-1,-1 0,0 1,0-1,0 1,0-1,-1 1,0-1,0 1,0 0,-1 5,-1-4,0 0,0 0,0-1,-1 1,1 0,-1-1,-1 0,1 0,-1 0,-7 8,-5 2,-1-1,0 0,-1-1,0-1,-31 15,-174 80,193-95,-1-1,0-2,-1-1,0-1,-50 4,79-11,0 0,0 0,0 0,0 0,0 0,0-1,0 1,0-1,1 0,-1 0,0 0,0 0,0-1,1 1,-1-1,1 1,-1-1,1 0,0 0,0 0,-3-4,3 3,-1-1,1 0,1 0,-1 0,1 0,-1 0,1 0,0-1,1 1,-1 0,1-1,0 1,0 0,1-8,0 6,0 0,1 0,0 0,0 1,0-1,1 0,0 1,0 0,0 0,1 0,-1 0,1 0,1 1,-1-1,1 1,-1 0,1 1,0-1,9-4,10-5,0 1,1 2,27-9,-27 11,0 2,1 1,-1 1,40-2,-16 6,71 7,-105-5,0 1,0 1,-1 0,1 1,-1 0,0 2,-1-1,0 2,0 0,0 0,-1 1,14 13,-12-9,-1 0,0 1,-2 1,1 0,-2 1,0 0,0 0,-2 1,10 27,-16-39,-1 0,1 0,0 0,0-1,0 1,1 0,3 6,-5-11,0 1,0 0,0 0,0-1,0 1,0 0,0-1,0 1,0-1,0 1,0-1,0 0,0 1,0-1,0 0,0 0,0 0,1 0,-1 0,0 0,0 0,0 0,0 0,0 0,0-1,0 1,1 0,-1-1,0 1,0-1,0 1,0-1,0 0,-1 1,2-2,5-3,-1 0,0 0,0-1,-1 1,0-1,0-1,7-10,27-56,-14 26,-7 15,-1-1,-1-1,-2 0,-1-1,-2 0,-2-1,6-38,-14 69,-1 0,1 0,-1 1,-1-1,1 0,0 0,-1 0,0 0,-1 0,1 0,-1 1,1-1,-1 1,-1-1,1 1,-1 0,-4-6,1 4,-1 0,1 0,-1 1,0 0,-1 0,1 1,-1 0,0 0,-9-2,-35-13,-1 3,0 2,-1 2,0 3,-1 2,0 2,0 3,-58 5,280-3,-64 2,745-2,-844-1,-1 1,1 0,0 1,-1-1,1 1,-1-1,1 1,-1 0,1 0,-1 1,1-1,-1 1,0-1,0 1,0 0,0 0,4 4,-4-2,-1 0,1 0,-1-1,0 2,0-1,0 0,-1 0,0 1,0-1,0 0,0 1,0-1,-1 9,0 12,0-1,-2 1,-1-1,-1 1,-1-1,-1-1,-1 1,-1-1,-1 0,-1-1,-20 35,-5 8,3 2,-32 97,57-145,0-6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6:50.20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0 134,'41'-8,"-6"0,24 3,72-11,-51 4,116-2,85 15,-102 2,405 31,-569-33,25 3,0-2,75-5,-113 3,1 0,-1-1,1 1,-1 0,0-1,1 0,-1 1,0-1,0 0,0 0,0 0,0-1,0 1,0 0,0-1,0 0,0 1,-1-1,1 0,0 0,-1 0,0 0,1 0,-1 0,0 0,0 0,0 0,-1 0,1-1,0 1,-1 0,0-1,1 1,-1-1,0 1,0 0,0-1,-1-3,0 3,0 1,0-1,0 1,0-1,0 1,0 0,-1 0,1-1,-1 1,1 0,-1 0,0 0,0 1,0-1,0 0,0 1,-1-1,1 1,0 0,-1-1,1 1,-1 1,1-1,-1 0,1 0,-1 1,0 0,1-1,-1 1,1 0,-1 0,0 0,1 1,-1-1,-2 2,-1-1,1 1,-1 0,1 0,0 1,0-1,0 1,0 0,1 1,-1-1,1 1,0 0,0 0,0 0,-5 8,-5 9,1 1,-12 24,9-15,-14 26,-40 105,59-129,1 1,2 1,1 0,-4 62,10-99,1-1,-1 1,0-1,0 1,0 0,0-1,0 1,0 0,-1 0,1 0,-1 0,1 0,-1 0,0 1,0-1,-2-2,-37-26,25 21,0 1,0 0,-1 2,0-1,0 2,-1 0,1 1,-33-2,3 3,0 2,-56 6,94-4,0 0,-1 1,1 0,-9 4,-3 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6:50.52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1,'840'0,"-780"0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5:25.65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636 1,'-15'1,"0"2,1 0,-1 1,1 0,-1 1,-24 12,8-4,-86 33,36-17,-123 66,195-91,1 2,0-1,0 1,0 0,1 1,-9 9,15-15,0 1,0-1,0 0,0 0,0 1,0-1,0 1,1-1,-1 0,1 1,-1 0,1-1,-1 1,1-1,0 1,0-1,0 1,0 0,0-1,0 1,0-1,0 1,1-1,-1 1,0 0,1-1,0 1,-1-1,1 0,0 1,0-1,-1 0,1 1,0-1,1 0,-1 0,0 0,0 0,0 0,1 0,-1 0,0 0,1 0,-1-1,1 1,2 0,7 5,1-1,0-1,0 0,1-1,20 3,71 2,-40-4,-29-1,-1 1,1 2,56 17,-88-22,1 0,-1 1,0 0,1-1,-1 1,0 0,0 1,0-1,0 0,-1 1,1 0,-1-1,1 1,-1 0,0 0,0 1,0-1,-1 0,1 1,-1-1,0 1,0-1,0 1,0-1,0 6,-1-4,0-1,0 1,-1-1,0 1,0-1,0 1,0-1,-1 1,1-1,-1 0,0 0,-1 0,1 0,-1 0,1 0,-1 0,0-1,-1 0,1 0,-5 4,-19 12,-1-2,-52 24,-1 1,47-22,1 0,-1-1,-56 21,69-33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6:51.40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388 12,'2'0,"0"0,0 0,-1 0,1 0,0 1,-1-1,1 0,0 1,-1 0,1-1,0 1,-1 0,1 0,-1 0,0 0,1 0,-1 0,0 0,1 1,-1-1,0 0,0 1,0-1,0 1,0-1,-1 1,1-1,0 1,-1 0,1 2,0-1,0 0,-1 0,0 0,0 0,0 0,0 0,0 0,0 0,-1 0,0 0,1 0,-1 0,0 0,-1 0,1-1,-3 5,-3 2,0 0,0-1,-1 0,-1-1,1 0,-13 8,-62 33,29-18,27-13,2 0,0 2,-29 28,45-38,0-1,1 1,1 1,-1 0,1 0,1 0,0 0,1 1,0 0,0 1,-4 16,9-23,-1 0,1-1,0 1,1-1,-1 1,1 0,-1-1,2 1,-1-1,0 1,1-1,0 0,0 1,0-1,0 0,1 0,-1-1,1 1,0-1,1 1,-1-1,0 0,8 6,8 3,0 1,0-2,35 15,-39-20,4 3,0 0,-1 1,0 1,0 0,-2 2,1 0,-1 1,-1 0,-1 1,14 19,-27-33,-1 0,1 0,0 0,0 0,-1 0,1 0,0 0,0 0,0-1,0 1,0 0,0 0,0-1,2 1,-3-1,0 0,1 0,-1 0,0 0,1 0,-1 0,0 0,0-1,1 1,-1 0,0 0,1 0,-1-1,0 1,0 0,0 0,1-1,-1 1,0 0,0 0,0-1,1 1,-1 0,0-1,0 1,0 0,0 0,0-1,0 1,0 0,0-1,0 0,0-42,0 31,-3-118,26-228,-18 321,22-128,-26 162,-1 0,1 0,0 0,1 0,-1 0,0 0,1 0,0 0,0 1,0-1,0 1,0-1,0 1,0 0,1 0,-1 0,1 0,0 0,-1 0,1 1,0-1,0 1,0 0,0 0,0 0,1 0,2 0,10 0,-1 0,1 0,-1 2,25 3,3 0,342-1,-230-3,-141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6:53.48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78 0,'-16'31,"-28"62,40-83,1 0,0 1,1-1,0 1,0-1,1 1,0 13,1-21,0-1,0 0,1 1,-1-1,1 0,-1 0,1 0,0 1,0-1,0 0,0 0,0 0,0 0,0-1,1 1,-1 0,1 0,-1-1,1 1,0-1,0 1,-1-1,1 0,0 0,0 0,0 0,1 0,-1 0,0 0,0-1,0 1,1-1,-1 0,0 1,0-1,1 0,2-1,0 1,-1 0,1-1,0 0,-1 0,1 0,-1-1,1 1,-1-1,0 0,0 0,0 0,0-1,0 0,0 1,-1-1,1-1,5-6,-6 6,-1-1,1 0,-1 0,0-1,-1 1,1 0,-1-1,0 1,0-1,-1 1,1-1,-1 0,-1 1,0-10,0 13,1-1,0 1,-1 0,1 0,-1 0,0 0,0-1,0 1,0 0,0 0,0 1,0-1,-1 0,1 0,0 1,-1-1,0 0,1 1,-1 0,0-1,0 1,0 0,0 0,0 0,0 0,0 0,0 1,0-1,-1 1,1-1,0 1,0 0,0 0,-1 0,1 0,0 0,-5 1,6-1,0 0,0 0,-1 1,1-1,0 1,0-1,0 0,0 1,0 0,-1-1,1 1,0 0,0 0,1-1,-1 1,0 0,0 0,0 0,0 0,1 0,-1 0,1 0,-1 0,0 0,1 1,0-1,-1 2,1-1,-1 0,1 0,0 1,0-1,1 0,-1 1,0-1,1 0,-1 0,1 1,0-1,0 0,2 3,-1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6:58.63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801 4,'-49'-2,"28"1,-1 0,1 2,-27 3,45-3,0 1,0-1,0 0,0 1,0-1,0 1,1 0,-1 0,0 0,1 1,0-1,-1 0,1 1,0 0,0-1,0 1,1 0,-1 0,1 0,-1 0,1 0,-1 5,1-4,0 1,0-1,0 1,0-1,1 1,-1-1,1 1,1-1,-1 1,0-1,1 0,0 1,0-1,1 1,-1-1,4 7,6 3,1 0,0-1,1-1,0 0,1 0,0-2,28 17,-20-13,-1 1,36 32,-54-44,0 0,0 0,0 0,0 1,-1-1,1 1,-1 0,0 0,0 0,0 0,-1 0,0 0,1 0,-1 0,-1 1,1-1,-1 0,1 8,-3-6,1-1,0 1,-1-1,0 0,-1 1,1-1,-1 0,0 0,0-1,0 1,-1-1,0 1,-8 6,-22 21,-2-3,-1-1,-1-2,-1-1,-52 24,9-13,-153 48,206-76,-1-2,-1 0,1-2,-49 0,56-4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6:59.06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0 758,'52'0,"-11"-1,67 7,-95-5,0 2,-1 0,1 0,0 1,-1 1,0 0,0 0,-1 1,15 10,-9-2,1 0,-2 1,0 1,-1 0,0 2,-2-1,14 23,-10-11,-2 1,-1 0,-2 1,11 40,-6-1,-4 2,-2-1,1 127,-13 144,-1-189,5-138,5-15,13-26,41-83,86-208,15-132,-145 396,105-332,9-25,-127 395,21-62,60-120,-84 193,1-1,1 1,-1-1,1 1,-1 0,6-4,-9 8,0 0,1-1,-1 1,0 0,1-1,-1 1,1 0,-1 0,1-1,-1 1,0 0,1 0,-1 0,1 0,-1 0,1-1,-1 1,1 0,-1 0,1 0,-1 0,1 0,-1 1,1-1,-1 0,1 0,0 1,-1 0,1 0,-1 0,1-1,-1 1,0 0,1 0,-1 0,0 0,0 0,0 0,0 0,0 0,0 0,0 0,0 0,0 0,-1 2,-1 10,-1 0,0 0,-1 0,-1 0,0-1,-1 0,0 0,-1 0,0-1,-12 14,6-7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6:59.61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654 1,'-1'3,"0"1,0 0,-1-1,1 1,-1 0,1-1,-5 7,-4 8,-11 39,11-26,-2 0,-1-1,-21 33,7-24,-1-2,-3 0,0-3,-2 0,-2-2,-1-2,-1-1,-48 27,74-48,-1-1,0-1,0 0,0-1,-25 7,34-11,1 0,-1-1,0 1,0-1,0 0,0 0,0 0,1-1,-1 1,0 0,0-1,0 0,1 0,-1 0,0 0,1 0,-1 0,1-1,-1 1,1-1,0 0,-1 0,1 0,0 0,0 0,0 0,1 0,-1-1,1 1,-1-1,1 1,-2-6,-1 0,1-1,0 1,0-1,1 0,0 0,1 1,0-1,0 0,1 0,0 0,1 0,0 0,4-17,-3 20,0 0,1 0,-1 0,1 0,1 1,-1-1,1 1,0 0,0 0,1 0,-1 1,1-1,0 1,0 0,1 0,-1 1,1 0,0 0,10-4,4 0,1 1,0 1,0 1,42-3,90 6,-108 2,-22 0,0 0,-1 2,1 1,-1 1,39 13,-27-4,0 1,58 37,168 142,-178-127,141 87,-212-147,0-2,1 1,0-1,0-1,0 0,1-1,-1-1,1 1,0-2,0 0,18-1,-21 0,-1-2,1 1,-1-1,0-1,0 1,0-2,0 1,0-1,-1-1,1 1,-1-1,-1-1,1 1,-1-2,14-12,7-18,-5 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7:00.18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0 299,'57'8,"-12"0,174-4,-151-6,0 3,105 16,-72-4,2-4,155-7,-147-3,-105 1,-1 0,0 0,0 0,0 1,0 0,6 2,-11-3,1 0,-1 0,0 0,1 0,-1 1,1-1,-1 0,0 0,1 1,-1-1,0 0,1 1,-1-1,0 0,0 1,1-1,-1 0,0 1,0-1,0 1,0-1,1 0,-1 1,0-1,0 1,0-1,0 1,0-1,0 1,0 1,-1-1,0 1,1-1,-1 1,0-1,0 0,0 1,0-1,0 0,0 1,0-1,-2 2,-23 18,-1-1,-1-1,0-2,-2 0,-43 17,28-13,-59 37,93-51,-9 6,-35 30,51-39,0-1,0 1,1 0,-1 0,1 1,0-1,0 1,0 0,1-1,-1 1,1 1,0-1,1 0,-2 6,3-8,1 0,-1 0,1 0,-1-1,1 1,0 0,0 0,0-1,0 1,1-1,-1 1,1-1,-1 1,1-1,0 0,0 0,0 0,0 0,0 0,1 0,-1-1,0 1,1-1,-1 1,1-1,5 2,5 2,1 0,0-1,26 6,-3-6,52 1,-63-5,-1 0,1 3,-1 0,51 13,-73-15,0 1,0-1,0 1,0 0,0 0,0 0,-1 0,3 3,16 10,-20-14,-1-1,1 0,-1 0,1 0,-1 0,1 0,0 0,-1 0,1 0,-1 0,1-1,-1 1,1 0,-1 0,1 0,-1 0,0-1,1 1,-1 0,1-1,-1 1,1 0,-1-1,0 1,1 0,-1-1,0 1,1-1,-1 1,0-1,0 1,0-1,1 1,-1-1,9-22,-7 19,48-126,23-71,-27 51,30-179,-70 286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7:00.51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57 0,'0'4,"-7"7,-2 5,0 7,2 2,2 5,2-1,-2-5,0-3,1-15,1-8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7:00.85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59 1,'77'-1,"85"3,-157-2,1 1,-1-1,0 1,0 0,0 1,0-1,0 1,0 0,0 0,-1 0,1 1,-1 0,1 0,-1 0,0 0,0 1,5 6,-5-4,0 0,0 0,-1 1,0-1,-1 1,1 0,-1 0,-1 0,1 0,-1 0,0 0,-1 8,1 5,0 0,-2-1,0 1,-8 35,7-47,0 0,-1 0,0 0,-1-1,0 1,0-1,0 0,-1 0,0 0,-1-1,1 1,-1-1,-11 8,3-4,0 0,0-1,-1-1,0-1,0 0,-17 5,25-9,-1-1,0 0,0-1,0 0,0 0,0 0,0-1,0 0,-1-1,1 0,0 0,1-1,-1 0,-12-4,15 2,-1 1,0-1,1 0,0-1,0 1,0-1,1 0,-1 0,1-1,1 1,-1-1,1 0,0 0,0 0,0 0,1 0,0-1,-2-10,0-3,1-1,0 1,2-1,1-36,0 50,1 0,0 0,0 0,1 0,-1 0,2 0,-1 1,1-1,0 1,0 0,5-8,-4 10,-1-1,1 2,0-1,0 0,1 1,-1-1,1 1,-1 0,1 1,0-1,0 1,0 0,0 0,11-1,-4 0,0 1,0 0,1 1,-1 0,0 1,1 1,-1 0,21 4,-24-2,0 0,0 0,0 1,-1 0,1 1,-1 0,0 0,-1 0,1 1,-1 0,12 14,11 17,-2 2,-2 1,-2 1,24 55,0-4,-33-65,1 0,1-2,2 0,0-1,2-1,36 32,-46-45,0-1,1 0,0-1,0-1,1 0,0-1,0 0,1-1,0 0,-1-1,2-1,-1 0,0-1,1 0,-1-1,17-1,-23-2,1 1,-1-1,0 0,1 0,-1-1,0-1,-1 1,1-1,-1 0,1-1,-1 0,12-11,-4 1,1-1,-2-1,21-32,-8 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7:01.33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1 203,'16'-7,"0"1,0 0,1 2,0-1,0 2,22-2,108 1,-101 4,1100 2,-1137-3,30 3,-38-2,0 0,1 0,-1 0,0 0,1 0,-1 1,0-1,0 1,1-1,-1 1,0-1,0 1,0 0,0-1,0 1,0 0,0 0,0 0,0 0,0 0,0 0,1 1,-2-1,0 0,0 0,0 0,-1 0,1 0,0 0,0 0,-1 0,1 0,0 0,-1 0,1 0,-1 0,1-1,-1 1,1 0,-1 0,0 0,0-1,1 1,-1-1,0 1,-1 1,-23 13,23-14,-17 9,-1 0,-1-2,1 0,-1-2,-1 0,-40 5,6-6,-84-4,134-1,0-1,0 0,0-1,0 1,1-1,-1 0,0 0,1-1,0 0,0 0,0 0,0-1,-9-7,12 9,0 0,-1 0,1-1,0 1,0-1,1 1,-1-1,0 1,1-1,0 0,0 0,0 0,0 0,0 1,0-1,1-1,-1 1,1 0,0 0,0 0,0 0,0 0,1 0,-1 0,1 0,0 0,0 0,0 0,2-3,-1 2,1 0,0 0,1 1,-1-1,1 1,-1 0,1 0,0 0,0 1,1-1,-1 1,0 0,1 0,-1 0,1 1,0 0,0 0,6-1,14-2,-1 2,33 1,-43 1,23-1,2 0,1 1,-1 2,61 11,-90-11,0 0,0 1,0 0,-1 1,0 0,0 0,0 1,0 0,0 1,-1 0,0 0,-1 1,1 0,-1 0,-1 1,1 0,-1 0,-1 0,6 11,-4-3,-1 0,0 1,-2 0,0 0,0 0,1 29,-4-1,-4 62,2-90,-2-1,0 1,0-1,-2 0,0 0,0-1,-2 0,-14 27,8-23,0 0,-1-1,-1 0,-1-1,-30 25,5-11,-1-2,-1-2,-2-2,0-2,-53 18,62-26,-1-2,-1-1,0-2,-1-2,0-1,0-2,0-2,0-1,-45-5,74 2,1 0,0-1,0-1,-1 1,2-1,-1-1,0 0,1 0,0-1,0 0,0 0,0-1,1 0,0 0,-6-8,-1-3,1 0,1-2,0 0,2 0,-13-29,-19-58,4-2,5-1,5-2,5-1,-9-118,26 154,6 52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7:01.69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281 157,'6'10,"-1"0,0-1,-1 2,0-1,-1 0,0 1,-1 0,2 18,-2-3,0-1,-5 42,1-49,-1-1,-1 0,0 1,-2-2,0 1,0-1,-2 0,-18 30,-6-1,-56 64,52-69,-48 73,82-111,1 0,0 0,0 0,-1 0,1 0,1 1,-1-1,0 0,0 1,1-1,0 0,-1 1,1-1,0 1,0-1,0 1,1 3,0-4,0 0,-1-1,1 1,0 0,1-1,-1 1,0-1,0 1,1-1,-1 0,1 1,-1-1,1 0,-1 0,1 0,0 0,2 1,7 1,-1 1,1-2,0 0,1 0,20 1,121-2,-96-3,1 3,69 10,-119-10,1 1,-1 1,1-1,-1 1,0 1,0-1,-1 1,12 8,-16-10,0 1,0-1,0 1,0 0,0-1,-1 1,1 1,-1-1,0 0,0 0,0 1,-1-1,1 1,-1 0,1-1,-1 1,-1 0,1 0,0 0,-1 5,0-9,0 0,1 1,-1-1,0 0,0 0,0 1,0-1,0 0,0 0,0 1,0-1,0 0,0 0,0 1,0-1,0 0,0 1,0-1,0 0,0 0,0 1,0-1,0 0,0 0,0 1,0-1,-1 0,1 0,0 0,0 1,0-1,0 0,-1 0,1 0,0 1,0-1,-1 0,1 0,0 0,0 0,-1 0,1 0,0 1,0-1,-1 0,1 0,0 0,0 0,-1 0,1 0,0 0,0 0,-1 0,1 0,0 0,-1 0,1 0,0-1,-11-13,6 1,1 0,0-1,1 0,0 1,0-21,1-76,3 66,-3-99,14-349,-8 454,13-51,-1 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5:25.97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1814,'14'-1,"0"0,0-2,0 0,0 0,0-1,-1-1,1 0,-1-1,0 0,-1-1,17-12,9-9,-2-1,38-40,-13 5,-3-2,-3-3,-3-2,-3-3,-4-1,60-136,72-253,-151 373,-4-1,-4-1,8-115,-26 172,0 36,0-1,1 1,-1 0,0-1,0 1,0 0,0-1,0 1,0 0,0-1,0 1,-1 0,1-1,0 1,0 0,0-1,0 1,0 0,0 0,-1-1,1 1,0 0,0 0,0-1,-1 1,1 0,0 0,0-1,-1 1,1 0,0 0,0 0,-1 0,1-1,0 1,-1 0,1 0,0 0,-1 0,1 0,0 0,-1 0,1 0,0 0,-1 0,1 0,0 0,0 0,-1 0,1 0,0 0,-1 1,1-1,0 0,-1 0,1 0,0 0,0 0,-1 1,1-1,-16 20,-12 27,-39 93,41-82,-192 493,184-451,-37 184,58-207,4 0,3 1,5 86,1-156,1-1,0 1,0-1,0 1,1-1,0 0,5 12,7 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7:02.03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33,'3'0,"12"0,6 0,16 0,12 0,17 0,21 0,16 0,23 0,13-3,21-1,15 0,15-7,-25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7:14.04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28,'0'10,"3"6,8 1,6-2,-8-11,-4-16,-4-9,-5-8,-1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7:14.84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107 68,'-10'0,"-6"0,-5 0,2-10,-2-17,2-3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7:35.31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1 197,'0'-3,"1"-1,0 1,0 0,0 0,0-1,1 1,-1 0,1 0,0 0,-1 1,1-1,1 0,-1 1,0-1,1 1,-1 0,1-1,0 1,4-2,9-7,1 2,21-10,-25 13,24-10,1 1,0 2,0 1,2 2,45-5,-8 7,135 3,-204 5,-1 1,1-1,0 1,-1 1,1-1,-1 1,0 1,1-1,-1 1,0 1,-1-1,1 1,9 7,-12-7,0 0,0 0,0 1,0-1,-1 1,0 0,0 0,-1 0,1 0,-1 1,0-1,0 1,-1-1,0 1,0 0,0-1,0 1,-1 10,-1-4,0-1,-1 1,0-1,-1 0,0 0,-1 0,0 0,-1 0,0-1,-1 0,0 0,0 0,-1-1,0 0,-1 0,-11 10,-14 10,-2 0,-73 43,76-51,-230 129,261-150,0 0,1 0,-1 1,0-1,1 0,-1 1,0-1,1 0,-1 1,1-1,-1 1,0-1,1 1,-1-1,1 1,0 0,-1-1,1 1,0 0,-1 0,11 5,29-4,-34-2,171-3,105 4,-255 1,0 2,0 1,-1 1,38 14,-46-12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7:35.85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0,'10'0,"6"0,5 0,-2 7,-4 5,-5 5,-7-2,-4 4,-2-1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7:36.29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401 1,'0'27,"1"-8,-1 0,0-1,-2 1,-1 0,-7 32,-92 214,80-204,-128 419,147-464,-14 53,15-63,0-1,0 1,-1-1,0 0,1 0,-2 0,1 0,0-1,-7 7,9-10,1-1,-1 1,0 0,0 0,0 0,0-1,-1 1,1-1,0 1,0-1,0 1,0-1,-1 1,1-1,0 0,0 0,0 0,-1 0,1 0,0 0,-1 0,1 0,0 0,0-1,0 1,-1 0,1-1,0 1,0-1,0 1,0-1,0 0,0 1,0-1,0 0,0 0,0 0,0 0,0 0,0 0,1 0,-1 0,0 0,0-1,-10-19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7:36.63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1,'101'-1,"165"6,-247-4,0 2,0 0,-1 2,1 0,-1 0,27 14,-38-16,-1 0,1 0,-1 1,0 0,0 1,0-1,0 1,-1 0,0 0,0 1,0 0,-1 0,0 0,0 0,0 0,-1 1,0 0,0 0,3 13,-6-17,1 1,-1-1,0 1,0-1,0 1,-1-1,1 1,-1-1,0 0,0 1,0-1,0 0,-1 0,1 1,-3 2,0 0,0-1,0 0,-1 0,0 0,0-1,0 1,-9 5,-1-1,-1-1,0 0,0-1,-1-1,-20 6,-2-4,-2-1,1-2,0-1,-1-3,-77-6,112 5,1-1,0 0,0-1,0 1,0-1,0 0,0 0,0 0,1-1,-1 1,1-1,-1-1,1 1,0 0,1-1,-1 0,-4-5,6 6,0 0,1-1,-1 1,0 0,1-1,0 1,0-1,0 0,0 1,0-1,1 0,0 0,0 1,0-1,0 0,0 0,1 1,0-1,0 0,0 1,0-1,0 1,1-1,-1 1,3-4,17-22,2 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7:37.23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1 297,'0'2,"0"0,0 0,0 0,0 0,1 0,-1 0,1 0,-1 0,1 0,0 0,0 0,0-1,0 1,0 0,0 0,0-1,1 1,-1-1,1 1,1 1,0-1,1 0,-1 0,0-1,1 1,-1-1,1 0,0 0,-1 0,1 0,5-1,8 1,0-1,-1-1,32-6,-43 6,62-15,0-2,110-47,-112 40,-57 22,15-6,0-1,22-13,-40 20,0 0,0 0,0 0,-1-1,1 0,-1 0,0 0,0-1,0 0,0 1,-1-1,0 0,0-1,2-6,-4 10,0 0,-1 0,1 0,-1-1,1 1,-1 0,0 0,0-1,0 1,0 0,0-1,-1 1,1 0,-1 0,0-1,1 1,-1 0,0 0,0 0,0 0,-2-2,0 1,0-1,0 1,-1 0,1 1,-1-1,1 1,-1-1,0 1,0 0,-6-2,-6-1,0 0,-1 1,1 1,-29-2,-43 5,211 1,-32 1,-62-3,-18 1,0-1,0 1,0 1,0 0,15 3,-23-3,0 0,-1 0,1 0,-1 1,1-1,-1 0,0 1,1 0,-1-1,0 1,0 0,0 0,-1 0,1 0,0 1,-1-1,1 0,-1 1,0-1,0 1,0-1,0 1,0 0,0-1,-1 1,1 4,1 19,-1 0,-5 49,1 23,3-95,0 0,1 0,-1 0,1 0,0 0,-1 0,1 0,1 0,-1 0,0 0,1 0,-1-1,1 1,0-1,0 1,0-1,0 0,0 1,1-1,-1 0,1-1,-1 1,1 0,0-1,0 1,3 0,27 11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7:37.56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244 508,'-3'4,"-5"13,0 8,-10 10,-1 5,-4 6,2-1,-6-2,2 1,2-3,5-1,5 1,5-2,-3-8,1-2,2-7</inkml:trace>
  <inkml:trace contextRef="#ctx0" brushRef="#br0" timeOffset="1">146 1,'-6'0,"-3"0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7:37.88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168 1,'3'2,"0"0,-1 0,1 1,-1-1,1 1,-1-1,0 1,0 0,0 0,-1 0,1 0,-1 0,1 0,-1 1,0-1,0 0,-1 1,1 3,2 8,-1-1,-1 29,-2-24,-1 0,-1 0,0-1,-1 1,-1-1,-1 0,-1 0,0-1,-1 0,-1 0,-1-1,-18 24,3-3,13-19,0 0,0-2,-2 1,-25 24,91-118,-28 43,58-76,-69 95,1-1,1 2,1 0,26-18,-40 30,0 1,0-1,0 1,0 0,0 0,0-1,0 2,1-1,-1 0,0 0,1 1,-1-1,0 1,1 0,-1 0,1 0,-1 0,1 0,-1 0,0 1,1-1,-1 1,1 0,1 0,-1 1,-1 0,0 0,0 0,0 1,0-1,0 0,0 1,-1-1,1 1,-1 0,0-1,0 1,0 0,0 0,0 0,0 0,-1 0,0 0,1 3,3 81,-4-56,8 60,-6-81,0-1,1 0,0 0,0 0,1 0,0-1,0 1,1-1,0 0,11 13,-11-16,0 1,0-1,0 0,1 0,0-1,0 0,0 0,0 0,1 0,0-1,0 0,-1-1,1 0,1 0,-1 0,0-1,0 0,1 0,-1-1,1 0,-1 0,0-1,1 0,-1 0,9-3,23-10,-4-3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5:26.31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24,'10'0,"17"0,13 0,11 0,12-6,16-3,-6 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7:38.45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458 0,'-1'2,"0"-1,1 0,-1 1,0-1,1 0,-1 0,0 1,0-1,0 0,0 0,0 0,-3 1,-9 14,7-4,0-1,-1 0,-13 18,15-23,1 3,6-7,10-12,-11 8,0 1,0-1,1 0,-1 1,-1-1,1 0,0 0,0 0,-1 1,1-1,-1 0,1 0,-1 0,0 0,0 0,0 0,0 0,0 0,0 0,-1 0,1 0,-1 0,1 0,-1 1,0-1,1 0,-1 0,0 1,-2-4,0 2,-1 1,1 0,0-1,0 1,-1 0,0 1,1-1,-1 1,0-1,1 1,-1 0,0 0,0 1,-6-1,-1 1,0 0,0 1,0 1,0 0,0 0,1 1,-1 0,1 1,-1 0,1 1,0 0,1 0,-1 1,1 0,0 1,1 0,-16 16,9-7,1 0,0 1,2 1,-1 0,2 0,1 1,0 1,-9 26,13-25,1 1,0-1,2 1,0 0,2 0,0 0,2 0,4 31,-4-49,0 0,1 0,-1 0,1 0,0 0,1 0,-1-1,1 1,-1-1,1 0,0 0,0 0,1 0,-1 0,0 0,1-1,0 0,-1 0,1 0,0 0,0-1,0 1,1-1,5 1,9 3,1-1,0-2,36 2,-26-5,-1 0,1-2,-1-2,0 0,0-2,0-1,-1-1,0-2,29-15,1-4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7:38.78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278 372,'0'10,"-10"9,-3 6,-3 8,-5 5,-3 6,-3 6,-5 7,4 4,3-4,6-3,0 3,2-5,5-5,4-6,4-8,2-2,2-7</inkml:trace>
  <inkml:trace contextRef="#ctx0" brushRef="#br0" timeOffset="1">356 59,'0'-7,"0"-5,0-8,0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7:39.38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1142,'2'-41,"2"0,1 0,20-75,49-114,-72 225,82-201,14-44,-83 189,-13 47,1 0,1 0,0 1,1-1,0 1,9-15,-11 24,0 1,1-1,-1 1,1 0,0 0,0 0,0 1,0 0,1-1,-1 1,1 1,-1-1,1 1,-1-1,1 1,0 1,0-1,0 1,-1 0,6 0,2 0,-1 1,1 0,-1 0,1 1,-1 1,0 0,15 6,-21-6,1 0,-1 0,1 1,-1 0,0 0,-1 0,1 1,-1-1,0 1,0 0,0 0,-1 1,1-1,-1 1,-1 0,1-1,-1 1,0 1,0-1,1 8,-1 4,0-1,0 1,-2 0,0 0,-1-1,-4 21,3-31,0 0,-1 0,1 0,-1-1,-1 1,1-1,-1 0,0 0,-1 0,1 0,-1-1,-10 9,-8 7,-42 27,50-39,4-1,-1 0,0-1,-1-1,1 0,-1-1,0-1,-1 0,1 0,-28 3,37-7,-1 0,1 0,-1 0,1 0,-1-1,1 1,-1-1,1 0,0 0,-1-1,1 0,0 1,0-1,0-1,0 1,0 0,1-1,-1 0,1 0,0 0,0 0,0-1,0 1,0-1,1 0,-1 1,1-1,0 0,0-1,1 1,-1 0,1 0,-1-9,-2-10,1 0,2 0,1-24,0 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7:40.24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1326,'1'2,"0"-1,-1 0,1 0,0-1,0 1,-1 0,1 0,0 0,0 0,0-1,0 1,0 0,0-1,0 1,1-1,-1 1,0-1,0 0,0 1,0-1,1 0,-1 0,0 0,2 0,32 3,-27-4,-1-1,0 1,1-1,-1 0,0-1,0 1,-1-2,1 1,-1-1,1 0,-1 0,0 0,-1-1,1 0,-1 0,5-6,10-14,-1 0,24-42,-20 30,16-25,-3-1,-2-2,45-126,112-481,-188 658,0 7,-1 0,-1 0,0 0,0 0,0 0,-1-10,-1 15,-4 7,-23 35,2 1,-28 59,-34 96,-16 83,94-243,1 0,2 1,1 0,2 0,1 71,5-95,-1-18,0-6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7:41.19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0 156,'2'2,"0"-1,0 1,0-1,0 1,0-1,0 0,0 0,0 0,0 0,1 0,-1 0,0 0,3 0,1 1,24 8,1-2,0 0,0-2,60 4,133-10,-117-2,-48 3,-22 0,69-6,-97 4,1 0,-1-1,1-1,-1 1,0-2,0 1,0-1,0-1,-1 1,1-1,14-13,-20 16,-1 0,1 0,-1-1,0 1,0-1,1 0,-2 1,1-1,0 0,-1 0,1 0,-1-1,0 1,0 0,0 0,0-1,-1 1,1 0,-1-1,0 1,0-6,-1 6,0-1,-1 1,1 0,-1 0,1 0,-1 0,0 1,0-1,0 0,-1 1,1 0,-1-1,1 1,-1 0,0 0,0 0,0 1,0-1,0 1,0-1,-6-1,-19-5,-1 0,0 2,0 1,-37-2,-121 6,132 2,-107 18,146-16,-1 1,1 1,0 0,0 1,1 0,0 2,0 0,0 0,1 1,-23 20,31-24,1 1,0 0,0 0,0 1,0 0,1 0,0 0,1 0,0 0,0 1,0-1,1 1,0 0,1 0,-1-1,2 1,-1 0,1 1,0-1,2 10,0-7,0 0,1 0,1 0,0-1,0 1,1-1,0 0,1-1,0 1,0-1,1 0,1-1,-1 0,10 8,5 2,2-1,0-1,0 0,2-3,33 15,143 41,-92-41,164 20,116-14,-237-27,273-21,-324 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7:42.18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735 4,'-91'-1,"5"-2,1 5,-121 16,193-15,0-1,0 2,0 0,1 0,-14 8,23-11,1 0,0 0,0 0,1 0,-1 0,0 0,0 1,1-1,-1 1,0-1,1 1,0 0,-1 0,1 0,0-1,0 1,0 0,0 0,0 1,0-1,1 0,-1 0,1 0,-1 0,1 1,0-1,0 0,0 0,0 1,0-1,1 0,-1 0,1 0,-1 0,1 1,0-1,0 0,0 0,2 2,10 17,1-1,1-1,1 0,20 18,-22-24,0 1,-1 0,0 1,-2 0,0 1,0 1,-2-1,12 26,-16-24,0-1,-1 0,-1 1,-1 0,0 0,-1 0,-1 0,-1 0,0 0,-1-1,-1 1,-1 0,-1-1,0 0,-1 0,-1 0,0-1,-2 0,1 0,-2-1,0 0,-14 14,0 1,-2-2,-38 33,48-47,-1-1,0-1,-1-1,-1 0,-33 13,22-14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7:42.66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99,'4'-5,"0"1,1 0,-1 0,1 0,-1 0,1 1,0 0,1 0,-1 0,0 0,1 1,-1 0,8-1,11-7,-7 2,0 1,1 1,0 1,0 0,31-3,-43 7,0 0,0 1,0 0,-1 0,1 0,0 1,0 0,0 0,0 1,-1-1,1 1,-1 1,1-1,-1 1,0-1,0 2,0-1,0 0,-1 1,1 0,6 8,2 6,-2 1,0 0,-1 1,-1 0,-1 0,8 32,-3 4,9 71,-1 108,-9 277,-12-505,0 5,0 1,-1 0,-4 19,5-30,-1 0,1 0,-1 0,1 0,-1 1,0-1,0 0,0 0,0 0,0-1,-1 1,1 0,-1 0,1-1,-1 1,1-1,-1 1,0-1,0 0,1 1,-1-1,0 0,0 0,0-1,-1 1,1 0,-2 0,2-1,1 0,0 0,0 0,0 0,0 0,0-1,0 1,0 0,0-1,-1 1,1-1,0 1,1-1,-1 1,0-1,0 0,0 1,0-1,0 0,0 0,1 0,-1 0,0 0,1 0,-1 1,1-2,-1 1,1 0,-1 0,1 0,0 0,0 0,-1-1,-4-44,4 39,-2-79,3-1,4 0,4 1,4 0,24-93,-14 115,2 2,3 1,53-89,-10 19,-70 130,31-53,-28 50,-1 0,1 1,-1-1,1 1,0 0,0 0,1 0,-1 1,1-1,-1 1,8-4,-11 5,1 1,-1 0,1 0,-1 0,0 0,1 0,-1 0,0-1,1 1,-1 0,1 0,-1 0,0 0,1 0,-1 0,0 0,1 1,-1-1,1 0,-1 0,0 0,1 0,-1 0,0 1,1-1,-1 0,0 0,1 0,-1 1,0-1,0 0,1 1,-1-1,2 15,-11 16,1-11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7:43.05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394 1,'-2'16,"-1"1,0 0,-1-1,-1 1,0-1,-10 20,6-15,-1 2,0-1,-2 0,0 0,-2-2,-19 25,22-33,1 0,-2-1,1 0,-1-1,-1 0,0-1,0 0,-1-1,-19 8,30-15,0 1,0-1,0 0,0 0,0-1,0 1,0-1,-1 1,1-1,0 0,0 0,0 0,0-1,-1 1,1-1,0 0,0 1,0-2,0 1,0 0,1 0,-1-1,0 0,1 1,-3-3,1 0,1 0,0 0,0 0,0-1,1 1,-1-1,1 0,0 1,0-1,1 0,0 0,-1 0,2 0,-2-9,1-2,1 1,0 0,1-1,0 1,1 0,1 0,1 0,0 0,1 1,13-29,-14 36,0 0,0 0,1 0,1 0,-1 1,1 0,0 0,0 1,0-1,1 1,0 1,0-1,0 1,1 0,0 1,-1 0,1 0,0 0,0 1,1 1,10-2,-10 3,-1 0,1 0,-1 1,1 0,-1 0,1 1,-1 0,0 1,0 0,0 0,0 1,0 0,11 7,6 8,-1 0,33 34,-16-15,31 27,2-4,4-3,124 70,-160-105,2-3,0-1,2-2,0-2,0-2,1-2,1-2,93 5,-130-13,0 0,0-1,0 0,0-1,0 0,0 0,0-1,0 0,12-5,3-7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7:43.39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0,'45'1,"-1"3,1 1,59 15,124 48,-167-49,42 9,1-5,134 13,-231-35,141 14,-120-14,1-1,-1-1,33-5,-43 0,-18 6,0 0,1 0,-1 0,0 0,0 0,0 0,0-1,0 1,0 0,0 0,0 0,0 0,0 0,0 0,0 0,0 0,0-1,1 1,-1 0,0 0,0 0,0 0,0 0,0 0,0 0,0-1,0 1,0 0,0 0,-1 0,1 0,0 0,0 0,0 0,0-1,0 1,0 0,0 0,0 0,0 0,0 0,0 0,0 0,0 0,-1 0,1 0,0 0,0-1,0 1,0 0,0 0,0 0,0 0,0 0,-1 0,1 0,0 0,0 0,0 0,-35-6,6 4,-1 2,0 0,0 2,0 2,0 0,1 2,0 1,0 2,1 0,0 2,-42 23,27-7,0 3,2 1,1 2,1 2,2 1,2 2,1 1,2 2,2 1,2 2,2 1,2 0,-27 72,42-94,2 0,1 1,1 0,1 0,1 0,1 1,1-1,4 45,-2-65,0-1,0 0,0 1,0-1,0 0,1 0,-1 0,1 0,0 0,0 0,0 0,0-1,0 1,1-1,-1 1,1-1,0 0,0 0,0 0,0 0,0-1,3 2,1 0,1-1,-1 0,0-1,1 1,-1-2,1 1,0-1,13-1,14-3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7:43.76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460 0,'1'0,"1"0,0 0,0 0,0 1,-1-1,1 0,0 1,0-1,-1 1,1-1,0 1,-1 0,1 0,-1 0,1 0,-1 0,1 0,-1 0,0 0,1 1,1 2,-1-1,-1 0,0 0,0 0,0 0,0 0,0 0,-1 0,1 0,-1 1,0-1,0 5,-1 7,-1 0,-1 0,-1 0,-5 16,-16 35,-52 98,15-37,-112 262,143-318,22-47,0-1,-2 0,-1 0,-1-2,0 1,-19 20,14-24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5:26.64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300 0,'-6'1,"1"0,-1 0,1 0,0 1,-1 0,1 0,0 0,0 0,0 1,0 0,0 0,1 0,-7 7,-7 7,-27 31,38-39,-17 18,1 1,2 1,-24 42,39-59,0-1,1 1,1 0,-1 1,2-1,0 1,0 0,2-1,-1 1,2 0,-1 0,4 23,-2-32,0 0,0 0,1 0,0 0,0 0,0-1,0 1,0-1,1 1,-1-1,1 0,0 0,0 0,0 0,1 0,-1-1,1 0,-1 1,1-1,0-1,0 1,0 0,0-1,0 0,8 1,4 2,0-2,1 0,-1-1,1 0,23-3,-28 0,1 0,-1 0,0-2,0 1,-1-1,1-1,-1 0,0-1,13-8,17-16</inkml:trace>
  <inkml:trace contextRef="#ctx0" brushRef="#br0" timeOffset="1">613 97,'-7'6,"-2"7,-8 17,2 1,1 0,1 1,2 0,2 1,0 1,-5 51,13-81,1-1,0 0,0 1,0-1,0 1,1-1,0 1,-1-1,1 0,0 1,0-1,1 0,-1 0,1 0,0 0,-1 0,5 4,-3-4,0 0,1-1,-1 1,1-1,0 0,0 0,-1 0,1-1,1 1,-1-1,0 0,0 0,0 0,6-1,48 2,-33-4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7:44.18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21 201,'-1'-1,"0"1,0-1,-1 1,1-1,0 0,0 0,0 0,0 0,0 0,0 0,0 0,0 0,0 0,0 0,1 0,-1-1,0 1,1 0,-1-1,1 1,-1 0,1-1,0 1,-1-3,2 2,-1-1,0 0,1 0,0 0,0 1,0-1,0 0,0 1,0-1,0 0,3-2,4-6,0 1,1 1,-1 0,15-11,-12 11,1 0,0 1,1 1,0 0,0 0,0 1,1 1,0 0,0 1,0 1,1 0,-1 1,1 0,0 1,-1 1,1 1,0 0,-1 0,15 4,-26-4,1 1,-1-1,0 0,0 1,0-1,0 1,-1 0,1 0,0 0,-1 0,0 1,1-1,-1 1,0-1,0 1,0 0,0 0,-1 0,1 0,-1 0,0 0,0 0,0 0,0 1,0 4,1 9,0 1,-1-1,-2 30,0-26,0 14,1-15,0 1,-1-1,-2 1,0-1,-9 31,10-37,11-17,21-23,-19 15,329-291,-283 254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7:44.51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0,'890'0,"-868"0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7:44.84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1,'0'3,"0"2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7:45.19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1103 0,'-1'11,"-1"-1,-1 0,0 0,0 0,-1-1,0 1,-1-1,0 0,0 0,-8 9,-3 8,-176 291,-57 97,29-9,81-143,43-96,-27 52,103-178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7:45.63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0,'0'3,"6"2,13-1,6 6,9 1,8-1,18-3,7-1,4-3,9-2,0-1,5 0,-4 0,-5-1,5 1,-2 0,-14-1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7:51.38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565 1583,'-1'6,"0"-1,0 1,-1-1,0 0,0 0,0 0,-6 9,0 2,-249 522,78-128,175-401,-75 168,79-176,0-1,0 1,0-1,0 1,0-1,-1 0,1 1,0-1,0 1,0-1,-1 1,1-1,0 0,0 1,-1-1,1 1,0-1,-1 0,1 1,0-1,-1 0,1 0,-1 1,1-1,0 0,-1 0,1 1,-1-1,1 0,-1 0,1 0,-1 0,1 0,-1 0,1 0,0 0,-1 0,1 0,-1 0,1 0,-1 0,0-2,0 1,1 0,-1 0,1-1,-1 1,1 0,0-1,0 1,-1 0,1-1,0 1,0 0,0-1,1 1,-1-2,4-17,1 1,1 0,1 0,1 0,0 1,15-23,-10 17,332-629,35-6,-267 485,226-262,-263 353,3 4,153-117,-172 152,2 3,2 3,2 2,1 3,73-24,-89 41,1 2,90-13,-114 23,0 2,0 1,1 1,-1 2,0 1,50 11,-69-12,-1 1,0 0,0 1,0 0,0 0,0 1,-1-1,0 2,0-1,0 1,-1 0,0 1,0-1,0 1,-1 0,6 12,-4-5,0 0,-2 0,0 1,0-1,-1 1,-1 0,-1 1,2 22,-3 26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7:52.04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0 198,'13'-2,"-1"-1,1 1,-1-2,0 0,0 0,23-13,-10 6,26-11,1 3,0 2,110-21,-128 33,294-38,-243 36,159 8,-229 0,1 1,-1 1,0 0,0 1,-1 0,27 13,-37-15,0 0,0 1,0-1,0 1,-1 0,1 0,-1 1,0-1,0 0,0 1,4 7,-5-8,-1 0,0 0,0 0,0 1,0-1,-1 1,1-1,-1 0,0 1,0-1,0 1,-1-1,1 1,-1-1,1 0,-1 1,-3 4,2-1,-2-1,1 0,-1-1,1 1,-2 0,1-1,-1 0,1 0,-1-1,-1 1,-5 3,-12 8,-34 17,39-23,-256 120,199-97,73-33,1 0,0 1,-1-1,1 1,0 0,0-1,0 1,-1 0,1 0,0 0,0 0,0 0,0 0,0 0,1 0,-1 0,0 0,0 0,0 2,1-2,0 0,0-1,0 1,1 0,-1 0,0-1,0 1,1 0,-1-1,0 1,1 0,-1-1,1 1,-1 0,1-1,-1 1,1-1,-1 1,1-1,0 1,-1-1,1 0,-1 1,2-1,5 4,1 0,0-1,-1-1,15 4,17 1,-19-3,0 0,0 1,26 10,-42-13,1 0,0 0,-1 0,0 1,1 0,-1 0,0 0,-1 1,1-1,0 1,-1 0,0 0,0 0,0 0,0 0,-1 1,0-1,3 8,1 21,-6-31,0-8,-1-6,1-9,1 0,1 0,0 0,2 0,1 0,0 0,1 1,16-33,9-11,49-74,13-23,-93 159,1 1,0 0,-1 0,1 0,0-1,0 1,-1 0,1 0,0 0,0 0,0 0,0 1,0-1,2-1,-2 2,-1 0,0 0,1 0,-1 0,0 1,1-1,-1 0,0 0,1 0,-1 0,0 1,1-1,-1 0,0 0,0 1,1-1,-1 0,0 1,0-1,0 0,1 1,-1-1,0 0,0 1,0-1,0 0,0 1,0-1,0 0,0 1,0-1,0 1,2 43,-2-38,-1 38,-1-27,2 0,0 0,0 0,5 18,-4-30,0 0,1 0,-1 1,1-2,1 1,-1 0,1 0,0-1,0 1,0-1,0 0,1 0,0 0,0 0,0-1,0 0,6 4,7 2,1-1,-1-1,2-1,-1-1,0 0,38 4,-25-4,40 12,-69-16,-1-1,1 0,-1 1,1-1,-1 1,1-1,-1 1,0-1,1 1,-1 0,0 0,1 0,-1 0,0 0,0 0,0 0,0 0,0 0,0 1,0-1,0 0,-1 1,1-1,0 1,-1-1,1 0,-1 1,1 1,-2-1,1-1,-1 1,0-1,1 1,-1-1,0 1,0-1,0 0,0 1,-1-1,1 0,0 0,0 0,-1 0,1 0,-1 0,1 0,-1 0,1-1,-1 1,1-1,-1 1,0-1,1 1,-3-1,-58 8,34-6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7:52.39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0,'10'0,"10"7,5 2,8 2,5 0,6 5,6-1,4 1,6-2,3-4,1-4,6-2,4-3,-10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7:53.09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558 675,'0'3,"-1"-1,1 1,-1-1,1 0,-1 1,0-1,0 0,0 0,0 0,0 1,0-1,-1 0,1 0,-1-1,-3 4,-30 23,30-25,5-3,0 0,0 0,-1 0,1 0,0 0,0 0,0 1,0-1,-1 0,1 0,0 0,0 0,0 0,0 0,-1 0,1 0,0 1,0-1,0 0,0 0,0 0,0 0,0 0,-1 1,1-1,0 0,0 0,0 0,0 0,0 1,0-1,0 0,0 0,0 0,0 0,0 1,0-1,0 0,0 0,0 0,0 0,0 1,0-1,0 0,0 0,1 0,-1 0,0 1,0-1,0 0,0 0,0 0,0 0,14 3,21-6,-31 1,1 0,-1 0,1-1,-1 1,0-1,0 0,0 0,0-1,-1 1,1-1,-1 0,0 0,0 0,0 0,3-9,-2 6,-1-1,0 1,0-1,-1 0,0 0,0 0,-1 0,0-1,0-8,-1 15,0-1,0 1,-1-1,1 1,-1-1,0 1,1-1,-1 1,0 0,0-1,-1 1,1 0,0 0,-1 0,1 0,-1 0,0 0,0 0,-2-2,0 2,1 0,-1-1,0 2,0-1,0 0,0 1,0 0,0 0,-1 0,-7-1,5 2,-1 0,1 0,-1 0,1 1,-1 0,1 0,0 1,-1 0,1 1,0-1,0 1,1 1,-9 4,7 0,-1 0,1 0,0 1,1 0,0 0,1 1,0 0,0 0,-7 19,7-15,1 1,1-1,0 1,1 1,1-1,-2 29,4-41,0 0,0 1,0-1,1 1,-1-1,1 0,0 1,0-1,0 0,0 0,1 1,-1-1,1 0,0 0,-1-1,1 1,4 3,-3-3,1 0,0-1,0 1,1-1,-1 0,0-1,1 1,-1-1,1 1,0-1,-1-1,6 1,36 4,0-3,0-2,57-7,-79 3,-1 0,0-2,-1-1,1 0,-1-2,-1-1,32-18,-16 5,-2-2,0-2,37-35,-42 30,41-54,-34 39,-235 326,120-187,-3-3,-4-3,-188 144,250-211,-1-2,0-1,-1-1,-1-1,0-1,-1-1,-1-2,0-1,0 0,-57 7,81-15,0-1,-1 1,1-1,-1 0,1 0,-1-1,1 1,0-1,-1 0,1 0,0-1,0 1,0-1,0 0,0 0,0 0,0-1,0 1,1-1,0 0,-1 0,1 0,0-1,0 1,1-1,-1 1,1-1,0 0,0 0,0 0,0 0,1 0,-1 0,1-1,0-5,-5-18,3-1,0 0,2 0,2-34,19-120,-15 145,12-71,52-170,57-99,-86 262,-15 44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7:53.54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151 1,'339'0,"-336"0,0 0,1 0,-1 0,0 0,0 1,0-1,0 1,1 0,-1 0,0 0,-1 0,1 1,0-1,0 1,0 0,3 3,-5-3,1 0,-1 0,0 0,0 0,0 0,0 0,-1 0,1 0,0 1,-1-1,0 0,1 1,-1-1,0 0,0 1,0-1,-1 0,1 0,0 1,-1-1,0 0,1 0,-3 4,-8 20,-1-1,-2 0,0-1,-2 0,-21 26,-15 21,-215 387,238-396,17-34,-1-1,-31 45,30-56,-1-5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5:27.09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845 0,'0'8,"-2"-1,1 1,-1-1,0 0,0 1,-1-1,-6 12,-8 23,-19 114,6 1,-8 169,23 164,16-476,1 0,0-1,1 0,1 1,0-1,9 19,6 23,-18-53,0 1,-1 0,1 0,-1 0,0 0,1-1,-1 1,-1 0,1 0,0 0,-1 0,1 0,-1-1,0 1,0 0,0-1,0 1,-2 2,0-1,0 0,0 0,0-1,-1 1,0-1,1 0,-1 0,0 0,-9 4,-2 0,-1-1,0-1,-1 0,1-1,-20 3,-37 0,0-3,-89-6,49 0,108 1,0 1,0-1,0 1,1-1,-1 0,0-1,0 0,1 1,-1-1,1-1,-1 1,1-1,0 1,-5-5,3 1,0 0,1 0,0 0,0 0,0-1,1 0,0 0,-4-9,3 3,0 0,1 0,0 0,1-1,1 1,0-1,1 0,0 0,1 1,2-18,0 27,-1 0,0 0,1-1,0 1,0 0,0 0,0 0,1 1,0-1,-1 0,1 1,0 0,1 0,-1 0,5-3,8-6,1 1,20-9,-16 8,20-10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7:53.89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2,'116'-1,"131"3,-231 0,1 0,0 2,-1-1,1 2,-1 0,-1 1,1 1,-1 0,0 1,0 0,18 16,-29-22,-1 1,0 0,0 0,0 0,-1 0,1 1,-1-1,1 1,-1-1,0 1,-1 0,1 0,-1 0,1 0,-1 0,1 7,-2-4,0-1,0 1,-1-1,0 0,0 0,-1 1,1-1,-1 0,0 0,-4 6,-6 11,-2-1,0-1,-2 0,-23 24,35-40,-37 42,-4 2,2 3,-53 83,56-66,4 1,2 1,-28 93,59-156,0 0,1 0,1 0,-1 0,1 1,0 9,1-16,1 0,-1 0,0 1,1-1,-1 0,1 0,0 0,0 0,-1 0,1 0,1-1,-1 1,0 0,0 0,1-1,-1 1,1-1,-1 1,1-1,-1 0,1 1,0-1,0 0,0 0,0 0,0-1,0 1,3 1,24 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7:54.22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1,'441'0,"-416"0,1 1,-1 2,0 0,1 2,-2 0,33 13,-48-15,-1 1,1 0,-1 1,0 0,0 0,-1 0,0 1,13 14,-16-16,0 1,-1 0,1 1,-1-1,-1 0,1 1,-1 0,0 0,0-1,-1 1,0 0,0 0,0 0,0 13,-2-10,0 1,-1 0,0-1,0 1,-1-1,0 0,-1 0,0 0,0 0,-1 0,0-1,-1 0,1 0,-9 8,-12 11,-1-2,-42 32,36-30,-66 48,-18 16,108-84,1 1,0 0,0 1,1 0,-7 11,1 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7:54.56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24 691,'-1'-70,"-10"-79,6 112,1-1,2 1,3-43,-1 70,1 1,0-1,1 1,0-1,0 1,1 0,1 0,-1 0,1 0,1 1,0-1,0 1,0 0,1 1,0-1,1 1,11-10,13-3,1 1,64-27,-62 31,-4 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7:55.49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0 354,'1'1,"0"0,0 1,0-1,0 0,0 0,0 0,0 0,0 1,0-1,1-1,-1 1,0 0,1 0,-1 0,0-1,1 1,2 0,8 5,51 28,-48-27,-2 0,1 0,24 19,-24-14,-6-5,0 0,1 0,-1-1,1 0,10 4,-17-9,1 0,-1 0,1 0,-1-1,1 1,-1-1,1 1,-1-1,1 0,-1 0,1 0,-1-1,1 1,-1 0,1-1,-1 0,1 0,-1 1,1-1,-1-1,0 1,0 0,0-1,0 1,4-4,15-16,-2-2,0 0,-1-2,25-45,-27 43,7-10,-2-1,-1-1,26-79,-19 52,-20 50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7:56.39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0,'7'0,"5"0,8 0,3 0,1 0,4 0,-7 0,-10 0,-7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8:01.96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830 216,'0'-2,"1"-1,-1 1,1-1,-1 1,1 0,0-1,0 1,0 0,0 0,0 0,0 0,1 0,-1 0,1 0,3-3,29-23,-29 25,-4 3,-1 0,0 0,0 0,0 0,0 0,1 0,-1 0,0 0,0 0,0 0,0-1,1 1,-1 0,0 0,0 0,0 0,0 0,0 0,1-1,-1 1,0 0,0 0,0 0,0 0,0-1,0 1,0 0,0 0,0 0,0-1,0 1,0 0,0 0,0 0,0 0,0-1,0 1,0 0,0 0,0 0,0-1,0 1,0 0,0 0,0 0,0 0,0-1,0 1,0 0,-1 0,-12-4,-16 4,28 2,8 3,9 1,-10-5,-1-1,0 0,0 0,0-1,0 1,0-1,0 0,0-1,0 1,0-1,0 0,-1 0,1 0,8-6,-11 6,0 0,0 1,0-1,0 0,0 0,0 0,0-1,0 1,-1 0,1-1,-1 1,0-1,0 1,0-1,0 0,0 1,0-1,-1 0,1 0,-1 1,0-1,0 0,0 0,0 0,0 1,-1-1,1 0,-2-4,0 4,0-1,0 1,0 0,0 0,-1 0,1 0,-1 1,0-1,0 0,0 1,0 0,0 0,0 0,0 0,-1 0,1 1,-1-1,1 1,-1 0,0 0,0 1,1-1,-1 1,-6-1,-8 0,-1 1,0 0,-29 6,22-1,1 1,0 1,1 1,-1 1,2 2,-35 19,2 5,-70 57,60-40,-80 84,121-108,0 0,2 1,2 1,0 1,-25 54,40-72,1 0,0 0,1 0,0 1,1-1,1 1,0 0,0 16,2-24,1-1,-1 1,1-1,0 0,1 1,-1-1,1 0,0 0,0 0,0 0,1 0,0-1,0 1,0-1,0 1,1-1,0 0,0-1,0 1,0-1,0 1,1-1,5 3,7 1,-1 0,1 0,0-2,0 0,0-1,1 0,19 0,131 0,-119-5,178-2,-163 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8:02.43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411 1,'-19'0,"0"1,0 1,0 1,1 1,-1 0,1 2,0 0,0 1,-27 14,24-8,1 0,0 2,0 0,2 1,0 0,1 2,-16 20,30-34,-1 1,1 0,0-1,0 1,1 0,-1 0,1 1,0-1,1 0,-1 1,1-1,0 1,0-1,0 8,2-10,-1 0,1 0,-1 0,1-1,0 1,0 0,0 0,0 0,1-1,-1 1,1 0,0-1,-1 1,1-1,0 0,1 0,-1 0,0 0,1 0,-1 0,1-1,-1 1,1-1,0 1,-1-1,7 1,3 2,1-1,0 0,0-1,0-1,0 0,0-1,24-2,-11-2,0 0,48-15,-57 12,-1 0,1-1,-1 0,-1-1,1-1,-2-1,18-15,-21 16,-1 0,0 0,-1-1,0 0,-1 0,0-1,-1 0,0-1,9-25,-15 36,0-1,0 1,-1-1,1 1,-1-1,1 0,-1 1,0-1,0 1,-1-1,1 0,0 1,-1-1,1 1,-1-1,0 1,0-1,0 1,0 0,-1 0,1-1,0 1,-1 0,-2-2,2 2,-1 0,0 0,1 0,-1 1,0-1,0 1,0 0,0 0,0 0,0 0,0 0,-1 1,1-1,0 1,0 0,0 0,-1 0,1 1,-6 0,1 1,1 1,-1 0,0 0,1 1,0 0,0 0,0 0,0 1,1 0,-1 0,1 1,1 0,-1 0,1 0,0 1,0 0,1 0,-4 8,3-5,0 0,0 0,1 1,1-1,0 1,0 0,1 0,1 0,-1 0,2 0,0 1,2 20,-1-28,0-1,0 1,1-1,-1 1,1-1,0 0,0 0,0 0,0 0,0 0,1 0,-1-1,1 1,0-1,0 1,0-1,0 0,0 0,0-1,0 1,1-1,-1 1,1-1,-1 0,1 0,-1-1,6 1,12 2,0-2,0 0,34-3,-30 0,9 1,-5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8:02.83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798 1,'-48'1,"1"2,-1 3,1 1,1 3,0 2,0 1,-81 37,116-45,1 1,-1 0,-12 10,21-14,1-1,-1 1,0-1,1 1,-1 0,1 0,0-1,-1 1,1 0,0 0,-1 3,2-4,0-1,0 1,0 0,0 0,0 0,0 0,0-1,0 1,0 0,0 0,1 0,-1-1,0 1,1 0,-1 0,0-1,1 1,-1 0,1-1,-1 1,1 0,-1-1,1 1,0-1,-1 1,1-1,0 1,-1-1,1 1,1-1,51 23,-41-19,0 0,22 12,-33-15,0-1,0 1,0 0,0-1,0 1,0 0,0 0,0 0,0 0,0 0,-1-1,1 1,0 1,-1-1,1 0,-1 0,1 0,-1 0,1 0,-1 0,0 1,0-1,0 0,1 2,-2 0,1-1,-1 0,0 1,0-1,0 0,0 0,0 0,0 0,0 0,-1 0,1 0,-3 2,-6 6,-1 0,0-1,-17 11,22-17,-48 30,-95 43,81-44,37-17,6-5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8:03.16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0 252,'18'1,"0"1,19 4,24 3,-12-7,0-1,76-10,-100 5,0-1,0-1,0-1,-1-2,0 0,38-21,66-56,-96 63</inkml:trace>
  <inkml:trace contextRef="#ctx0" brushRef="#br0" timeOffset="1">763 18,'-1'-1,"1"0,0 1,-1-1,1 0,-1 1,1-1,-1 0,0 1,1-1,-1 1,0-1,1 1,-1-1,0 1,1 0,-1-1,0 1,0 0,0-1,1 1,-1 0,0 0,0 0,0 0,-1 0,-27-4,25 4,-34-2,0 2,0 1,0 2,1 1,-1 3,1 1,0 1,1 2,0 2,1 1,0 2,1 1,-53 37,77-47,1 0,0 1,0 0,1 1,0 0,0 0,1 0,0 1,1 0,0 1,0-1,1 1,1 0,0 1,1-1,0 1,0-1,1 1,1 0,0 0,0 0,1 0,4 22,-3-26,1-1,-1 1,2-1,-1 0,1 0,0 0,1 0,-1 0,1-1,1 1,-1-1,7 6,-2-3,0-1,0 0,1 0,0-2,1 1,21 10,-3-6,0-1,1-1,0-2,0-1,35 3,273 0,-261-10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3T06:08:04.03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1207 1,'-106'1,"0"5,-179 33,236-30,-70 17,103-22,1 1,-1 0,1 2,1 0,-18 10,30-15,-1-1,1 1,0 0,-1 0,1-1,0 2,0-1,0 0,0 0,1 1,-1-1,0 1,1-1,0 1,0-1,0 1,0 0,0 0,0 0,1 0,-1-1,1 1,0 0,0 0,1 5,-1-4,2 0,-1-1,0 1,1-1,0 0,-1 1,1-1,1 0,-1 0,0 0,1 0,-1-1,1 1,0-1,0 1,0-1,0 0,1 0,3 1,39 18,-21-10,1 2,42 27,-63-37,0 1,1 0,-1 1,-1-1,1 1,-1 0,0 0,0 1,0-1,-1 1,1 0,-2 0,1 0,0 0,-1 0,0 0,1 9,-3-9,-1 0,1 0,-1 0,0-1,0 1,0 0,-1 0,0 0,0-1,-1 1,0-1,0 0,0 0,0 0,-1 0,1 0,-1-1,-1 0,-5 6,-12 9,-1-1,-41 25,55-38,-70 39,-1-5,-148 53,193-80,-35 20,50-20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6" r:id="rId4"/>
    <p:sldLayoutId id="2147483660" r:id="rId5"/>
    <p:sldLayoutId id="214748366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room.google.com/u/3/c/MjQ5NDE0MDU2NzI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9.png"/><Relationship Id="rId21" Type="http://schemas.openxmlformats.org/officeDocument/2006/relationships/image" Target="../media/image11.png"/><Relationship Id="rId42" Type="http://schemas.openxmlformats.org/officeDocument/2006/relationships/customXml" Target="../ink/ink21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5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4.png"/><Relationship Id="rId11" Type="http://schemas.openxmlformats.org/officeDocument/2006/relationships/image" Target="../media/image6.png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53" Type="http://schemas.openxmlformats.org/officeDocument/2006/relationships/image" Target="../media/image27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0.png"/><Relationship Id="rId102" Type="http://schemas.openxmlformats.org/officeDocument/2006/relationships/customXml" Target="../ink/ink51.xml"/><Relationship Id="rId123" Type="http://schemas.openxmlformats.org/officeDocument/2006/relationships/image" Target="../media/image62.png"/><Relationship Id="rId5" Type="http://schemas.openxmlformats.org/officeDocument/2006/relationships/image" Target="../media/image3.png"/><Relationship Id="rId90" Type="http://schemas.openxmlformats.org/officeDocument/2006/relationships/customXml" Target="../ink/ink45.xml"/><Relationship Id="rId95" Type="http://schemas.openxmlformats.org/officeDocument/2006/relationships/image" Target="../media/image48.png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5.png"/><Relationship Id="rId113" Type="http://schemas.openxmlformats.org/officeDocument/2006/relationships/image" Target="../media/image57.png"/><Relationship Id="rId118" Type="http://schemas.openxmlformats.org/officeDocument/2006/relationships/customXml" Target="../ink/ink59.xml"/><Relationship Id="rId80" Type="http://schemas.openxmlformats.org/officeDocument/2006/relationships/customXml" Target="../ink/ink40.xml"/><Relationship Id="rId85" Type="http://schemas.openxmlformats.org/officeDocument/2006/relationships/image" Target="../media/image43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8.png"/><Relationship Id="rId91" Type="http://schemas.openxmlformats.org/officeDocument/2006/relationships/image" Target="../media/image46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.xml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49" Type="http://schemas.openxmlformats.org/officeDocument/2006/relationships/image" Target="../media/image25.png"/><Relationship Id="rId114" Type="http://schemas.openxmlformats.org/officeDocument/2006/relationships/customXml" Target="../ink/ink57.xml"/><Relationship Id="rId119" Type="http://schemas.openxmlformats.org/officeDocument/2006/relationships/image" Target="../media/image60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3.png"/><Relationship Id="rId81" Type="http://schemas.openxmlformats.org/officeDocument/2006/relationships/image" Target="../media/image41.png"/><Relationship Id="rId86" Type="http://schemas.openxmlformats.org/officeDocument/2006/relationships/customXml" Target="../ink/ink43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109" Type="http://schemas.openxmlformats.org/officeDocument/2006/relationships/image" Target="../media/image55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8.png"/><Relationship Id="rId76" Type="http://schemas.openxmlformats.org/officeDocument/2006/relationships/customXml" Target="../ink/ink38.xml"/><Relationship Id="rId97" Type="http://schemas.openxmlformats.org/officeDocument/2006/relationships/image" Target="../media/image49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3.png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66" Type="http://schemas.openxmlformats.org/officeDocument/2006/relationships/customXml" Target="../ink/ink33.xml"/><Relationship Id="rId87" Type="http://schemas.openxmlformats.org/officeDocument/2006/relationships/image" Target="../media/image44.png"/><Relationship Id="rId110" Type="http://schemas.openxmlformats.org/officeDocument/2006/relationships/customXml" Target="../ink/ink55.xml"/><Relationship Id="rId115" Type="http://schemas.openxmlformats.org/officeDocument/2006/relationships/image" Target="../media/image58.png"/><Relationship Id="rId61" Type="http://schemas.openxmlformats.org/officeDocument/2006/relationships/image" Target="../media/image31.png"/><Relationship Id="rId82" Type="http://schemas.openxmlformats.org/officeDocument/2006/relationships/customXml" Target="../ink/ink41.xml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56" Type="http://schemas.openxmlformats.org/officeDocument/2006/relationships/customXml" Target="../ink/ink28.xml"/><Relationship Id="rId77" Type="http://schemas.openxmlformats.org/officeDocument/2006/relationships/image" Target="../media/image39.png"/><Relationship Id="rId100" Type="http://schemas.openxmlformats.org/officeDocument/2006/relationships/customXml" Target="../ink/ink50.xml"/><Relationship Id="rId105" Type="http://schemas.openxmlformats.org/officeDocument/2006/relationships/image" Target="../media/image53.png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93" Type="http://schemas.openxmlformats.org/officeDocument/2006/relationships/image" Target="../media/image47.png"/><Relationship Id="rId98" Type="http://schemas.openxmlformats.org/officeDocument/2006/relationships/customXml" Target="../ink/ink49.xml"/><Relationship Id="rId121" Type="http://schemas.openxmlformats.org/officeDocument/2006/relationships/image" Target="../media/image61.png"/><Relationship Id="rId3" Type="http://schemas.openxmlformats.org/officeDocument/2006/relationships/image" Target="../media/image210.png"/><Relationship Id="rId25" Type="http://schemas.openxmlformats.org/officeDocument/2006/relationships/image" Target="../media/image13.png"/><Relationship Id="rId46" Type="http://schemas.openxmlformats.org/officeDocument/2006/relationships/customXml" Target="../ink/ink23.xml"/><Relationship Id="rId67" Type="http://schemas.openxmlformats.org/officeDocument/2006/relationships/image" Target="../media/image34.png"/><Relationship Id="rId116" Type="http://schemas.openxmlformats.org/officeDocument/2006/relationships/customXml" Target="../ink/ink58.xml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62" Type="http://schemas.openxmlformats.org/officeDocument/2006/relationships/customXml" Target="../ink/ink31.xml"/><Relationship Id="rId83" Type="http://schemas.openxmlformats.org/officeDocument/2006/relationships/image" Target="../media/image42.png"/><Relationship Id="rId88" Type="http://schemas.openxmlformats.org/officeDocument/2006/relationships/customXml" Target="../ink/ink44.xml"/><Relationship Id="rId111" Type="http://schemas.openxmlformats.org/officeDocument/2006/relationships/image" Target="../media/image56.png"/><Relationship Id="rId15" Type="http://schemas.openxmlformats.org/officeDocument/2006/relationships/image" Target="../media/image8.png"/><Relationship Id="rId36" Type="http://schemas.openxmlformats.org/officeDocument/2006/relationships/customXml" Target="../ink/ink18.xml"/><Relationship Id="rId57" Type="http://schemas.openxmlformats.org/officeDocument/2006/relationships/image" Target="../media/image29.png"/><Relationship Id="rId106" Type="http://schemas.openxmlformats.org/officeDocument/2006/relationships/customXml" Target="../ink/ink53.xml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52" Type="http://schemas.openxmlformats.org/officeDocument/2006/relationships/customXml" Target="../ink/ink26.xml"/><Relationship Id="rId73" Type="http://schemas.openxmlformats.org/officeDocument/2006/relationships/image" Target="../media/image37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122" Type="http://schemas.openxmlformats.org/officeDocument/2006/relationships/customXml" Target="../ink/ink61.xml"/><Relationship Id="rId4" Type="http://schemas.openxmlformats.org/officeDocument/2006/relationships/customXml" Target="../ink/ink2.xml"/><Relationship Id="rId9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1.png"/><Relationship Id="rId21" Type="http://schemas.openxmlformats.org/officeDocument/2006/relationships/image" Target="../media/image73.png"/><Relationship Id="rId42" Type="http://schemas.openxmlformats.org/officeDocument/2006/relationships/customXml" Target="../ink/ink83.xml"/><Relationship Id="rId63" Type="http://schemas.openxmlformats.org/officeDocument/2006/relationships/image" Target="../media/image94.png"/><Relationship Id="rId84" Type="http://schemas.openxmlformats.org/officeDocument/2006/relationships/customXml" Target="../ink/ink104.xml"/><Relationship Id="rId138" Type="http://schemas.openxmlformats.org/officeDocument/2006/relationships/customXml" Target="../ink/ink131.xml"/><Relationship Id="rId159" Type="http://schemas.openxmlformats.org/officeDocument/2006/relationships/image" Target="../media/image142.png"/><Relationship Id="rId170" Type="http://schemas.openxmlformats.org/officeDocument/2006/relationships/customXml" Target="../ink/ink147.xml"/><Relationship Id="rId191" Type="http://schemas.openxmlformats.org/officeDocument/2006/relationships/customXml" Target="../ink/ink158.xml"/><Relationship Id="rId205" Type="http://schemas.openxmlformats.org/officeDocument/2006/relationships/customXml" Target="../ink/ink165.xml"/><Relationship Id="rId107" Type="http://schemas.openxmlformats.org/officeDocument/2006/relationships/image" Target="../media/image116.png"/><Relationship Id="rId11" Type="http://schemas.openxmlformats.org/officeDocument/2006/relationships/image" Target="../media/image68.png"/><Relationship Id="rId32" Type="http://schemas.openxmlformats.org/officeDocument/2006/relationships/customXml" Target="../ink/ink78.xml"/><Relationship Id="rId53" Type="http://schemas.openxmlformats.org/officeDocument/2006/relationships/image" Target="../media/image89.png"/><Relationship Id="rId74" Type="http://schemas.openxmlformats.org/officeDocument/2006/relationships/customXml" Target="../ink/ink99.xml"/><Relationship Id="rId128" Type="http://schemas.openxmlformats.org/officeDocument/2006/relationships/customXml" Target="../ink/ink126.xml"/><Relationship Id="rId149" Type="http://schemas.openxmlformats.org/officeDocument/2006/relationships/image" Target="../media/image137.png"/><Relationship Id="rId5" Type="http://schemas.openxmlformats.org/officeDocument/2006/relationships/image" Target="../media/image65.png"/><Relationship Id="rId95" Type="http://schemas.openxmlformats.org/officeDocument/2006/relationships/image" Target="../media/image110.png"/><Relationship Id="rId160" Type="http://schemas.openxmlformats.org/officeDocument/2006/relationships/customXml" Target="../ink/ink142.xml"/><Relationship Id="rId181" Type="http://schemas.openxmlformats.org/officeDocument/2006/relationships/customXml" Target="../ink/ink153.xml"/><Relationship Id="rId22" Type="http://schemas.openxmlformats.org/officeDocument/2006/relationships/customXml" Target="../ink/ink73.xml"/><Relationship Id="rId43" Type="http://schemas.openxmlformats.org/officeDocument/2006/relationships/image" Target="../media/image84.png"/><Relationship Id="rId64" Type="http://schemas.openxmlformats.org/officeDocument/2006/relationships/customXml" Target="../ink/ink94.xml"/><Relationship Id="rId118" Type="http://schemas.openxmlformats.org/officeDocument/2006/relationships/customXml" Target="../ink/ink121.xml"/><Relationship Id="rId139" Type="http://schemas.openxmlformats.org/officeDocument/2006/relationships/image" Target="../media/image132.png"/><Relationship Id="rId85" Type="http://schemas.openxmlformats.org/officeDocument/2006/relationships/image" Target="../media/image105.png"/><Relationship Id="rId150" Type="http://schemas.openxmlformats.org/officeDocument/2006/relationships/customXml" Target="../ink/ink137.xml"/><Relationship Id="rId171" Type="http://schemas.openxmlformats.org/officeDocument/2006/relationships/image" Target="../media/image148.png"/><Relationship Id="rId192" Type="http://schemas.openxmlformats.org/officeDocument/2006/relationships/image" Target="../media/image158.png"/><Relationship Id="rId206" Type="http://schemas.openxmlformats.org/officeDocument/2006/relationships/image" Target="../media/image165.png"/><Relationship Id="rId12" Type="http://schemas.openxmlformats.org/officeDocument/2006/relationships/customXml" Target="../ink/ink68.xml"/><Relationship Id="rId33" Type="http://schemas.openxmlformats.org/officeDocument/2006/relationships/image" Target="../media/image79.png"/><Relationship Id="rId108" Type="http://schemas.openxmlformats.org/officeDocument/2006/relationships/customXml" Target="../ink/ink116.xml"/><Relationship Id="rId129" Type="http://schemas.openxmlformats.org/officeDocument/2006/relationships/image" Target="../media/image127.png"/><Relationship Id="rId54" Type="http://schemas.openxmlformats.org/officeDocument/2006/relationships/customXml" Target="../ink/ink89.xml"/><Relationship Id="rId75" Type="http://schemas.openxmlformats.org/officeDocument/2006/relationships/image" Target="../media/image100.png"/><Relationship Id="rId96" Type="http://schemas.openxmlformats.org/officeDocument/2006/relationships/customXml" Target="../ink/ink110.xml"/><Relationship Id="rId140" Type="http://schemas.openxmlformats.org/officeDocument/2006/relationships/customXml" Target="../ink/ink132.xml"/><Relationship Id="rId161" Type="http://schemas.openxmlformats.org/officeDocument/2006/relationships/image" Target="../media/image143.png"/><Relationship Id="rId182" Type="http://schemas.openxmlformats.org/officeDocument/2006/relationships/image" Target="../media/image153.png"/><Relationship Id="rId6" Type="http://schemas.openxmlformats.org/officeDocument/2006/relationships/customXml" Target="../ink/ink65.xml"/><Relationship Id="rId23" Type="http://schemas.openxmlformats.org/officeDocument/2006/relationships/image" Target="../media/image74.png"/><Relationship Id="rId119" Type="http://schemas.openxmlformats.org/officeDocument/2006/relationships/image" Target="../media/image122.png"/><Relationship Id="rId44" Type="http://schemas.openxmlformats.org/officeDocument/2006/relationships/customXml" Target="../ink/ink84.xml"/><Relationship Id="rId65" Type="http://schemas.openxmlformats.org/officeDocument/2006/relationships/image" Target="../media/image95.png"/><Relationship Id="rId86" Type="http://schemas.openxmlformats.org/officeDocument/2006/relationships/customXml" Target="../ink/ink105.xml"/><Relationship Id="rId130" Type="http://schemas.openxmlformats.org/officeDocument/2006/relationships/customXml" Target="../ink/ink127.xml"/><Relationship Id="rId151" Type="http://schemas.openxmlformats.org/officeDocument/2006/relationships/image" Target="../media/image138.png"/><Relationship Id="rId172" Type="http://schemas.openxmlformats.org/officeDocument/2006/relationships/customXml" Target="../ink/ink148.xml"/><Relationship Id="rId193" Type="http://schemas.openxmlformats.org/officeDocument/2006/relationships/customXml" Target="../ink/ink159.xml"/><Relationship Id="rId207" Type="http://schemas.openxmlformats.org/officeDocument/2006/relationships/customXml" Target="../ink/ink166.xml"/><Relationship Id="rId13" Type="http://schemas.openxmlformats.org/officeDocument/2006/relationships/image" Target="../media/image69.png"/><Relationship Id="rId109" Type="http://schemas.openxmlformats.org/officeDocument/2006/relationships/image" Target="../media/image117.png"/><Relationship Id="rId34" Type="http://schemas.openxmlformats.org/officeDocument/2006/relationships/customXml" Target="../ink/ink79.xml"/><Relationship Id="rId55" Type="http://schemas.openxmlformats.org/officeDocument/2006/relationships/image" Target="../media/image90.png"/><Relationship Id="rId76" Type="http://schemas.openxmlformats.org/officeDocument/2006/relationships/customXml" Target="../ink/ink100.xml"/><Relationship Id="rId97" Type="http://schemas.openxmlformats.org/officeDocument/2006/relationships/image" Target="../media/image111.png"/><Relationship Id="rId120" Type="http://schemas.openxmlformats.org/officeDocument/2006/relationships/customXml" Target="../ink/ink122.xml"/><Relationship Id="rId141" Type="http://schemas.openxmlformats.org/officeDocument/2006/relationships/image" Target="../media/image133.png"/><Relationship Id="rId7" Type="http://schemas.openxmlformats.org/officeDocument/2006/relationships/image" Target="../media/image66.png"/><Relationship Id="rId162" Type="http://schemas.openxmlformats.org/officeDocument/2006/relationships/customXml" Target="../ink/ink143.xml"/><Relationship Id="rId183" Type="http://schemas.openxmlformats.org/officeDocument/2006/relationships/customXml" Target="../ink/ink154.xml"/><Relationship Id="rId24" Type="http://schemas.openxmlformats.org/officeDocument/2006/relationships/customXml" Target="../ink/ink74.xml"/><Relationship Id="rId45" Type="http://schemas.openxmlformats.org/officeDocument/2006/relationships/image" Target="../media/image85.png"/><Relationship Id="rId66" Type="http://schemas.openxmlformats.org/officeDocument/2006/relationships/customXml" Target="../ink/ink95.xml"/><Relationship Id="rId87" Type="http://schemas.openxmlformats.org/officeDocument/2006/relationships/image" Target="../media/image106.png"/><Relationship Id="rId110" Type="http://schemas.openxmlformats.org/officeDocument/2006/relationships/customXml" Target="../ink/ink117.xml"/><Relationship Id="rId131" Type="http://schemas.openxmlformats.org/officeDocument/2006/relationships/image" Target="../media/image128.png"/><Relationship Id="rId61" Type="http://schemas.openxmlformats.org/officeDocument/2006/relationships/image" Target="../media/image93.png"/><Relationship Id="rId82" Type="http://schemas.openxmlformats.org/officeDocument/2006/relationships/customXml" Target="../ink/ink103.xml"/><Relationship Id="rId152" Type="http://schemas.openxmlformats.org/officeDocument/2006/relationships/customXml" Target="../ink/ink138.xml"/><Relationship Id="rId173" Type="http://schemas.openxmlformats.org/officeDocument/2006/relationships/image" Target="../media/image149.png"/><Relationship Id="rId194" Type="http://schemas.openxmlformats.org/officeDocument/2006/relationships/image" Target="../media/image159.png"/><Relationship Id="rId199" Type="http://schemas.openxmlformats.org/officeDocument/2006/relationships/customXml" Target="../ink/ink162.xml"/><Relationship Id="rId203" Type="http://schemas.openxmlformats.org/officeDocument/2006/relationships/customXml" Target="../ink/ink164.xml"/><Relationship Id="rId208" Type="http://schemas.openxmlformats.org/officeDocument/2006/relationships/image" Target="../media/image166.png"/><Relationship Id="rId19" Type="http://schemas.openxmlformats.org/officeDocument/2006/relationships/image" Target="../media/image72.png"/><Relationship Id="rId14" Type="http://schemas.openxmlformats.org/officeDocument/2006/relationships/customXml" Target="../ink/ink69.xml"/><Relationship Id="rId30" Type="http://schemas.openxmlformats.org/officeDocument/2006/relationships/customXml" Target="../ink/ink77.xml"/><Relationship Id="rId35" Type="http://schemas.openxmlformats.org/officeDocument/2006/relationships/image" Target="../media/image80.png"/><Relationship Id="rId56" Type="http://schemas.openxmlformats.org/officeDocument/2006/relationships/customXml" Target="../ink/ink90.xml"/><Relationship Id="rId77" Type="http://schemas.openxmlformats.org/officeDocument/2006/relationships/image" Target="../media/image101.png"/><Relationship Id="rId100" Type="http://schemas.openxmlformats.org/officeDocument/2006/relationships/customXml" Target="../ink/ink112.xml"/><Relationship Id="rId105" Type="http://schemas.openxmlformats.org/officeDocument/2006/relationships/image" Target="../media/image115.png"/><Relationship Id="rId126" Type="http://schemas.openxmlformats.org/officeDocument/2006/relationships/customXml" Target="../ink/ink125.xml"/><Relationship Id="rId147" Type="http://schemas.openxmlformats.org/officeDocument/2006/relationships/image" Target="../media/image136.png"/><Relationship Id="rId168" Type="http://schemas.openxmlformats.org/officeDocument/2006/relationships/customXml" Target="../ink/ink146.xml"/><Relationship Id="rId8" Type="http://schemas.openxmlformats.org/officeDocument/2006/relationships/customXml" Target="../ink/ink66.xml"/><Relationship Id="rId51" Type="http://schemas.openxmlformats.org/officeDocument/2006/relationships/image" Target="../media/image88.png"/><Relationship Id="rId72" Type="http://schemas.openxmlformats.org/officeDocument/2006/relationships/customXml" Target="../ink/ink98.xml"/><Relationship Id="rId93" Type="http://schemas.openxmlformats.org/officeDocument/2006/relationships/image" Target="../media/image109.png"/><Relationship Id="rId98" Type="http://schemas.openxmlformats.org/officeDocument/2006/relationships/customXml" Target="../ink/ink111.xml"/><Relationship Id="rId121" Type="http://schemas.openxmlformats.org/officeDocument/2006/relationships/image" Target="../media/image123.png"/><Relationship Id="rId142" Type="http://schemas.openxmlformats.org/officeDocument/2006/relationships/customXml" Target="../ink/ink133.xml"/><Relationship Id="rId163" Type="http://schemas.openxmlformats.org/officeDocument/2006/relationships/image" Target="../media/image144.png"/><Relationship Id="rId184" Type="http://schemas.openxmlformats.org/officeDocument/2006/relationships/image" Target="../media/image154.png"/><Relationship Id="rId189" Type="http://schemas.openxmlformats.org/officeDocument/2006/relationships/customXml" Target="../ink/ink157.xml"/><Relationship Id="rId3" Type="http://schemas.openxmlformats.org/officeDocument/2006/relationships/image" Target="../media/image64.png"/><Relationship Id="rId25" Type="http://schemas.openxmlformats.org/officeDocument/2006/relationships/image" Target="../media/image75.png"/><Relationship Id="rId46" Type="http://schemas.openxmlformats.org/officeDocument/2006/relationships/customXml" Target="../ink/ink85.xml"/><Relationship Id="rId67" Type="http://schemas.openxmlformats.org/officeDocument/2006/relationships/image" Target="../media/image96.png"/><Relationship Id="rId116" Type="http://schemas.openxmlformats.org/officeDocument/2006/relationships/customXml" Target="../ink/ink120.xml"/><Relationship Id="rId137" Type="http://schemas.openxmlformats.org/officeDocument/2006/relationships/image" Target="../media/image131.png"/><Relationship Id="rId158" Type="http://schemas.openxmlformats.org/officeDocument/2006/relationships/customXml" Target="../ink/ink141.xml"/><Relationship Id="rId20" Type="http://schemas.openxmlformats.org/officeDocument/2006/relationships/customXml" Target="../ink/ink72.xml"/><Relationship Id="rId41" Type="http://schemas.openxmlformats.org/officeDocument/2006/relationships/image" Target="../media/image83.png"/><Relationship Id="rId62" Type="http://schemas.openxmlformats.org/officeDocument/2006/relationships/customXml" Target="../ink/ink93.xml"/><Relationship Id="rId83" Type="http://schemas.openxmlformats.org/officeDocument/2006/relationships/image" Target="../media/image104.png"/><Relationship Id="rId88" Type="http://schemas.openxmlformats.org/officeDocument/2006/relationships/customXml" Target="../ink/ink106.xml"/><Relationship Id="rId111" Type="http://schemas.openxmlformats.org/officeDocument/2006/relationships/image" Target="../media/image118.png"/><Relationship Id="rId132" Type="http://schemas.openxmlformats.org/officeDocument/2006/relationships/customXml" Target="../ink/ink128.xml"/><Relationship Id="rId153" Type="http://schemas.openxmlformats.org/officeDocument/2006/relationships/image" Target="../media/image139.png"/><Relationship Id="rId174" Type="http://schemas.openxmlformats.org/officeDocument/2006/relationships/customXml" Target="../ink/ink149.xml"/><Relationship Id="rId179" Type="http://schemas.openxmlformats.org/officeDocument/2006/relationships/customXml" Target="../ink/ink152.xml"/><Relationship Id="rId195" Type="http://schemas.openxmlformats.org/officeDocument/2006/relationships/customXml" Target="../ink/ink160.xml"/><Relationship Id="rId209" Type="http://schemas.openxmlformats.org/officeDocument/2006/relationships/customXml" Target="../ink/ink167.xml"/><Relationship Id="rId190" Type="http://schemas.openxmlformats.org/officeDocument/2006/relationships/image" Target="../media/image157.png"/><Relationship Id="rId204" Type="http://schemas.openxmlformats.org/officeDocument/2006/relationships/image" Target="../media/image164.png"/><Relationship Id="rId15" Type="http://schemas.openxmlformats.org/officeDocument/2006/relationships/image" Target="../media/image70.png"/><Relationship Id="rId36" Type="http://schemas.openxmlformats.org/officeDocument/2006/relationships/customXml" Target="../ink/ink80.xml"/><Relationship Id="rId57" Type="http://schemas.openxmlformats.org/officeDocument/2006/relationships/image" Target="../media/image91.png"/><Relationship Id="rId106" Type="http://schemas.openxmlformats.org/officeDocument/2006/relationships/customXml" Target="../ink/ink115.xml"/><Relationship Id="rId127" Type="http://schemas.openxmlformats.org/officeDocument/2006/relationships/image" Target="../media/image126.png"/><Relationship Id="rId10" Type="http://schemas.openxmlformats.org/officeDocument/2006/relationships/customXml" Target="../ink/ink67.xml"/><Relationship Id="rId31" Type="http://schemas.openxmlformats.org/officeDocument/2006/relationships/image" Target="../media/image78.png"/><Relationship Id="rId52" Type="http://schemas.openxmlformats.org/officeDocument/2006/relationships/customXml" Target="../ink/ink88.xml"/><Relationship Id="rId73" Type="http://schemas.openxmlformats.org/officeDocument/2006/relationships/image" Target="../media/image99.png"/><Relationship Id="rId78" Type="http://schemas.openxmlformats.org/officeDocument/2006/relationships/customXml" Target="../ink/ink101.xml"/><Relationship Id="rId94" Type="http://schemas.openxmlformats.org/officeDocument/2006/relationships/customXml" Target="../ink/ink109.xml"/><Relationship Id="rId99" Type="http://schemas.openxmlformats.org/officeDocument/2006/relationships/image" Target="../media/image112.png"/><Relationship Id="rId101" Type="http://schemas.openxmlformats.org/officeDocument/2006/relationships/image" Target="../media/image113.png"/><Relationship Id="rId122" Type="http://schemas.openxmlformats.org/officeDocument/2006/relationships/customXml" Target="../ink/ink123.xml"/><Relationship Id="rId143" Type="http://schemas.openxmlformats.org/officeDocument/2006/relationships/image" Target="../media/image134.png"/><Relationship Id="rId148" Type="http://schemas.openxmlformats.org/officeDocument/2006/relationships/customXml" Target="../ink/ink136.xml"/><Relationship Id="rId164" Type="http://schemas.openxmlformats.org/officeDocument/2006/relationships/customXml" Target="../ink/ink144.xml"/><Relationship Id="rId169" Type="http://schemas.openxmlformats.org/officeDocument/2006/relationships/image" Target="../media/image147.png"/><Relationship Id="rId185" Type="http://schemas.openxmlformats.org/officeDocument/2006/relationships/customXml" Target="../ink/ink155.xml"/><Relationship Id="rId4" Type="http://schemas.openxmlformats.org/officeDocument/2006/relationships/customXml" Target="../ink/ink64.xml"/><Relationship Id="rId9" Type="http://schemas.openxmlformats.org/officeDocument/2006/relationships/image" Target="../media/image67.png"/><Relationship Id="rId180" Type="http://schemas.openxmlformats.org/officeDocument/2006/relationships/image" Target="../media/image152.png"/><Relationship Id="rId210" Type="http://schemas.openxmlformats.org/officeDocument/2006/relationships/image" Target="../media/image167.png"/><Relationship Id="rId26" Type="http://schemas.openxmlformats.org/officeDocument/2006/relationships/customXml" Target="../ink/ink75.xml"/><Relationship Id="rId47" Type="http://schemas.openxmlformats.org/officeDocument/2006/relationships/image" Target="../media/image86.png"/><Relationship Id="rId68" Type="http://schemas.openxmlformats.org/officeDocument/2006/relationships/customXml" Target="../ink/ink96.xml"/><Relationship Id="rId89" Type="http://schemas.openxmlformats.org/officeDocument/2006/relationships/image" Target="../media/image107.png"/><Relationship Id="rId112" Type="http://schemas.openxmlformats.org/officeDocument/2006/relationships/customXml" Target="../ink/ink118.xml"/><Relationship Id="rId133" Type="http://schemas.openxmlformats.org/officeDocument/2006/relationships/image" Target="../media/image129.png"/><Relationship Id="rId154" Type="http://schemas.openxmlformats.org/officeDocument/2006/relationships/customXml" Target="../ink/ink139.xml"/><Relationship Id="rId175" Type="http://schemas.openxmlformats.org/officeDocument/2006/relationships/image" Target="../media/image150.png"/><Relationship Id="rId196" Type="http://schemas.openxmlformats.org/officeDocument/2006/relationships/image" Target="../media/image160.png"/><Relationship Id="rId200" Type="http://schemas.openxmlformats.org/officeDocument/2006/relationships/image" Target="../media/image162.png"/><Relationship Id="rId16" Type="http://schemas.openxmlformats.org/officeDocument/2006/relationships/customXml" Target="../ink/ink70.xml"/><Relationship Id="rId37" Type="http://schemas.openxmlformats.org/officeDocument/2006/relationships/image" Target="../media/image81.png"/><Relationship Id="rId58" Type="http://schemas.openxmlformats.org/officeDocument/2006/relationships/customXml" Target="../ink/ink91.xml"/><Relationship Id="rId79" Type="http://schemas.openxmlformats.org/officeDocument/2006/relationships/image" Target="../media/image102.png"/><Relationship Id="rId102" Type="http://schemas.openxmlformats.org/officeDocument/2006/relationships/customXml" Target="../ink/ink113.xml"/><Relationship Id="rId123" Type="http://schemas.openxmlformats.org/officeDocument/2006/relationships/image" Target="../media/image124.png"/><Relationship Id="rId144" Type="http://schemas.openxmlformats.org/officeDocument/2006/relationships/customXml" Target="../ink/ink134.xml"/><Relationship Id="rId90" Type="http://schemas.openxmlformats.org/officeDocument/2006/relationships/customXml" Target="../ink/ink107.xml"/><Relationship Id="rId165" Type="http://schemas.openxmlformats.org/officeDocument/2006/relationships/image" Target="../media/image145.png"/><Relationship Id="rId186" Type="http://schemas.openxmlformats.org/officeDocument/2006/relationships/image" Target="../media/image155.png"/><Relationship Id="rId211" Type="http://schemas.openxmlformats.org/officeDocument/2006/relationships/customXml" Target="../ink/ink168.xml"/><Relationship Id="rId27" Type="http://schemas.openxmlformats.org/officeDocument/2006/relationships/image" Target="../media/image76.png"/><Relationship Id="rId48" Type="http://schemas.openxmlformats.org/officeDocument/2006/relationships/customXml" Target="../ink/ink86.xml"/><Relationship Id="rId69" Type="http://schemas.openxmlformats.org/officeDocument/2006/relationships/image" Target="../media/image97.png"/><Relationship Id="rId113" Type="http://schemas.openxmlformats.org/officeDocument/2006/relationships/image" Target="../media/image119.png"/><Relationship Id="rId134" Type="http://schemas.openxmlformats.org/officeDocument/2006/relationships/customXml" Target="../ink/ink129.xml"/><Relationship Id="rId80" Type="http://schemas.openxmlformats.org/officeDocument/2006/relationships/customXml" Target="../ink/ink102.xml"/><Relationship Id="rId155" Type="http://schemas.openxmlformats.org/officeDocument/2006/relationships/image" Target="../media/image140.png"/><Relationship Id="rId176" Type="http://schemas.openxmlformats.org/officeDocument/2006/relationships/customXml" Target="../ink/ink150.xml"/><Relationship Id="rId197" Type="http://schemas.openxmlformats.org/officeDocument/2006/relationships/customXml" Target="../ink/ink161.xml"/><Relationship Id="rId201" Type="http://schemas.openxmlformats.org/officeDocument/2006/relationships/customXml" Target="../ink/ink163.xml"/><Relationship Id="rId17" Type="http://schemas.openxmlformats.org/officeDocument/2006/relationships/image" Target="../media/image71.png"/><Relationship Id="rId38" Type="http://schemas.openxmlformats.org/officeDocument/2006/relationships/customXml" Target="../ink/ink81.xml"/><Relationship Id="rId59" Type="http://schemas.openxmlformats.org/officeDocument/2006/relationships/image" Target="../media/image92.png"/><Relationship Id="rId103" Type="http://schemas.openxmlformats.org/officeDocument/2006/relationships/image" Target="../media/image114.png"/><Relationship Id="rId124" Type="http://schemas.openxmlformats.org/officeDocument/2006/relationships/customXml" Target="../ink/ink124.xml"/><Relationship Id="rId70" Type="http://schemas.openxmlformats.org/officeDocument/2006/relationships/customXml" Target="../ink/ink97.xml"/><Relationship Id="rId91" Type="http://schemas.openxmlformats.org/officeDocument/2006/relationships/image" Target="../media/image108.png"/><Relationship Id="rId145" Type="http://schemas.openxmlformats.org/officeDocument/2006/relationships/image" Target="../media/image135.png"/><Relationship Id="rId166" Type="http://schemas.openxmlformats.org/officeDocument/2006/relationships/customXml" Target="../ink/ink145.xml"/><Relationship Id="rId187" Type="http://schemas.openxmlformats.org/officeDocument/2006/relationships/customXml" Target="../ink/ink156.xml"/><Relationship Id="rId1" Type="http://schemas.openxmlformats.org/officeDocument/2006/relationships/slideLayout" Target="../slideLayouts/slideLayout4.xml"/><Relationship Id="rId212" Type="http://schemas.openxmlformats.org/officeDocument/2006/relationships/image" Target="../media/image168.png"/><Relationship Id="rId28" Type="http://schemas.openxmlformats.org/officeDocument/2006/relationships/customXml" Target="../ink/ink76.xml"/><Relationship Id="rId49" Type="http://schemas.openxmlformats.org/officeDocument/2006/relationships/image" Target="../media/image87.png"/><Relationship Id="rId114" Type="http://schemas.openxmlformats.org/officeDocument/2006/relationships/customXml" Target="../ink/ink119.xml"/><Relationship Id="rId60" Type="http://schemas.openxmlformats.org/officeDocument/2006/relationships/customXml" Target="../ink/ink92.xml"/><Relationship Id="rId81" Type="http://schemas.openxmlformats.org/officeDocument/2006/relationships/image" Target="../media/image103.png"/><Relationship Id="rId135" Type="http://schemas.openxmlformats.org/officeDocument/2006/relationships/image" Target="../media/image130.png"/><Relationship Id="rId156" Type="http://schemas.openxmlformats.org/officeDocument/2006/relationships/customXml" Target="../ink/ink140.xml"/><Relationship Id="rId177" Type="http://schemas.openxmlformats.org/officeDocument/2006/relationships/customXml" Target="../ink/ink151.xml"/><Relationship Id="rId198" Type="http://schemas.openxmlformats.org/officeDocument/2006/relationships/image" Target="../media/image161.png"/><Relationship Id="rId202" Type="http://schemas.openxmlformats.org/officeDocument/2006/relationships/image" Target="../media/image163.png"/><Relationship Id="rId18" Type="http://schemas.openxmlformats.org/officeDocument/2006/relationships/customXml" Target="../ink/ink71.xml"/><Relationship Id="rId39" Type="http://schemas.openxmlformats.org/officeDocument/2006/relationships/image" Target="../media/image82.png"/><Relationship Id="rId50" Type="http://schemas.openxmlformats.org/officeDocument/2006/relationships/customXml" Target="../ink/ink87.xml"/><Relationship Id="rId104" Type="http://schemas.openxmlformats.org/officeDocument/2006/relationships/customXml" Target="../ink/ink114.xml"/><Relationship Id="rId125" Type="http://schemas.openxmlformats.org/officeDocument/2006/relationships/image" Target="../media/image125.png"/><Relationship Id="rId146" Type="http://schemas.openxmlformats.org/officeDocument/2006/relationships/customXml" Target="../ink/ink135.xml"/><Relationship Id="rId167" Type="http://schemas.openxmlformats.org/officeDocument/2006/relationships/image" Target="../media/image146.png"/><Relationship Id="rId188" Type="http://schemas.openxmlformats.org/officeDocument/2006/relationships/image" Target="../media/image156.png"/><Relationship Id="rId71" Type="http://schemas.openxmlformats.org/officeDocument/2006/relationships/image" Target="../media/image98.png"/><Relationship Id="rId92" Type="http://schemas.openxmlformats.org/officeDocument/2006/relationships/customXml" Target="../ink/ink108.xml"/><Relationship Id="rId2" Type="http://schemas.openxmlformats.org/officeDocument/2006/relationships/customXml" Target="../ink/ink63.xml"/><Relationship Id="rId29" Type="http://schemas.openxmlformats.org/officeDocument/2006/relationships/image" Target="../media/image77.png"/><Relationship Id="rId40" Type="http://schemas.openxmlformats.org/officeDocument/2006/relationships/customXml" Target="../ink/ink82.xml"/><Relationship Id="rId115" Type="http://schemas.openxmlformats.org/officeDocument/2006/relationships/image" Target="../media/image120.png"/><Relationship Id="rId136" Type="http://schemas.openxmlformats.org/officeDocument/2006/relationships/customXml" Target="../ink/ink130.xml"/><Relationship Id="rId157" Type="http://schemas.openxmlformats.org/officeDocument/2006/relationships/image" Target="../media/image141.png"/><Relationship Id="rId178" Type="http://schemas.openxmlformats.org/officeDocument/2006/relationships/image" Target="../media/image151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4.png"/><Relationship Id="rId18" Type="http://schemas.openxmlformats.org/officeDocument/2006/relationships/customXml" Target="../ink/ink177.xml"/><Relationship Id="rId26" Type="http://schemas.openxmlformats.org/officeDocument/2006/relationships/customXml" Target="../ink/ink181.xml"/><Relationship Id="rId39" Type="http://schemas.openxmlformats.org/officeDocument/2006/relationships/image" Target="../media/image187.png"/><Relationship Id="rId21" Type="http://schemas.openxmlformats.org/officeDocument/2006/relationships/image" Target="../media/image178.png"/><Relationship Id="rId34" Type="http://schemas.openxmlformats.org/officeDocument/2006/relationships/customXml" Target="../ink/ink185.xml"/><Relationship Id="rId42" Type="http://schemas.openxmlformats.org/officeDocument/2006/relationships/customXml" Target="../ink/ink189.xml"/><Relationship Id="rId47" Type="http://schemas.openxmlformats.org/officeDocument/2006/relationships/image" Target="../media/image191.png"/><Relationship Id="rId50" Type="http://schemas.openxmlformats.org/officeDocument/2006/relationships/customXml" Target="../ink/ink193.xml"/><Relationship Id="rId55" Type="http://schemas.openxmlformats.org/officeDocument/2006/relationships/image" Target="../media/image195.png"/><Relationship Id="rId63" Type="http://schemas.openxmlformats.org/officeDocument/2006/relationships/image" Target="../media/image199.png"/><Relationship Id="rId7" Type="http://schemas.openxmlformats.org/officeDocument/2006/relationships/image" Target="../media/image171.png"/><Relationship Id="rId2" Type="http://schemas.openxmlformats.org/officeDocument/2006/relationships/customXml" Target="../ink/ink169.xml"/><Relationship Id="rId16" Type="http://schemas.openxmlformats.org/officeDocument/2006/relationships/customXml" Target="../ink/ink176.xml"/><Relationship Id="rId29" Type="http://schemas.openxmlformats.org/officeDocument/2006/relationships/image" Target="../media/image182.png"/><Relationship Id="rId11" Type="http://schemas.openxmlformats.org/officeDocument/2006/relationships/image" Target="../media/image173.png"/><Relationship Id="rId24" Type="http://schemas.openxmlformats.org/officeDocument/2006/relationships/customXml" Target="../ink/ink180.xml"/><Relationship Id="rId32" Type="http://schemas.openxmlformats.org/officeDocument/2006/relationships/customXml" Target="../ink/ink184.xml"/><Relationship Id="rId37" Type="http://schemas.openxmlformats.org/officeDocument/2006/relationships/image" Target="../media/image186.png"/><Relationship Id="rId40" Type="http://schemas.openxmlformats.org/officeDocument/2006/relationships/customXml" Target="../ink/ink188.xml"/><Relationship Id="rId45" Type="http://schemas.openxmlformats.org/officeDocument/2006/relationships/image" Target="../media/image190.png"/><Relationship Id="rId53" Type="http://schemas.openxmlformats.org/officeDocument/2006/relationships/image" Target="../media/image194.png"/><Relationship Id="rId58" Type="http://schemas.openxmlformats.org/officeDocument/2006/relationships/customXml" Target="../ink/ink197.xml"/><Relationship Id="rId5" Type="http://schemas.openxmlformats.org/officeDocument/2006/relationships/image" Target="../media/image170.png"/><Relationship Id="rId61" Type="http://schemas.openxmlformats.org/officeDocument/2006/relationships/image" Target="../media/image198.png"/><Relationship Id="rId19" Type="http://schemas.openxmlformats.org/officeDocument/2006/relationships/image" Target="../media/image177.png"/><Relationship Id="rId14" Type="http://schemas.openxmlformats.org/officeDocument/2006/relationships/customXml" Target="../ink/ink175.xml"/><Relationship Id="rId22" Type="http://schemas.openxmlformats.org/officeDocument/2006/relationships/customXml" Target="../ink/ink179.xml"/><Relationship Id="rId27" Type="http://schemas.openxmlformats.org/officeDocument/2006/relationships/image" Target="../media/image181.png"/><Relationship Id="rId30" Type="http://schemas.openxmlformats.org/officeDocument/2006/relationships/customXml" Target="../ink/ink183.xml"/><Relationship Id="rId35" Type="http://schemas.openxmlformats.org/officeDocument/2006/relationships/image" Target="../media/image185.png"/><Relationship Id="rId43" Type="http://schemas.openxmlformats.org/officeDocument/2006/relationships/image" Target="../media/image189.png"/><Relationship Id="rId48" Type="http://schemas.openxmlformats.org/officeDocument/2006/relationships/customXml" Target="../ink/ink192.xml"/><Relationship Id="rId56" Type="http://schemas.openxmlformats.org/officeDocument/2006/relationships/customXml" Target="../ink/ink196.xml"/><Relationship Id="rId8" Type="http://schemas.openxmlformats.org/officeDocument/2006/relationships/customXml" Target="../ink/ink172.xml"/><Relationship Id="rId51" Type="http://schemas.openxmlformats.org/officeDocument/2006/relationships/image" Target="../media/image193.png"/><Relationship Id="rId3" Type="http://schemas.openxmlformats.org/officeDocument/2006/relationships/image" Target="../media/image169.png"/><Relationship Id="rId12" Type="http://schemas.openxmlformats.org/officeDocument/2006/relationships/customXml" Target="../ink/ink174.xml"/><Relationship Id="rId17" Type="http://schemas.openxmlformats.org/officeDocument/2006/relationships/image" Target="../media/image176.png"/><Relationship Id="rId25" Type="http://schemas.openxmlformats.org/officeDocument/2006/relationships/image" Target="../media/image180.png"/><Relationship Id="rId33" Type="http://schemas.openxmlformats.org/officeDocument/2006/relationships/image" Target="../media/image184.png"/><Relationship Id="rId38" Type="http://schemas.openxmlformats.org/officeDocument/2006/relationships/customXml" Target="../ink/ink187.xml"/><Relationship Id="rId46" Type="http://schemas.openxmlformats.org/officeDocument/2006/relationships/customXml" Target="../ink/ink191.xml"/><Relationship Id="rId59" Type="http://schemas.openxmlformats.org/officeDocument/2006/relationships/image" Target="../media/image197.png"/><Relationship Id="rId20" Type="http://schemas.openxmlformats.org/officeDocument/2006/relationships/customXml" Target="../ink/ink178.xml"/><Relationship Id="rId41" Type="http://schemas.openxmlformats.org/officeDocument/2006/relationships/image" Target="../media/image188.png"/><Relationship Id="rId54" Type="http://schemas.openxmlformats.org/officeDocument/2006/relationships/customXml" Target="../ink/ink195.xml"/><Relationship Id="rId62" Type="http://schemas.openxmlformats.org/officeDocument/2006/relationships/customXml" Target="../ink/ink199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71.xml"/><Relationship Id="rId15" Type="http://schemas.openxmlformats.org/officeDocument/2006/relationships/image" Target="../media/image175.png"/><Relationship Id="rId23" Type="http://schemas.openxmlformats.org/officeDocument/2006/relationships/image" Target="../media/image179.png"/><Relationship Id="rId28" Type="http://schemas.openxmlformats.org/officeDocument/2006/relationships/customXml" Target="../ink/ink182.xml"/><Relationship Id="rId36" Type="http://schemas.openxmlformats.org/officeDocument/2006/relationships/customXml" Target="../ink/ink186.xml"/><Relationship Id="rId49" Type="http://schemas.openxmlformats.org/officeDocument/2006/relationships/image" Target="../media/image192.png"/><Relationship Id="rId57" Type="http://schemas.openxmlformats.org/officeDocument/2006/relationships/image" Target="../media/image196.png"/><Relationship Id="rId10" Type="http://schemas.openxmlformats.org/officeDocument/2006/relationships/customXml" Target="../ink/ink173.xml"/><Relationship Id="rId31" Type="http://schemas.openxmlformats.org/officeDocument/2006/relationships/image" Target="../media/image183.png"/><Relationship Id="rId44" Type="http://schemas.openxmlformats.org/officeDocument/2006/relationships/customXml" Target="../ink/ink190.xml"/><Relationship Id="rId52" Type="http://schemas.openxmlformats.org/officeDocument/2006/relationships/customXml" Target="../ink/ink194.xml"/><Relationship Id="rId60" Type="http://schemas.openxmlformats.org/officeDocument/2006/relationships/customXml" Target="../ink/ink198.xml"/><Relationship Id="rId4" Type="http://schemas.openxmlformats.org/officeDocument/2006/relationships/customXml" Target="../ink/ink170.xml"/><Relationship Id="rId9" Type="http://schemas.openxmlformats.org/officeDocument/2006/relationships/image" Target="../media/image17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182348" y="210127"/>
            <a:ext cx="8631595" cy="15975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ICT LAW, POLICY AND ETHICS (CSE 407)</a:t>
            </a:r>
            <a:br>
              <a:rPr lang="en-US" sz="18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</a:t>
            </a:r>
            <a:b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Applying IEEE-ACM Code of</a:t>
            </a:r>
            <a:b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Ethics for the Software Engineers in</a:t>
            </a:r>
            <a:b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Bangladesh: A Case Study</a:t>
            </a:r>
            <a:endParaRPr sz="20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9F3AA2EA-6FFF-427B-A948-9D27A5E7DE24}"/>
              </a:ext>
            </a:extLst>
          </p:cNvPr>
          <p:cNvSpPr txBox="1"/>
          <p:nvPr/>
        </p:nvSpPr>
        <p:spPr>
          <a:xfrm>
            <a:off x="5711482" y="3820061"/>
            <a:ext cx="343251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Asia Pacific</a:t>
            </a:r>
            <a:b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teacher :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Alida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Binta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Saqi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(Lecturer)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7A39CF-B817-4B72-83ED-A07D3D3D7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48" y="2485690"/>
            <a:ext cx="4261897" cy="1872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4;p21">
            <a:extLst>
              <a:ext uri="{FF2B5EF4-FFF2-40B4-BE49-F238E27FC236}">
                <a16:creationId xmlns:a16="http://schemas.microsoft.com/office/drawing/2014/main" id="{9EDC5F8E-23D7-4852-8917-2270FA52BFA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4.Professional Judgment</a:t>
            </a:r>
          </a:p>
        </p:txBody>
      </p:sp>
      <p:cxnSp>
        <p:nvCxnSpPr>
          <p:cNvPr id="6" name="Google Shape;253;p21">
            <a:extLst>
              <a:ext uri="{FF2B5EF4-FFF2-40B4-BE49-F238E27FC236}">
                <a16:creationId xmlns:a16="http://schemas.microsoft.com/office/drawing/2014/main" id="{55DAFE3B-99A6-4507-9915-6425BBA364EF}"/>
              </a:ext>
            </a:extLst>
          </p:cNvPr>
          <p:cNvCxnSpPr/>
          <p:nvPr/>
        </p:nvCxnSpPr>
        <p:spPr>
          <a:xfrm>
            <a:off x="311700" y="52417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36527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4;p21">
            <a:extLst>
              <a:ext uri="{FF2B5EF4-FFF2-40B4-BE49-F238E27FC236}">
                <a16:creationId xmlns:a16="http://schemas.microsoft.com/office/drawing/2014/main" id="{3BC71181-0A04-43F9-9FDD-F1DAC2AFEA7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5.Management</a:t>
            </a:r>
          </a:p>
        </p:txBody>
      </p:sp>
      <p:cxnSp>
        <p:nvCxnSpPr>
          <p:cNvPr id="6" name="Google Shape;253;p21">
            <a:extLst>
              <a:ext uri="{FF2B5EF4-FFF2-40B4-BE49-F238E27FC236}">
                <a16:creationId xmlns:a16="http://schemas.microsoft.com/office/drawing/2014/main" id="{8A41996D-3404-4CED-9B43-72948F945FC0}"/>
              </a:ext>
            </a:extLst>
          </p:cNvPr>
          <p:cNvCxnSpPr/>
          <p:nvPr/>
        </p:nvCxnSpPr>
        <p:spPr>
          <a:xfrm>
            <a:off x="311700" y="52417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26080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4;p21">
            <a:extLst>
              <a:ext uri="{FF2B5EF4-FFF2-40B4-BE49-F238E27FC236}">
                <a16:creationId xmlns:a16="http://schemas.microsoft.com/office/drawing/2014/main" id="{E874604F-48BE-46ED-B58E-FE0A15E297BE}"/>
              </a:ext>
            </a:extLst>
          </p:cNvPr>
          <p:cNvSpPr txBox="1">
            <a:spLocks/>
          </p:cNvSpPr>
          <p:nvPr/>
        </p:nvSpPr>
        <p:spPr>
          <a:xfrm>
            <a:off x="311700" y="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6.Profession</a:t>
            </a:r>
          </a:p>
        </p:txBody>
      </p:sp>
      <p:cxnSp>
        <p:nvCxnSpPr>
          <p:cNvPr id="4" name="Google Shape;253;p21">
            <a:extLst>
              <a:ext uri="{FF2B5EF4-FFF2-40B4-BE49-F238E27FC236}">
                <a16:creationId xmlns:a16="http://schemas.microsoft.com/office/drawing/2014/main" id="{B4DE9DCA-323B-4873-BE3D-FB91A6BACF38}"/>
              </a:ext>
            </a:extLst>
          </p:cNvPr>
          <p:cNvCxnSpPr/>
          <p:nvPr/>
        </p:nvCxnSpPr>
        <p:spPr>
          <a:xfrm>
            <a:off x="311700" y="52417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93494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4;p21">
            <a:extLst>
              <a:ext uri="{FF2B5EF4-FFF2-40B4-BE49-F238E27FC236}">
                <a16:creationId xmlns:a16="http://schemas.microsoft.com/office/drawing/2014/main" id="{2088CB1E-9F85-44F1-B978-CB76331C744D}"/>
              </a:ext>
            </a:extLst>
          </p:cNvPr>
          <p:cNvSpPr txBox="1">
            <a:spLocks/>
          </p:cNvSpPr>
          <p:nvPr/>
        </p:nvSpPr>
        <p:spPr>
          <a:xfrm>
            <a:off x="311700" y="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7.Colleagues</a:t>
            </a:r>
          </a:p>
        </p:txBody>
      </p:sp>
      <p:cxnSp>
        <p:nvCxnSpPr>
          <p:cNvPr id="4" name="Google Shape;253;p21">
            <a:extLst>
              <a:ext uri="{FF2B5EF4-FFF2-40B4-BE49-F238E27FC236}">
                <a16:creationId xmlns:a16="http://schemas.microsoft.com/office/drawing/2014/main" id="{30CF8A0F-780F-4053-BB80-B68A0CF160EE}"/>
              </a:ext>
            </a:extLst>
          </p:cNvPr>
          <p:cNvCxnSpPr/>
          <p:nvPr/>
        </p:nvCxnSpPr>
        <p:spPr>
          <a:xfrm>
            <a:off x="311700" y="52417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15934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4;p21">
            <a:extLst>
              <a:ext uri="{FF2B5EF4-FFF2-40B4-BE49-F238E27FC236}">
                <a16:creationId xmlns:a16="http://schemas.microsoft.com/office/drawing/2014/main" id="{BB3C775F-EE7D-4E2C-A17B-BF32C101BA88}"/>
              </a:ext>
            </a:extLst>
          </p:cNvPr>
          <p:cNvSpPr txBox="1">
            <a:spLocks/>
          </p:cNvSpPr>
          <p:nvPr/>
        </p:nvSpPr>
        <p:spPr>
          <a:xfrm>
            <a:off x="311700" y="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8.Self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Google Shape;253;p21">
            <a:extLst>
              <a:ext uri="{FF2B5EF4-FFF2-40B4-BE49-F238E27FC236}">
                <a16:creationId xmlns:a16="http://schemas.microsoft.com/office/drawing/2014/main" id="{6F02CAC2-3EEC-48F1-A728-EBE322AF9672}"/>
              </a:ext>
            </a:extLst>
          </p:cNvPr>
          <p:cNvCxnSpPr/>
          <p:nvPr/>
        </p:nvCxnSpPr>
        <p:spPr>
          <a:xfrm>
            <a:off x="311700" y="52417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07641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4;p21">
            <a:extLst>
              <a:ext uri="{FF2B5EF4-FFF2-40B4-BE49-F238E27FC236}">
                <a16:creationId xmlns:a16="http://schemas.microsoft.com/office/drawing/2014/main" id="{5BDA3190-F2B6-45C0-AA57-DD8D956ED1A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we initiate Our Case study</a:t>
            </a:r>
          </a:p>
        </p:txBody>
      </p:sp>
      <p:cxnSp>
        <p:nvCxnSpPr>
          <p:cNvPr id="4" name="Google Shape;253;p21">
            <a:extLst>
              <a:ext uri="{FF2B5EF4-FFF2-40B4-BE49-F238E27FC236}">
                <a16:creationId xmlns:a16="http://schemas.microsoft.com/office/drawing/2014/main" id="{25E808A4-4E28-4B30-B7E2-BED6EDBCC156}"/>
              </a:ext>
            </a:extLst>
          </p:cNvPr>
          <p:cNvCxnSpPr/>
          <p:nvPr/>
        </p:nvCxnSpPr>
        <p:spPr>
          <a:xfrm>
            <a:off x="311700" y="52417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A51B559-32D2-4524-8EAC-E70289A48968}"/>
              </a:ext>
            </a:extLst>
          </p:cNvPr>
          <p:cNvSpPr txBox="1"/>
          <p:nvPr/>
        </p:nvSpPr>
        <p:spPr>
          <a:xfrm>
            <a:off x="935501" y="2793293"/>
            <a:ext cx="62460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Survey on CSE students</a:t>
            </a:r>
          </a:p>
          <a:p>
            <a:r>
              <a:rPr lang="en-US" sz="1800" dirty="0">
                <a:solidFill>
                  <a:schemeClr val="bg1"/>
                </a:solidFill>
              </a:rPr>
              <a:t>Survey on software engineering professionals </a:t>
            </a:r>
          </a:p>
          <a:p>
            <a:r>
              <a:rPr lang="en-US" sz="1800" dirty="0">
                <a:solidFill>
                  <a:schemeClr val="bg1"/>
                </a:solidFill>
              </a:rPr>
              <a:t> 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676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4;p21">
            <a:extLst>
              <a:ext uri="{FF2B5EF4-FFF2-40B4-BE49-F238E27FC236}">
                <a16:creationId xmlns:a16="http://schemas.microsoft.com/office/drawing/2014/main" id="{624AAC32-4989-4F43-AAAC-BF670B4B534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Survey on students</a:t>
            </a:r>
          </a:p>
        </p:txBody>
      </p:sp>
      <p:cxnSp>
        <p:nvCxnSpPr>
          <p:cNvPr id="4" name="Google Shape;253;p21">
            <a:extLst>
              <a:ext uri="{FF2B5EF4-FFF2-40B4-BE49-F238E27FC236}">
                <a16:creationId xmlns:a16="http://schemas.microsoft.com/office/drawing/2014/main" id="{F2713CFF-60D1-4B40-A461-824FB442C2AE}"/>
              </a:ext>
            </a:extLst>
          </p:cNvPr>
          <p:cNvCxnSpPr/>
          <p:nvPr/>
        </p:nvCxnSpPr>
        <p:spPr>
          <a:xfrm>
            <a:off x="311700" y="52417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88811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4;p21">
            <a:extLst>
              <a:ext uri="{FF2B5EF4-FFF2-40B4-BE49-F238E27FC236}">
                <a16:creationId xmlns:a16="http://schemas.microsoft.com/office/drawing/2014/main" id="{804D26F2-2E5D-43D9-98A2-690D4152F98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Survey on software engineering professionals </a:t>
            </a:r>
          </a:p>
        </p:txBody>
      </p:sp>
      <p:cxnSp>
        <p:nvCxnSpPr>
          <p:cNvPr id="4" name="Google Shape;253;p21">
            <a:extLst>
              <a:ext uri="{FF2B5EF4-FFF2-40B4-BE49-F238E27FC236}">
                <a16:creationId xmlns:a16="http://schemas.microsoft.com/office/drawing/2014/main" id="{EC491D34-12AD-4B21-8E54-5177C064C1FB}"/>
              </a:ext>
            </a:extLst>
          </p:cNvPr>
          <p:cNvCxnSpPr/>
          <p:nvPr/>
        </p:nvCxnSpPr>
        <p:spPr>
          <a:xfrm>
            <a:off x="311700" y="52417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21116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4;p21">
            <a:extLst>
              <a:ext uri="{FF2B5EF4-FFF2-40B4-BE49-F238E27FC236}">
                <a16:creationId xmlns:a16="http://schemas.microsoft.com/office/drawing/2014/main" id="{5460F980-83B2-4C85-9357-0883BFA59F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Analysis</a:t>
            </a:r>
          </a:p>
        </p:txBody>
      </p:sp>
      <p:cxnSp>
        <p:nvCxnSpPr>
          <p:cNvPr id="4" name="Google Shape;253;p21">
            <a:extLst>
              <a:ext uri="{FF2B5EF4-FFF2-40B4-BE49-F238E27FC236}">
                <a16:creationId xmlns:a16="http://schemas.microsoft.com/office/drawing/2014/main" id="{868A16BF-C972-40D0-B765-B5696828FBBD}"/>
              </a:ext>
            </a:extLst>
          </p:cNvPr>
          <p:cNvCxnSpPr/>
          <p:nvPr/>
        </p:nvCxnSpPr>
        <p:spPr>
          <a:xfrm>
            <a:off x="311700" y="52417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4716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4;p21">
            <a:extLst>
              <a:ext uri="{FF2B5EF4-FFF2-40B4-BE49-F238E27FC236}">
                <a16:creationId xmlns:a16="http://schemas.microsoft.com/office/drawing/2014/main" id="{205AA44C-E4AA-438E-8691-761A7067FF5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Conclusion</a:t>
            </a:r>
          </a:p>
        </p:txBody>
      </p:sp>
      <p:cxnSp>
        <p:nvCxnSpPr>
          <p:cNvPr id="4" name="Google Shape;253;p21">
            <a:extLst>
              <a:ext uri="{FF2B5EF4-FFF2-40B4-BE49-F238E27FC236}">
                <a16:creationId xmlns:a16="http://schemas.microsoft.com/office/drawing/2014/main" id="{FA7C798A-23BA-48BE-A64D-BDAB10593436}"/>
              </a:ext>
            </a:extLst>
          </p:cNvPr>
          <p:cNvCxnSpPr/>
          <p:nvPr/>
        </p:nvCxnSpPr>
        <p:spPr>
          <a:xfrm>
            <a:off x="311700" y="52417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1888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67A20400-EBE0-4E6A-BED9-75F4DB6EFF52}"/>
              </a:ext>
            </a:extLst>
          </p:cNvPr>
          <p:cNvSpPr txBox="1"/>
          <p:nvPr/>
        </p:nvSpPr>
        <p:spPr>
          <a:xfrm>
            <a:off x="3539055" y="83967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7C1C3C4-15D8-430F-8F6A-BD3E2F572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218876"/>
              </p:ext>
            </p:extLst>
          </p:nvPr>
        </p:nvGraphicFramePr>
        <p:xfrm>
          <a:off x="1195755" y="1165908"/>
          <a:ext cx="6808761" cy="319178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48042">
                  <a:extLst>
                    <a:ext uri="{9D8B030D-6E8A-4147-A177-3AD203B41FA5}">
                      <a16:colId xmlns:a16="http://schemas.microsoft.com/office/drawing/2014/main" val="3396870521"/>
                    </a:ext>
                  </a:extLst>
                </a:gridCol>
                <a:gridCol w="3491132">
                  <a:extLst>
                    <a:ext uri="{9D8B030D-6E8A-4147-A177-3AD203B41FA5}">
                      <a16:colId xmlns:a16="http://schemas.microsoft.com/office/drawing/2014/main" val="3017609047"/>
                    </a:ext>
                  </a:extLst>
                </a:gridCol>
                <a:gridCol w="2269587">
                  <a:extLst>
                    <a:ext uri="{9D8B030D-6E8A-4147-A177-3AD203B41FA5}">
                      <a16:colId xmlns:a16="http://schemas.microsoft.com/office/drawing/2014/main" val="3937768881"/>
                    </a:ext>
                  </a:extLst>
                </a:gridCol>
              </a:tblGrid>
              <a:tr h="3800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803953"/>
                  </a:ext>
                </a:extLst>
              </a:tr>
              <a:tr h="53109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Niamul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Hasan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17201026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37848"/>
                  </a:ext>
                </a:extLst>
              </a:tr>
              <a:tr h="3800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Israt</a:t>
                      </a: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Jahan </a:t>
                      </a:r>
                      <a:r>
                        <a:rPr lang="en-US" sz="1400" b="0" i="0" u="none" strike="noStrike" cap="non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Isha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17201001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59927"/>
                  </a:ext>
                </a:extLst>
              </a:tr>
              <a:tr h="3800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Rakefa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Tus Sabah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17201024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0355"/>
                  </a:ext>
                </a:extLst>
              </a:tr>
              <a:tr h="3800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Md Habibullah Sheikh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17201049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595269"/>
                  </a:ext>
                </a:extLst>
              </a:tr>
              <a:tr h="3800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Biswambar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sarker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17201005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124809"/>
                  </a:ext>
                </a:extLst>
              </a:tr>
              <a:tr h="3800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Tahura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Nasrin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17201031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277842"/>
                  </a:ext>
                </a:extLst>
              </a:tr>
              <a:tr h="3800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Md.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Abdur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Rahman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Emon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17201032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85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55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C78EB6FD-FA12-4C6A-91A8-E6C4509ABFB4}"/>
              </a:ext>
            </a:extLst>
          </p:cNvPr>
          <p:cNvGrpSpPr/>
          <p:nvPr/>
        </p:nvGrpSpPr>
        <p:grpSpPr>
          <a:xfrm>
            <a:off x="-478495" y="450138"/>
            <a:ext cx="6837480" cy="1842840"/>
            <a:chOff x="-478495" y="450138"/>
            <a:chExt cx="6837480" cy="184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A4D3FB2-BA78-4D58-A4C2-8EFAEA5462E3}"/>
                    </a:ext>
                  </a:extLst>
                </p14:cNvPr>
                <p14:cNvContentPartPr/>
                <p14:nvPr/>
              </p14:nvContentPartPr>
              <p14:xfrm>
                <a:off x="479825" y="785658"/>
                <a:ext cx="291240" cy="376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A4D3FB2-BA78-4D58-A4C2-8EFAEA5462E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2185" y="768018"/>
                  <a:ext cx="32688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316C3A0-D7B9-4E58-B1E6-46D1AF2EAA3C}"/>
                    </a:ext>
                  </a:extLst>
                </p14:cNvPr>
                <p14:cNvContentPartPr/>
                <p14:nvPr/>
              </p14:nvContentPartPr>
              <p14:xfrm>
                <a:off x="853865" y="1040898"/>
                <a:ext cx="329760" cy="127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316C3A0-D7B9-4E58-B1E6-46D1AF2EAA3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5865" y="1022898"/>
                  <a:ext cx="3654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56DECD6-3F10-4E82-BE9E-5E2D96D7FF1C}"/>
                    </a:ext>
                  </a:extLst>
                </p14:cNvPr>
                <p14:cNvContentPartPr/>
                <p14:nvPr/>
              </p14:nvContentPartPr>
              <p14:xfrm>
                <a:off x="1149425" y="942258"/>
                <a:ext cx="271440" cy="224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56DECD6-3F10-4E82-BE9E-5E2D96D7FF1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1785" y="924258"/>
                  <a:ext cx="3070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731C48B-7865-4776-933B-C228800A6E8F}"/>
                    </a:ext>
                  </a:extLst>
                </p14:cNvPr>
                <p14:cNvContentPartPr/>
                <p14:nvPr/>
              </p14:nvContentPartPr>
              <p14:xfrm>
                <a:off x="1520225" y="991218"/>
                <a:ext cx="291960" cy="107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731C48B-7865-4776-933B-C228800A6E8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02225" y="973218"/>
                  <a:ext cx="3276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3B36ECC-DF68-4A5D-BE9F-AF922F99C823}"/>
                    </a:ext>
                  </a:extLst>
                </p14:cNvPr>
                <p14:cNvContentPartPr/>
                <p14:nvPr/>
              </p14:nvContentPartPr>
              <p14:xfrm>
                <a:off x="2478905" y="857658"/>
                <a:ext cx="228960" cy="287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3B36ECC-DF68-4A5D-BE9F-AF922F99C82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61265" y="840018"/>
                  <a:ext cx="2646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A845756-0DE5-4AC8-81E7-275FC702B8AC}"/>
                    </a:ext>
                  </a:extLst>
                </p14:cNvPr>
                <p14:cNvContentPartPr/>
                <p14:nvPr/>
              </p14:nvContentPartPr>
              <p14:xfrm>
                <a:off x="2855465" y="479298"/>
                <a:ext cx="367920" cy="653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A845756-0DE5-4AC8-81E7-275FC702B8A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37825" y="461658"/>
                  <a:ext cx="40356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53B3FAA-350D-4710-B745-8BDCCFD62890}"/>
                    </a:ext>
                  </a:extLst>
                </p14:cNvPr>
                <p14:cNvContentPartPr/>
                <p14:nvPr/>
              </p14:nvContentPartPr>
              <p14:xfrm>
                <a:off x="2714705" y="1011018"/>
                <a:ext cx="123840" cy="9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53B3FAA-350D-4710-B745-8BDCCFD6289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96705" y="993378"/>
                  <a:ext cx="1594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4E8584D-9D42-4E5B-9BBC-9D7A3416E041}"/>
                    </a:ext>
                  </a:extLst>
                </p14:cNvPr>
                <p14:cNvContentPartPr/>
                <p14:nvPr/>
              </p14:nvContentPartPr>
              <p14:xfrm>
                <a:off x="3225905" y="872058"/>
                <a:ext cx="237240" cy="192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4E8584D-9D42-4E5B-9BBC-9D7A3416E04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07905" y="854058"/>
                  <a:ext cx="2728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976468E-E31E-42E1-AEFB-2668F3C5CD84}"/>
                    </a:ext>
                  </a:extLst>
                </p14:cNvPr>
                <p14:cNvContentPartPr/>
                <p14:nvPr/>
              </p14:nvContentPartPr>
              <p14:xfrm>
                <a:off x="3620465" y="450138"/>
                <a:ext cx="304560" cy="557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976468E-E31E-42E1-AEFB-2668F3C5CD8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02465" y="432138"/>
                  <a:ext cx="340200" cy="59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031200C-5987-4ED0-801B-EA1010A167DE}"/>
                    </a:ext>
                  </a:extLst>
                </p14:cNvPr>
                <p14:cNvContentPartPr/>
                <p14:nvPr/>
              </p14:nvContentPartPr>
              <p14:xfrm>
                <a:off x="3967145" y="872058"/>
                <a:ext cx="126000" cy="72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031200C-5987-4ED0-801B-EA1010A167D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49145" y="854058"/>
                  <a:ext cx="1616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E9EC7BE-BBDF-4EBA-9DB0-092F79C15DA6}"/>
                    </a:ext>
                  </a:extLst>
                </p14:cNvPr>
                <p14:cNvContentPartPr/>
                <p14:nvPr/>
              </p14:nvContentPartPr>
              <p14:xfrm>
                <a:off x="3022865" y="794658"/>
                <a:ext cx="1404360" cy="1034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E9EC7BE-BBDF-4EBA-9DB0-092F79C15DA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05225" y="776658"/>
                  <a:ext cx="1440000" cy="10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A3BFA8E-3175-4320-AD3A-2066883627E6}"/>
                    </a:ext>
                  </a:extLst>
                </p14:cNvPr>
                <p14:cNvContentPartPr/>
                <p14:nvPr/>
              </p14:nvContentPartPr>
              <p14:xfrm>
                <a:off x="-478495" y="1452378"/>
                <a:ext cx="6837480" cy="840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A3BFA8E-3175-4320-AD3A-2066883627E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-496135" y="1434738"/>
                  <a:ext cx="6873120" cy="87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57E3940-AB1B-400B-BB60-9AFB1A8C46C5}"/>
              </a:ext>
            </a:extLst>
          </p:cNvPr>
          <p:cNvGrpSpPr/>
          <p:nvPr/>
        </p:nvGrpSpPr>
        <p:grpSpPr>
          <a:xfrm>
            <a:off x="1680785" y="2049978"/>
            <a:ext cx="7005240" cy="2950920"/>
            <a:chOff x="1680785" y="2049978"/>
            <a:chExt cx="7005240" cy="29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D93C08E-737B-402D-8C11-97277694BBBB}"/>
                    </a:ext>
                  </a:extLst>
                </p14:cNvPr>
                <p14:cNvContentPartPr/>
                <p14:nvPr/>
              </p14:nvContentPartPr>
              <p14:xfrm>
                <a:off x="1873025" y="2116218"/>
                <a:ext cx="223920" cy="833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D93C08E-737B-402D-8C11-97277694BBB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55025" y="2098578"/>
                  <a:ext cx="259560" cy="86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356513A-9BD7-4E98-835C-09BE877CA3DA}"/>
                    </a:ext>
                  </a:extLst>
                </p14:cNvPr>
                <p14:cNvContentPartPr/>
                <p14:nvPr/>
              </p14:nvContentPartPr>
              <p14:xfrm>
                <a:off x="2063465" y="2076618"/>
                <a:ext cx="11520" cy="12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356513A-9BD7-4E98-835C-09BE877CA3D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45825" y="2058978"/>
                  <a:ext cx="471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C116E95-28C0-4DA4-9524-68AA195835E9}"/>
                    </a:ext>
                  </a:extLst>
                </p14:cNvPr>
                <p14:cNvContentPartPr/>
                <p14:nvPr/>
              </p14:nvContentPartPr>
              <p14:xfrm>
                <a:off x="1930265" y="2081658"/>
                <a:ext cx="180000" cy="123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C116E95-28C0-4DA4-9524-68AA195835E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12265" y="2063658"/>
                  <a:ext cx="2156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86F72CA-8B84-40F0-ACB4-F39B1ACD9B9F}"/>
                    </a:ext>
                  </a:extLst>
                </p14:cNvPr>
                <p14:cNvContentPartPr/>
                <p14:nvPr/>
              </p14:nvContentPartPr>
              <p14:xfrm>
                <a:off x="1680785" y="2843058"/>
                <a:ext cx="354600" cy="76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86F72CA-8B84-40F0-ACB4-F39B1ACD9B9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662785" y="2825418"/>
                  <a:ext cx="3902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8F1E511-83A9-49E2-92B3-2CA10356508C}"/>
                    </a:ext>
                  </a:extLst>
                </p14:cNvPr>
                <p14:cNvContentPartPr/>
                <p14:nvPr/>
              </p14:nvContentPartPr>
              <p14:xfrm>
                <a:off x="2194865" y="2757018"/>
                <a:ext cx="42120" cy="63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8F1E511-83A9-49E2-92B3-2CA10356508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76865" y="2739018"/>
                  <a:ext cx="777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31BAEAE-26F3-418E-995C-67D216A881B4}"/>
                    </a:ext>
                  </a:extLst>
                </p14:cNvPr>
                <p14:cNvContentPartPr/>
                <p14:nvPr/>
              </p14:nvContentPartPr>
              <p14:xfrm>
                <a:off x="2679425" y="2221338"/>
                <a:ext cx="504360" cy="57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31BAEAE-26F3-418E-995C-67D216A881B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61785" y="2203698"/>
                  <a:ext cx="540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BB343B3-2747-45AE-B17C-423188D0D01C}"/>
                    </a:ext>
                  </a:extLst>
                </p14:cNvPr>
                <p14:cNvContentPartPr/>
                <p14:nvPr/>
              </p14:nvContentPartPr>
              <p14:xfrm>
                <a:off x="2873105" y="2257338"/>
                <a:ext cx="130320" cy="452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BB343B3-2747-45AE-B17C-423188D0D01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55465" y="2239698"/>
                  <a:ext cx="16596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9D45B70-4C36-4EBD-B603-14BD9B24239B}"/>
                    </a:ext>
                  </a:extLst>
                </p14:cNvPr>
                <p14:cNvContentPartPr/>
                <p14:nvPr/>
              </p14:nvContentPartPr>
              <p14:xfrm>
                <a:off x="2664665" y="2821458"/>
                <a:ext cx="405000" cy="144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9D45B70-4C36-4EBD-B603-14BD9B24239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47025" y="2803458"/>
                  <a:ext cx="4406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CDFBBB7-7295-4376-A1AE-F9FCAE5404DF}"/>
                    </a:ext>
                  </a:extLst>
                </p14:cNvPr>
                <p14:cNvContentPartPr/>
                <p14:nvPr/>
              </p14:nvContentPartPr>
              <p14:xfrm>
                <a:off x="3151025" y="2425818"/>
                <a:ext cx="361080" cy="339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CDFBBB7-7295-4376-A1AE-F9FCAE5404D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33025" y="2407818"/>
                  <a:ext cx="39672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DDE962A-48B1-409D-A718-17958497BAE5}"/>
                    </a:ext>
                  </a:extLst>
                </p14:cNvPr>
                <p14:cNvContentPartPr/>
                <p14:nvPr/>
              </p14:nvContentPartPr>
              <p14:xfrm>
                <a:off x="3657545" y="2049978"/>
                <a:ext cx="292320" cy="648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DDE962A-48B1-409D-A718-17958497BAE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39545" y="2031978"/>
                  <a:ext cx="327960" cy="68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BAE5CCC-CB6B-450E-AB2B-022B244B0841}"/>
                    </a:ext>
                  </a:extLst>
                </p14:cNvPr>
                <p14:cNvContentPartPr/>
                <p14:nvPr/>
              </p14:nvContentPartPr>
              <p14:xfrm>
                <a:off x="3544865" y="2470818"/>
                <a:ext cx="292680" cy="61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BAE5CCC-CB6B-450E-AB2B-022B244B084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26865" y="2453178"/>
                  <a:ext cx="3283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419FB49-9454-45F0-BE8B-46ED071ECF36}"/>
                    </a:ext>
                  </a:extLst>
                </p14:cNvPr>
                <p14:cNvContentPartPr/>
                <p14:nvPr/>
              </p14:nvContentPartPr>
              <p14:xfrm>
                <a:off x="3903425" y="2423658"/>
                <a:ext cx="439200" cy="339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419FB49-9454-45F0-BE8B-46ED071ECF3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885425" y="2406018"/>
                  <a:ext cx="47484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9324D93-2309-4813-AA8A-19F9E620B88B}"/>
                    </a:ext>
                  </a:extLst>
                </p14:cNvPr>
                <p14:cNvContentPartPr/>
                <p14:nvPr/>
              </p14:nvContentPartPr>
              <p14:xfrm>
                <a:off x="4635305" y="2334738"/>
                <a:ext cx="212760" cy="206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9324D93-2309-4813-AA8A-19F9E620B88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17305" y="2317098"/>
                  <a:ext cx="2484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495A0C0-82E7-40BB-ADC1-49C0ECCE28F2}"/>
                    </a:ext>
                  </a:extLst>
                </p14:cNvPr>
                <p14:cNvContentPartPr/>
                <p14:nvPr/>
              </p14:nvContentPartPr>
              <p14:xfrm>
                <a:off x="5169905" y="2145018"/>
                <a:ext cx="178200" cy="127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495A0C0-82E7-40BB-ADC1-49C0ECCE28F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152265" y="2127018"/>
                  <a:ext cx="2138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9094D0C-1DFF-4BC6-82D3-2026F8A501E0}"/>
                    </a:ext>
                  </a:extLst>
                </p14:cNvPr>
                <p14:cNvContentPartPr/>
                <p14:nvPr/>
              </p14:nvContentPartPr>
              <p14:xfrm>
                <a:off x="5230745" y="2458938"/>
                <a:ext cx="118440" cy="131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9094D0C-1DFF-4BC6-82D3-2026F8A501E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13105" y="2441298"/>
                  <a:ext cx="1540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2AC03EC-31A6-4D4E-B01F-766767579BCD}"/>
                    </a:ext>
                  </a:extLst>
                </p14:cNvPr>
                <p14:cNvContentPartPr/>
                <p14:nvPr/>
              </p14:nvContentPartPr>
              <p14:xfrm>
                <a:off x="3494465" y="2860698"/>
                <a:ext cx="268560" cy="835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2AC03EC-31A6-4D4E-B01F-766767579BC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76825" y="2843058"/>
                  <a:ext cx="304200" cy="87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69D4E1D-3CA3-4103-BD87-48B816DC66A2}"/>
                    </a:ext>
                  </a:extLst>
                </p14:cNvPr>
                <p14:cNvContentPartPr/>
                <p14:nvPr/>
              </p14:nvContentPartPr>
              <p14:xfrm>
                <a:off x="3734585" y="2781858"/>
                <a:ext cx="388800" cy="919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69D4E1D-3CA3-4103-BD87-48B816DC66A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16585" y="2763858"/>
                  <a:ext cx="424440" cy="9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6378FC8-3C5A-43C4-9194-25827E008781}"/>
                    </a:ext>
                  </a:extLst>
                </p14:cNvPr>
                <p14:cNvContentPartPr/>
                <p14:nvPr/>
              </p14:nvContentPartPr>
              <p14:xfrm>
                <a:off x="3460265" y="3263178"/>
                <a:ext cx="505800" cy="22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6378FC8-3C5A-43C4-9194-25827E00878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42625" y="3245538"/>
                  <a:ext cx="5414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0AAA418-6D13-42AA-8494-9899BE235172}"/>
                    </a:ext>
                  </a:extLst>
                </p14:cNvPr>
                <p14:cNvContentPartPr/>
                <p14:nvPr/>
              </p14:nvContentPartPr>
              <p14:xfrm>
                <a:off x="4098545" y="3267498"/>
                <a:ext cx="534240" cy="383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0AAA418-6D13-42AA-8494-9899BE23517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80905" y="3249498"/>
                  <a:ext cx="56988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F424F5B-0F48-4928-932C-A7F394F99976}"/>
                    </a:ext>
                  </a:extLst>
                </p14:cNvPr>
                <p14:cNvContentPartPr/>
                <p14:nvPr/>
              </p14:nvContentPartPr>
              <p14:xfrm>
                <a:off x="4634945" y="3185778"/>
                <a:ext cx="598680" cy="349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F424F5B-0F48-4928-932C-A7F394F9997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17305" y="3167778"/>
                  <a:ext cx="63432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FD61241-F536-4023-B12B-17A1AB9BA543}"/>
                    </a:ext>
                  </a:extLst>
                </p14:cNvPr>
                <p14:cNvContentPartPr/>
                <p14:nvPr/>
              </p14:nvContentPartPr>
              <p14:xfrm>
                <a:off x="5664545" y="3060138"/>
                <a:ext cx="302040" cy="402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FD61241-F536-4023-B12B-17A1AB9BA54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646545" y="3042138"/>
                  <a:ext cx="33768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895C575-DDD7-4284-BD49-96BB3312D21C}"/>
                    </a:ext>
                  </a:extLst>
                </p14:cNvPr>
                <p14:cNvContentPartPr/>
                <p14:nvPr/>
              </p14:nvContentPartPr>
              <p14:xfrm>
                <a:off x="6180065" y="3115578"/>
                <a:ext cx="264240" cy="114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895C575-DDD7-4284-BD49-96BB3312D21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162425" y="3097938"/>
                  <a:ext cx="2998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1C6DC3C-74AD-473C-B89B-14DA3BF9CBC2}"/>
                    </a:ext>
                  </a:extLst>
                </p14:cNvPr>
                <p14:cNvContentPartPr/>
                <p14:nvPr/>
              </p14:nvContentPartPr>
              <p14:xfrm>
                <a:off x="6538265" y="2628498"/>
                <a:ext cx="357480" cy="857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1C6DC3C-74AD-473C-B89B-14DA3BF9CBC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20625" y="2610858"/>
                  <a:ext cx="393120" cy="89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4D1946C-8E06-4B04-B01C-094D85612945}"/>
                    </a:ext>
                  </a:extLst>
                </p14:cNvPr>
                <p14:cNvContentPartPr/>
                <p14:nvPr/>
              </p14:nvContentPartPr>
              <p14:xfrm>
                <a:off x="6954785" y="3135018"/>
                <a:ext cx="386640" cy="3002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4D1946C-8E06-4B04-B01C-094D8561294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937145" y="3117378"/>
                  <a:ext cx="42228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505583A-1DE8-49DD-B4AE-74090D82964B}"/>
                    </a:ext>
                  </a:extLst>
                </p14:cNvPr>
                <p14:cNvContentPartPr/>
                <p14:nvPr/>
              </p14:nvContentPartPr>
              <p14:xfrm>
                <a:off x="7574345" y="2265978"/>
                <a:ext cx="1111680" cy="1210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505583A-1DE8-49DD-B4AE-74090D82964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556345" y="2248338"/>
                  <a:ext cx="1147320" cy="12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084CDF1-B743-445B-A3E2-1CD899E7923A}"/>
                    </a:ext>
                  </a:extLst>
                </p14:cNvPr>
                <p14:cNvContentPartPr/>
                <p14:nvPr/>
              </p14:nvContentPartPr>
              <p14:xfrm>
                <a:off x="7673705" y="2854218"/>
                <a:ext cx="472320" cy="290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084CDF1-B743-445B-A3E2-1CD899E7923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655705" y="2836218"/>
                  <a:ext cx="5079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CCA777B-4C9B-4094-A4C1-B4B26C0674C5}"/>
                    </a:ext>
                  </a:extLst>
                </p14:cNvPr>
                <p14:cNvContentPartPr/>
                <p14:nvPr/>
              </p14:nvContentPartPr>
              <p14:xfrm>
                <a:off x="8165825" y="2883378"/>
                <a:ext cx="202320" cy="216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CCA777B-4C9B-4094-A4C1-B4B26C0674C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148185" y="2865738"/>
                  <a:ext cx="2379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6B238E4-CB2F-4897-BEFE-46E60943F6E4}"/>
                    </a:ext>
                  </a:extLst>
                </p14:cNvPr>
                <p14:cNvContentPartPr/>
                <p14:nvPr/>
              </p14:nvContentPartPr>
              <p14:xfrm>
                <a:off x="2770505" y="3304938"/>
                <a:ext cx="236520" cy="388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6B238E4-CB2F-4897-BEFE-46E60943F6E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752505" y="3286938"/>
                  <a:ext cx="27216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35C9CF3-BE54-4EC5-ACF5-885EC54FDE6B}"/>
                    </a:ext>
                  </a:extLst>
                </p14:cNvPr>
                <p14:cNvContentPartPr/>
                <p14:nvPr/>
              </p14:nvContentPartPr>
              <p14:xfrm>
                <a:off x="3178745" y="3608058"/>
                <a:ext cx="612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35C9CF3-BE54-4EC5-ACF5-885EC54FDE6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161105" y="3590058"/>
                  <a:ext cx="41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375E082-402C-4038-99DD-87C2019FEC62}"/>
                    </a:ext>
                  </a:extLst>
                </p14:cNvPr>
                <p14:cNvContentPartPr/>
                <p14:nvPr/>
              </p14:nvContentPartPr>
              <p14:xfrm>
                <a:off x="2749625" y="4009098"/>
                <a:ext cx="137520" cy="498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375E082-402C-4038-99DD-87C2019FEC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731985" y="3991098"/>
                  <a:ext cx="17316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D6EE996-F1D2-4BCC-AC58-48B95AE9DDA0}"/>
                    </a:ext>
                  </a:extLst>
                </p14:cNvPr>
                <p14:cNvContentPartPr/>
                <p14:nvPr/>
              </p14:nvContentPartPr>
              <p14:xfrm>
                <a:off x="3066425" y="4381698"/>
                <a:ext cx="360" cy="108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D6EE996-F1D2-4BCC-AC58-48B95AE9DDA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048785" y="4364058"/>
                  <a:ext cx="36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1ECD360-5E49-484D-9A24-47CF28611D29}"/>
                    </a:ext>
                  </a:extLst>
                </p14:cNvPr>
                <p14:cNvContentPartPr/>
                <p14:nvPr/>
              </p14:nvContentPartPr>
              <p14:xfrm>
                <a:off x="3176585" y="3986418"/>
                <a:ext cx="287640" cy="5101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1ECD360-5E49-484D-9A24-47CF28611D2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58585" y="3968418"/>
                  <a:ext cx="32328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29A7F07-F71C-4C2E-94F6-62D7C29664DE}"/>
                    </a:ext>
                  </a:extLst>
                </p14:cNvPr>
                <p14:cNvContentPartPr/>
                <p14:nvPr/>
              </p14:nvContentPartPr>
              <p14:xfrm>
                <a:off x="3404105" y="3980298"/>
                <a:ext cx="494280" cy="352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29A7F07-F71C-4C2E-94F6-62D7C29664D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386465" y="3962298"/>
                  <a:ext cx="5299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1B566DD-F41B-4907-892C-927D32A9718B}"/>
                    </a:ext>
                  </a:extLst>
                </p14:cNvPr>
                <p14:cNvContentPartPr/>
                <p14:nvPr/>
              </p14:nvContentPartPr>
              <p14:xfrm>
                <a:off x="3706505" y="3910458"/>
                <a:ext cx="643320" cy="294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1B566DD-F41B-4907-892C-927D32A9718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688865" y="3892458"/>
                  <a:ext cx="6789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505B1E0-77C4-44B7-BC72-56CF87D661F5}"/>
                    </a:ext>
                  </a:extLst>
                </p14:cNvPr>
                <p14:cNvContentPartPr/>
                <p14:nvPr/>
              </p14:nvContentPartPr>
              <p14:xfrm>
                <a:off x="4642145" y="3901458"/>
                <a:ext cx="733680" cy="267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505B1E0-77C4-44B7-BC72-56CF87D661F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624145" y="3883818"/>
                  <a:ext cx="7693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D5997CE-34BC-49DD-BFE6-AAD1A15FD301}"/>
                    </a:ext>
                  </a:extLst>
                </p14:cNvPr>
                <p14:cNvContentPartPr/>
                <p14:nvPr/>
              </p14:nvContentPartPr>
              <p14:xfrm>
                <a:off x="5268185" y="3820458"/>
                <a:ext cx="666720" cy="2268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D5997CE-34BC-49DD-BFE6-AAD1A15FD30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250185" y="3802458"/>
                  <a:ext cx="7023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8771039-F8E4-4028-8B88-7AF683A96AAD}"/>
                    </a:ext>
                  </a:extLst>
                </p14:cNvPr>
                <p14:cNvContentPartPr/>
                <p14:nvPr/>
              </p14:nvContentPartPr>
              <p14:xfrm>
                <a:off x="5823665" y="3847098"/>
                <a:ext cx="324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8771039-F8E4-4028-8B88-7AF683A96AA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806025" y="3829458"/>
                  <a:ext cx="360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2E9BF18-9B1C-4B56-9AFC-A075A1B6E93A}"/>
                    </a:ext>
                  </a:extLst>
                </p14:cNvPr>
                <p14:cNvContentPartPr/>
                <p14:nvPr/>
              </p14:nvContentPartPr>
              <p14:xfrm>
                <a:off x="6035705" y="3822258"/>
                <a:ext cx="435240" cy="294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2E9BF18-9B1C-4B56-9AFC-A075A1B6E93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017705" y="3804258"/>
                  <a:ext cx="47088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12B8B09-5AAB-4E1B-8A82-7B1200DAED3F}"/>
                    </a:ext>
                  </a:extLst>
                </p14:cNvPr>
                <p14:cNvContentPartPr/>
                <p14:nvPr/>
              </p14:nvContentPartPr>
              <p14:xfrm>
                <a:off x="5549705" y="3995058"/>
                <a:ext cx="57240" cy="990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12B8B09-5AAB-4E1B-8A82-7B1200DAED3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531705" y="3977058"/>
                  <a:ext cx="928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907D815-535B-48E4-92D0-9985AA41EFFB}"/>
                    </a:ext>
                  </a:extLst>
                </p14:cNvPr>
                <p14:cNvContentPartPr/>
                <p14:nvPr/>
              </p14:nvContentPartPr>
              <p14:xfrm>
                <a:off x="4874345" y="4450818"/>
                <a:ext cx="309600" cy="298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907D815-535B-48E4-92D0-9985AA41EFF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856345" y="4432818"/>
                  <a:ext cx="3452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EEE899F-0554-4774-BF42-0815334D087A}"/>
                    </a:ext>
                  </a:extLst>
                </p14:cNvPr>
                <p14:cNvContentPartPr/>
                <p14:nvPr/>
              </p14:nvContentPartPr>
              <p14:xfrm>
                <a:off x="5190785" y="4080738"/>
                <a:ext cx="520560" cy="747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EEE899F-0554-4774-BF42-0815334D087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172785" y="4062738"/>
                  <a:ext cx="556200" cy="78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6B761AE-88DC-407D-95A0-CE8EA9378801}"/>
                    </a:ext>
                  </a:extLst>
                </p14:cNvPr>
                <p14:cNvContentPartPr/>
                <p14:nvPr/>
              </p14:nvContentPartPr>
              <p14:xfrm>
                <a:off x="5152625" y="4677258"/>
                <a:ext cx="616320" cy="3236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6B761AE-88DC-407D-95A0-CE8EA937880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134625" y="4659618"/>
                  <a:ext cx="65196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CAB5B87-2768-45C0-A638-850EE1568655}"/>
                    </a:ext>
                  </a:extLst>
                </p14:cNvPr>
                <p14:cNvContentPartPr/>
                <p14:nvPr/>
              </p14:nvContentPartPr>
              <p14:xfrm>
                <a:off x="5647985" y="4217898"/>
                <a:ext cx="542880" cy="320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CAB5B87-2768-45C0-A638-850EE156865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29985" y="4199898"/>
                  <a:ext cx="57852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44EE10E-F96D-42DA-BAC8-D38C088E42C3}"/>
                    </a:ext>
                  </a:extLst>
                </p14:cNvPr>
                <p14:cNvContentPartPr/>
                <p14:nvPr/>
              </p14:nvContentPartPr>
              <p14:xfrm>
                <a:off x="5838785" y="4712538"/>
                <a:ext cx="20520" cy="68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44EE10E-F96D-42DA-BAC8-D38C088E42C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820785" y="4694538"/>
                  <a:ext cx="561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6FAA5EB-ED4D-4FC2-9437-A867FF6C12EB}"/>
                    </a:ext>
                  </a:extLst>
                </p14:cNvPr>
                <p14:cNvContentPartPr/>
                <p14:nvPr/>
              </p14:nvContentPartPr>
              <p14:xfrm>
                <a:off x="6062705" y="4592658"/>
                <a:ext cx="424080" cy="275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6FAA5EB-ED4D-4FC2-9437-A867FF6C12E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045065" y="4574658"/>
                  <a:ext cx="45972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B319467-522A-4791-99FB-DDEE4171AA67}"/>
                    </a:ext>
                  </a:extLst>
                </p14:cNvPr>
                <p14:cNvContentPartPr/>
                <p14:nvPr/>
              </p14:nvContentPartPr>
              <p14:xfrm>
                <a:off x="6316145" y="4203138"/>
                <a:ext cx="608760" cy="3924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B319467-522A-4791-99FB-DDEE4171AA6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298505" y="4185138"/>
                  <a:ext cx="64440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3B1455B-D624-4A98-B234-61BE8A0BA462}"/>
                    </a:ext>
                  </a:extLst>
                </p14:cNvPr>
                <p14:cNvContentPartPr/>
                <p14:nvPr/>
              </p14:nvContentPartPr>
              <p14:xfrm>
                <a:off x="6587585" y="4332378"/>
                <a:ext cx="230400" cy="392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3B1455B-D624-4A98-B234-61BE8A0BA46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569945" y="4314738"/>
                  <a:ext cx="26604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975D3EB-BC5E-4954-B5D1-4E94B659EF7C}"/>
                    </a:ext>
                  </a:extLst>
                </p14:cNvPr>
                <p14:cNvContentPartPr/>
                <p14:nvPr/>
              </p14:nvContentPartPr>
              <p14:xfrm>
                <a:off x="7005545" y="4208178"/>
                <a:ext cx="481320" cy="12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975D3EB-BC5E-4954-B5D1-4E94B659EF7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987545" y="4190178"/>
                  <a:ext cx="516960" cy="4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5E01F15-A28C-4A72-B6B9-BEDB84693F2C}"/>
                  </a:ext>
                </a:extLst>
              </p14:cNvPr>
              <p14:cNvContentPartPr/>
              <p14:nvPr/>
            </p14:nvContentPartPr>
            <p14:xfrm>
              <a:off x="4873985" y="573618"/>
              <a:ext cx="17280" cy="324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5E01F15-A28C-4A72-B6B9-BEDB84693F2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856345" y="555618"/>
                <a:ext cx="5292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3FD1FBB-B8A8-434B-8D41-C8127726DC3A}"/>
                  </a:ext>
                </a:extLst>
              </p14:cNvPr>
              <p14:cNvContentPartPr/>
              <p14:nvPr/>
            </p14:nvContentPartPr>
            <p14:xfrm>
              <a:off x="4906025" y="1002378"/>
              <a:ext cx="38520" cy="244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3FD1FBB-B8A8-434B-8D41-C8127726DC3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888385" y="984738"/>
                <a:ext cx="74160" cy="6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9200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>
            <a:extLst>
              <a:ext uri="{FF2B5EF4-FFF2-40B4-BE49-F238E27FC236}">
                <a16:creationId xmlns:a16="http://schemas.microsoft.com/office/drawing/2014/main" id="{E56F65A9-8B13-4F01-8066-BD92FB4EDBA8}"/>
              </a:ext>
            </a:extLst>
          </p:cNvPr>
          <p:cNvGrpSpPr/>
          <p:nvPr/>
        </p:nvGrpSpPr>
        <p:grpSpPr>
          <a:xfrm>
            <a:off x="76985" y="91938"/>
            <a:ext cx="9060480" cy="5053182"/>
            <a:chOff x="76985" y="91938"/>
            <a:chExt cx="9060480" cy="505318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70B260D-4C70-4BC5-BE68-BC47D95958D6}"/>
                    </a:ext>
                  </a:extLst>
                </p14:cNvPr>
                <p14:cNvContentPartPr/>
                <p14:nvPr/>
              </p14:nvContentPartPr>
              <p14:xfrm>
                <a:off x="76985" y="322698"/>
                <a:ext cx="348840" cy="249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70B260D-4C70-4BC5-BE68-BC47D95958D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9345" y="304698"/>
                  <a:ext cx="384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14178F-CB85-423C-924D-2E7D726C4A87}"/>
                    </a:ext>
                  </a:extLst>
                </p14:cNvPr>
                <p14:cNvContentPartPr/>
                <p14:nvPr/>
              </p14:nvContentPartPr>
              <p14:xfrm>
                <a:off x="548225" y="435738"/>
                <a:ext cx="34200" cy="31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14178F-CB85-423C-924D-2E7D726C4A8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0585" y="417738"/>
                  <a:ext cx="698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BBEA75C-3FE8-4567-88FF-09E14CECF5AA}"/>
                    </a:ext>
                  </a:extLst>
                </p14:cNvPr>
                <p14:cNvContentPartPr/>
                <p14:nvPr/>
              </p14:nvContentPartPr>
              <p14:xfrm>
                <a:off x="882305" y="294978"/>
                <a:ext cx="145080" cy="406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BBEA75C-3FE8-4567-88FF-09E14CECF5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4305" y="277338"/>
                  <a:ext cx="18072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25D913F-7EA6-4422-8DCB-3B959BE485C6}"/>
                    </a:ext>
                  </a:extLst>
                </p14:cNvPr>
                <p14:cNvContentPartPr/>
                <p14:nvPr/>
              </p14:nvContentPartPr>
              <p14:xfrm>
                <a:off x="921185" y="301818"/>
                <a:ext cx="225720" cy="123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25D913F-7EA6-4422-8DCB-3B959BE485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03545" y="283818"/>
                  <a:ext cx="2613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AC2E68F-B2AB-4CB4-B3E1-2D3DE323B0BA}"/>
                    </a:ext>
                  </a:extLst>
                </p14:cNvPr>
                <p14:cNvContentPartPr/>
                <p14:nvPr/>
              </p14:nvContentPartPr>
              <p14:xfrm>
                <a:off x="1096865" y="504858"/>
                <a:ext cx="325440" cy="133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AC2E68F-B2AB-4CB4-B3E1-2D3DE323B0B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79225" y="487218"/>
                  <a:ext cx="3610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8D61D8A-2973-4947-8BBB-129905BCCA46}"/>
                    </a:ext>
                  </a:extLst>
                </p14:cNvPr>
                <p14:cNvContentPartPr/>
                <p14:nvPr/>
              </p14:nvContentPartPr>
              <p14:xfrm>
                <a:off x="1698425" y="288138"/>
                <a:ext cx="87840" cy="378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8D61D8A-2973-4947-8BBB-129905BCCA4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80785" y="270498"/>
                  <a:ext cx="1234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65163FF-089E-43C9-B352-99228A93C7E1}"/>
                    </a:ext>
                  </a:extLst>
                </p14:cNvPr>
                <p14:cNvContentPartPr/>
                <p14:nvPr/>
              </p14:nvContentPartPr>
              <p14:xfrm>
                <a:off x="1852505" y="407658"/>
                <a:ext cx="239040" cy="232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65163FF-089E-43C9-B352-99228A93C7E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34865" y="390018"/>
                  <a:ext cx="2746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F7567A6-62C2-4E23-8397-B9B49D05FA00}"/>
                    </a:ext>
                  </a:extLst>
                </p14:cNvPr>
                <p14:cNvContentPartPr/>
                <p14:nvPr/>
              </p14:nvContentPartPr>
              <p14:xfrm>
                <a:off x="2212505" y="379578"/>
                <a:ext cx="208080" cy="218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F7567A6-62C2-4E23-8397-B9B49D05FA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94505" y="361578"/>
                  <a:ext cx="2437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E191CEB-9E29-4CC2-AB21-F6F9A989747D}"/>
                    </a:ext>
                  </a:extLst>
                </p14:cNvPr>
                <p14:cNvContentPartPr/>
                <p14:nvPr/>
              </p14:nvContentPartPr>
              <p14:xfrm>
                <a:off x="2488265" y="231978"/>
                <a:ext cx="128520" cy="398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E191CEB-9E29-4CC2-AB21-F6F9A989747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70625" y="213978"/>
                  <a:ext cx="16416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7BB3F08-5CC1-4753-B379-1B8307AE001B}"/>
                    </a:ext>
                  </a:extLst>
                </p14:cNvPr>
                <p14:cNvContentPartPr/>
                <p14:nvPr/>
              </p14:nvContentPartPr>
              <p14:xfrm>
                <a:off x="2792105" y="313338"/>
                <a:ext cx="228240" cy="411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7BB3F08-5CC1-4753-B379-1B8307AE001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74105" y="295698"/>
                  <a:ext cx="26388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0BC4740-7D65-43DE-936E-1B1366796F44}"/>
                    </a:ext>
                  </a:extLst>
                </p14:cNvPr>
                <p14:cNvContentPartPr/>
                <p14:nvPr/>
              </p14:nvContentPartPr>
              <p14:xfrm>
                <a:off x="3073625" y="91938"/>
                <a:ext cx="242640" cy="484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0BC4740-7D65-43DE-936E-1B1366796F4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55625" y="73938"/>
                  <a:ext cx="27828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3A5247B-70AE-4A7A-8BF6-5F333151995E}"/>
                    </a:ext>
                  </a:extLst>
                </p14:cNvPr>
                <p14:cNvContentPartPr/>
                <p14:nvPr/>
              </p14:nvContentPartPr>
              <p14:xfrm>
                <a:off x="3284585" y="408018"/>
                <a:ext cx="709920" cy="260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3A5247B-70AE-4A7A-8BF6-5F333151995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66585" y="390378"/>
                  <a:ext cx="7455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941DDDB-753F-43B9-93D3-0322D4175E2A}"/>
                    </a:ext>
                  </a:extLst>
                </p14:cNvPr>
                <p14:cNvContentPartPr/>
                <p14:nvPr/>
              </p14:nvContentPartPr>
              <p14:xfrm>
                <a:off x="4195025" y="314778"/>
                <a:ext cx="264600" cy="368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941DDDB-753F-43B9-93D3-0322D4175E2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77025" y="296778"/>
                  <a:ext cx="30024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821D85C-6A63-4470-87F8-DB674273E8BE}"/>
                    </a:ext>
                  </a:extLst>
                </p14:cNvPr>
                <p14:cNvContentPartPr/>
                <p14:nvPr/>
              </p14:nvContentPartPr>
              <p14:xfrm>
                <a:off x="4381865" y="238458"/>
                <a:ext cx="286920" cy="456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821D85C-6A63-4470-87F8-DB674273E8B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63865" y="220818"/>
                  <a:ext cx="32256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57F2DE5-8E3A-4537-8389-4DFE63736FD1}"/>
                    </a:ext>
                  </a:extLst>
                </p14:cNvPr>
                <p14:cNvContentPartPr/>
                <p14:nvPr/>
              </p14:nvContentPartPr>
              <p14:xfrm>
                <a:off x="4338665" y="667938"/>
                <a:ext cx="556560" cy="235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57F2DE5-8E3A-4537-8389-4DFE63736FD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21025" y="650298"/>
                  <a:ext cx="5922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5915F80-086A-47EC-969F-26ACF0BF2AAB}"/>
                    </a:ext>
                  </a:extLst>
                </p14:cNvPr>
                <p14:cNvContentPartPr/>
                <p14:nvPr/>
              </p14:nvContentPartPr>
              <p14:xfrm>
                <a:off x="4719545" y="203898"/>
                <a:ext cx="465480" cy="438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5915F80-086A-47EC-969F-26ACF0BF2AA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01545" y="185898"/>
                  <a:ext cx="50112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40F5F66-8CE4-4440-82D4-9C53218236A9}"/>
                    </a:ext>
                  </a:extLst>
                </p14:cNvPr>
                <p14:cNvContentPartPr/>
                <p14:nvPr/>
              </p14:nvContentPartPr>
              <p14:xfrm>
                <a:off x="5334785" y="266898"/>
                <a:ext cx="182520" cy="419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40F5F66-8CE4-4440-82D4-9C53218236A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17145" y="248898"/>
                  <a:ext cx="21816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567DCD2-8801-4010-A8A1-42EACF9039D1}"/>
                    </a:ext>
                  </a:extLst>
                </p14:cNvPr>
                <p14:cNvContentPartPr/>
                <p14:nvPr/>
              </p14:nvContentPartPr>
              <p14:xfrm>
                <a:off x="5147945" y="412698"/>
                <a:ext cx="303120" cy="143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567DCD2-8801-4010-A8A1-42EACF9039D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29945" y="394698"/>
                  <a:ext cx="3387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1879F36-E6D3-4132-BB11-3A41D98435EF}"/>
                    </a:ext>
                  </a:extLst>
                </p14:cNvPr>
                <p14:cNvContentPartPr/>
                <p14:nvPr/>
              </p14:nvContentPartPr>
              <p14:xfrm>
                <a:off x="5387705" y="203898"/>
                <a:ext cx="32904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1879F36-E6D3-4132-BB11-3A41D98435E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70065" y="185898"/>
                  <a:ext cx="364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BC951A9-5A5F-4A4A-A34D-2A2BB96F4C6F}"/>
                    </a:ext>
                  </a:extLst>
                </p14:cNvPr>
                <p14:cNvContentPartPr/>
                <p14:nvPr/>
              </p14:nvContentPartPr>
              <p14:xfrm>
                <a:off x="5844545" y="161418"/>
                <a:ext cx="360" cy="3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BC951A9-5A5F-4A4A-A34D-2A2BB96F4C6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826905" y="143778"/>
                  <a:ext cx="360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DD45AC0-AF61-48CB-8435-AB7DEAF8BB8F}"/>
                    </a:ext>
                  </a:extLst>
                </p14:cNvPr>
                <p14:cNvContentPartPr/>
                <p14:nvPr/>
              </p14:nvContentPartPr>
              <p14:xfrm>
                <a:off x="5419745" y="133338"/>
                <a:ext cx="397440" cy="706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DD45AC0-AF61-48CB-8435-AB7DEAF8BB8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401745" y="115338"/>
                  <a:ext cx="433080" cy="74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143F6B6-352C-44AC-8827-2763BA8B85E3}"/>
                    </a:ext>
                  </a:extLst>
                </p14:cNvPr>
                <p14:cNvContentPartPr/>
                <p14:nvPr/>
              </p14:nvContentPartPr>
              <p14:xfrm>
                <a:off x="5218865" y="203898"/>
                <a:ext cx="342720" cy="21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143F6B6-352C-44AC-8827-2763BA8B85E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01225" y="185898"/>
                  <a:ext cx="3783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B8D4678-1049-488D-A4E8-3951EAF14975}"/>
                    </a:ext>
                  </a:extLst>
                </p14:cNvPr>
                <p14:cNvContentPartPr/>
                <p14:nvPr/>
              </p14:nvContentPartPr>
              <p14:xfrm>
                <a:off x="823265" y="716898"/>
                <a:ext cx="992880" cy="1006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B8D4678-1049-488D-A4E8-3951EAF1497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05265" y="698898"/>
                  <a:ext cx="1028520" cy="10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578DA14-524A-4BD6-9AD0-EAF90AE45095}"/>
                    </a:ext>
                  </a:extLst>
                </p14:cNvPr>
                <p14:cNvContentPartPr/>
                <p14:nvPr/>
              </p14:nvContentPartPr>
              <p14:xfrm>
                <a:off x="815705" y="1314498"/>
                <a:ext cx="615240" cy="226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578DA14-524A-4BD6-9AD0-EAF90AE4509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97705" y="1296498"/>
                  <a:ext cx="6508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61C67DE-D381-4D4A-81D6-810DC6DBA1D4}"/>
                    </a:ext>
                  </a:extLst>
                </p14:cNvPr>
                <p14:cNvContentPartPr/>
                <p14:nvPr/>
              </p14:nvContentPartPr>
              <p14:xfrm>
                <a:off x="1258865" y="1265898"/>
                <a:ext cx="240840" cy="43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61C67DE-D381-4D4A-81D6-810DC6DBA1D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40865" y="1247898"/>
                  <a:ext cx="2764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5801B0B-0C78-485A-B1E3-8A737058DFB1}"/>
                    </a:ext>
                  </a:extLst>
                </p14:cNvPr>
                <p14:cNvContentPartPr/>
                <p14:nvPr/>
              </p14:nvContentPartPr>
              <p14:xfrm>
                <a:off x="1691225" y="1100298"/>
                <a:ext cx="429120" cy="519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5801B0B-0C78-485A-B1E3-8A737058DFB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673585" y="1082298"/>
                  <a:ext cx="46476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15C5CA9-8B87-4404-B021-CF12365FDCD2}"/>
                    </a:ext>
                  </a:extLst>
                </p14:cNvPr>
                <p14:cNvContentPartPr/>
                <p14:nvPr/>
              </p14:nvContentPartPr>
              <p14:xfrm>
                <a:off x="2027465" y="1279578"/>
                <a:ext cx="200520" cy="357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15C5CA9-8B87-4404-B021-CF12365FDCD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09465" y="1261938"/>
                  <a:ext cx="23616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B2D725E-09A6-48C5-90B1-5AB64FBF18F2}"/>
                    </a:ext>
                  </a:extLst>
                </p14:cNvPr>
                <p14:cNvContentPartPr/>
                <p14:nvPr/>
              </p14:nvContentPartPr>
              <p14:xfrm>
                <a:off x="2166065" y="1229898"/>
                <a:ext cx="219600" cy="410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B2D725E-09A6-48C5-90B1-5AB64FBF18F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148065" y="1212258"/>
                  <a:ext cx="2552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B0104EC-CF13-45B9-96BE-68B1E4C4C98B}"/>
                    </a:ext>
                  </a:extLst>
                </p14:cNvPr>
                <p14:cNvContentPartPr/>
                <p14:nvPr/>
              </p14:nvContentPartPr>
              <p14:xfrm>
                <a:off x="2461625" y="1202178"/>
                <a:ext cx="276480" cy="258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B0104EC-CF13-45B9-96BE-68B1E4C4C98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443625" y="1184538"/>
                  <a:ext cx="3121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25A2F08-FD59-4904-AEB8-82ABC772924F}"/>
                    </a:ext>
                  </a:extLst>
                </p14:cNvPr>
                <p14:cNvContentPartPr/>
                <p14:nvPr/>
              </p14:nvContentPartPr>
              <p14:xfrm>
                <a:off x="2692385" y="1206858"/>
                <a:ext cx="109800" cy="248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25A2F08-FD59-4904-AEB8-82ABC772924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74745" y="1189218"/>
                  <a:ext cx="1454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DDF97B4-CECD-4F30-BFF8-82063615DF25}"/>
                    </a:ext>
                  </a:extLst>
                </p14:cNvPr>
                <p14:cNvContentPartPr/>
                <p14:nvPr/>
              </p14:nvContentPartPr>
              <p14:xfrm>
                <a:off x="2524985" y="1314498"/>
                <a:ext cx="216360" cy="187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DDF97B4-CECD-4F30-BFF8-82063615DF2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506985" y="1296498"/>
                  <a:ext cx="2520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D17B6C3-B6AB-430C-B7A5-7BBB0F10345F}"/>
                    </a:ext>
                  </a:extLst>
                </p14:cNvPr>
                <p14:cNvContentPartPr/>
                <p14:nvPr/>
              </p14:nvContentPartPr>
              <p14:xfrm>
                <a:off x="2215385" y="1603578"/>
                <a:ext cx="54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D17B6C3-B6AB-430C-B7A5-7BBB0F10345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97385" y="1585578"/>
                  <a:ext cx="90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C52E50E-CE6D-4AB4-B655-CD03711EEE52}"/>
                    </a:ext>
                  </a:extLst>
                </p14:cNvPr>
                <p14:cNvContentPartPr/>
                <p14:nvPr/>
              </p14:nvContentPartPr>
              <p14:xfrm>
                <a:off x="3035105" y="1335738"/>
                <a:ext cx="354240" cy="333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C52E50E-CE6D-4AB4-B655-CD03711EEE5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17105" y="1318098"/>
                  <a:ext cx="38988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AF82D2A-B793-444B-BF81-E009D000085D}"/>
                    </a:ext>
                  </a:extLst>
                </p14:cNvPr>
                <p14:cNvContentPartPr/>
                <p14:nvPr/>
              </p14:nvContentPartPr>
              <p14:xfrm>
                <a:off x="3375665" y="1539858"/>
                <a:ext cx="214200" cy="129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AF82D2A-B793-444B-BF81-E009D000085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357665" y="1522218"/>
                  <a:ext cx="2498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0A1B6AE-5A0F-4273-A81A-236064A66FFD}"/>
                    </a:ext>
                  </a:extLst>
                </p14:cNvPr>
                <p14:cNvContentPartPr/>
                <p14:nvPr/>
              </p14:nvContentPartPr>
              <p14:xfrm>
                <a:off x="3686705" y="1483698"/>
                <a:ext cx="287280" cy="181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0A1B6AE-5A0F-4273-A81A-236064A66FF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69065" y="1466058"/>
                  <a:ext cx="3229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98FFC64-2028-4E9E-88B7-FD119E12D584}"/>
                    </a:ext>
                  </a:extLst>
                </p14:cNvPr>
                <p14:cNvContentPartPr/>
                <p14:nvPr/>
              </p14:nvContentPartPr>
              <p14:xfrm>
                <a:off x="3847265" y="1519698"/>
                <a:ext cx="286560" cy="233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98FFC64-2028-4E9E-88B7-FD119E12D58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829265" y="1502058"/>
                  <a:ext cx="3222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6C11082-2944-46C2-9295-60F5C0615239}"/>
                    </a:ext>
                  </a:extLst>
                </p14:cNvPr>
                <p14:cNvContentPartPr/>
                <p14:nvPr/>
              </p14:nvContentPartPr>
              <p14:xfrm>
                <a:off x="4805585" y="1350138"/>
                <a:ext cx="434880" cy="313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6C11082-2944-46C2-9295-60F5C061523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787585" y="1332498"/>
                  <a:ext cx="4705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378DA90-FCC2-453B-AC11-9A3E1CFCC93B}"/>
                    </a:ext>
                  </a:extLst>
                </p14:cNvPr>
                <p14:cNvContentPartPr/>
                <p14:nvPr/>
              </p14:nvContentPartPr>
              <p14:xfrm>
                <a:off x="5148665" y="1114698"/>
                <a:ext cx="522720" cy="678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378DA90-FCC2-453B-AC11-9A3E1CFCC9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130665" y="1097058"/>
                  <a:ext cx="558360" cy="71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813817D-B1C6-40DC-B944-AA987203E3EC}"/>
                    </a:ext>
                  </a:extLst>
                </p14:cNvPr>
                <p14:cNvContentPartPr/>
                <p14:nvPr/>
              </p14:nvContentPartPr>
              <p14:xfrm>
                <a:off x="5282225" y="1499538"/>
                <a:ext cx="468720" cy="6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813817D-B1C6-40DC-B944-AA987203E3E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264225" y="1481538"/>
                  <a:ext cx="5043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9C07C92-9FAE-463D-80C5-08CF473EF2A0}"/>
                    </a:ext>
                  </a:extLst>
                </p14:cNvPr>
                <p14:cNvContentPartPr/>
                <p14:nvPr/>
              </p14:nvContentPartPr>
              <p14:xfrm>
                <a:off x="5709185" y="1472538"/>
                <a:ext cx="335880" cy="204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9C07C92-9FAE-463D-80C5-08CF473EF2A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691545" y="1454538"/>
                  <a:ext cx="3715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1BB6E86-12BC-4287-9545-3D04B96ACB07}"/>
                    </a:ext>
                  </a:extLst>
                </p14:cNvPr>
                <p14:cNvContentPartPr/>
                <p14:nvPr/>
              </p14:nvContentPartPr>
              <p14:xfrm>
                <a:off x="6110945" y="1103898"/>
                <a:ext cx="297000" cy="607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1BB6E86-12BC-4287-9545-3D04B96ACB0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093305" y="1086258"/>
                  <a:ext cx="33264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8B07747-2DE4-4CC2-A4D1-E6D679CC3C2C}"/>
                    </a:ext>
                  </a:extLst>
                </p14:cNvPr>
                <p14:cNvContentPartPr/>
                <p14:nvPr/>
              </p14:nvContentPartPr>
              <p14:xfrm>
                <a:off x="6025625" y="1416378"/>
                <a:ext cx="686520" cy="732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8B07747-2DE4-4CC2-A4D1-E6D679CC3C2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07625" y="1398738"/>
                  <a:ext cx="722160" cy="76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DA22743-D43A-4CD8-B957-C1E66B2B15DF}"/>
                    </a:ext>
                  </a:extLst>
                </p14:cNvPr>
                <p14:cNvContentPartPr/>
                <p14:nvPr/>
              </p14:nvContentPartPr>
              <p14:xfrm>
                <a:off x="7239545" y="1420698"/>
                <a:ext cx="273240" cy="315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DA22743-D43A-4CD8-B957-C1E66B2B15D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21905" y="1403058"/>
                  <a:ext cx="30888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384D25C-469D-437C-9C93-9A912D71EF1A}"/>
                    </a:ext>
                  </a:extLst>
                </p14:cNvPr>
                <p14:cNvContentPartPr/>
                <p14:nvPr/>
              </p14:nvContentPartPr>
              <p14:xfrm>
                <a:off x="7617185" y="1568298"/>
                <a:ext cx="86400" cy="86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384D25C-469D-437C-9C93-9A912D71EF1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599545" y="1550298"/>
                  <a:ext cx="1220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B2237EF-6042-46DD-9E9F-9D81FA061E95}"/>
                    </a:ext>
                  </a:extLst>
                </p14:cNvPr>
                <p14:cNvContentPartPr/>
                <p14:nvPr/>
              </p14:nvContentPartPr>
              <p14:xfrm>
                <a:off x="7125065" y="1408818"/>
                <a:ext cx="885600" cy="239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B2237EF-6042-46DD-9E9F-9D81FA061E9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07065" y="1390818"/>
                  <a:ext cx="9212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27913F4-0769-4B5B-B073-F82F4EC57923}"/>
                    </a:ext>
                  </a:extLst>
                </p14:cNvPr>
                <p14:cNvContentPartPr/>
                <p14:nvPr/>
              </p14:nvContentPartPr>
              <p14:xfrm>
                <a:off x="7793585" y="1779258"/>
                <a:ext cx="49320" cy="71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27913F4-0769-4B5B-B073-F82F4EC5792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775945" y="1761258"/>
                  <a:ext cx="849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9FB63DA-C9B8-49BA-8E02-7BC3D2D4ED56}"/>
                    </a:ext>
                  </a:extLst>
                </p14:cNvPr>
                <p14:cNvContentPartPr/>
                <p14:nvPr/>
              </p14:nvContentPartPr>
              <p14:xfrm>
                <a:off x="8032265" y="1422858"/>
                <a:ext cx="575280" cy="211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9FB63DA-C9B8-49BA-8E02-7BC3D2D4ED5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14265" y="1405218"/>
                  <a:ext cx="6109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34FBD05-C5BA-4007-AD3A-5FE2DF3117BA}"/>
                    </a:ext>
                  </a:extLst>
                </p14:cNvPr>
                <p14:cNvContentPartPr/>
                <p14:nvPr/>
              </p14:nvContentPartPr>
              <p14:xfrm>
                <a:off x="1339865" y="2110098"/>
                <a:ext cx="630000" cy="5727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34FBD05-C5BA-4007-AD3A-5FE2DF3117B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321865" y="2092098"/>
                  <a:ext cx="66564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B969ACA-04C8-483D-8F3B-DE6D3C63520D}"/>
                    </a:ext>
                  </a:extLst>
                </p14:cNvPr>
                <p14:cNvContentPartPr/>
                <p14:nvPr/>
              </p14:nvContentPartPr>
              <p14:xfrm>
                <a:off x="1793105" y="1982298"/>
                <a:ext cx="499320" cy="736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B969ACA-04C8-483D-8F3B-DE6D3C63520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775105" y="1964298"/>
                  <a:ext cx="534960" cy="77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6820C2B-D274-44A2-9458-7D49F190EAB1}"/>
                    </a:ext>
                  </a:extLst>
                </p14:cNvPr>
                <p14:cNvContentPartPr/>
                <p14:nvPr/>
              </p14:nvContentPartPr>
              <p14:xfrm>
                <a:off x="1919825" y="2313498"/>
                <a:ext cx="740520" cy="3589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6820C2B-D274-44A2-9458-7D49F190EAB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901825" y="2295858"/>
                  <a:ext cx="77616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B005F4E-2BFE-4450-8303-43893FF09BF8}"/>
                    </a:ext>
                  </a:extLst>
                </p14:cNvPr>
                <p14:cNvContentPartPr/>
                <p14:nvPr/>
              </p14:nvContentPartPr>
              <p14:xfrm>
                <a:off x="2733425" y="2123778"/>
                <a:ext cx="237240" cy="689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B005F4E-2BFE-4450-8303-43893FF09BF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715425" y="2106138"/>
                  <a:ext cx="272880" cy="72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2C75257-E42B-4CBE-AC8A-F0A9D0EFF8A6}"/>
                    </a:ext>
                  </a:extLst>
                </p14:cNvPr>
                <p14:cNvContentPartPr/>
                <p14:nvPr/>
              </p14:nvContentPartPr>
              <p14:xfrm>
                <a:off x="2957705" y="2529858"/>
                <a:ext cx="335160" cy="263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2C75257-E42B-4CBE-AC8A-F0A9D0EFF8A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940065" y="2512218"/>
                  <a:ext cx="3708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F1B3F85-76CD-49FB-976F-73961E5D0A1F}"/>
                    </a:ext>
                  </a:extLst>
                </p14:cNvPr>
                <p14:cNvContentPartPr/>
                <p14:nvPr/>
              </p14:nvContentPartPr>
              <p14:xfrm>
                <a:off x="3340745" y="1893018"/>
                <a:ext cx="754560" cy="8722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F1B3F85-76CD-49FB-976F-73961E5D0A1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22745" y="1875378"/>
                  <a:ext cx="790200" cy="90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DEA74FB-F3FF-4E46-8B7A-00DF53AD024F}"/>
                    </a:ext>
                  </a:extLst>
                </p14:cNvPr>
                <p14:cNvContentPartPr/>
                <p14:nvPr/>
              </p14:nvContentPartPr>
              <p14:xfrm>
                <a:off x="3690305" y="2412138"/>
                <a:ext cx="440640" cy="223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DEA74FB-F3FF-4E46-8B7A-00DF53AD024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72305" y="2394138"/>
                  <a:ext cx="4762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39E1213-DAE9-414F-9015-7DC3F34BEEEA}"/>
                    </a:ext>
                  </a:extLst>
                </p14:cNvPr>
                <p14:cNvContentPartPr/>
                <p14:nvPr/>
              </p14:nvContentPartPr>
              <p14:xfrm>
                <a:off x="209465" y="1994898"/>
                <a:ext cx="726120" cy="835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39E1213-DAE9-414F-9015-7DC3F34BEEE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91825" y="1977258"/>
                  <a:ext cx="761760" cy="87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DCC4459-1EA6-4C95-B5D4-3E8592CEA962}"/>
                    </a:ext>
                  </a:extLst>
                </p14:cNvPr>
                <p14:cNvContentPartPr/>
                <p14:nvPr/>
              </p14:nvContentPartPr>
              <p14:xfrm>
                <a:off x="984185" y="2544978"/>
                <a:ext cx="122040" cy="115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DCC4459-1EA6-4C95-B5D4-3E8592CEA96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66545" y="2527338"/>
                  <a:ext cx="1576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307D57A-0BF0-4EF0-842E-3EA7CB7FBD5D}"/>
                    </a:ext>
                  </a:extLst>
                </p14:cNvPr>
                <p14:cNvContentPartPr/>
                <p14:nvPr/>
              </p14:nvContentPartPr>
              <p14:xfrm>
                <a:off x="2338865" y="3021618"/>
                <a:ext cx="703080" cy="7441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307D57A-0BF0-4EF0-842E-3EA7CB7FBD5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320865" y="3003618"/>
                  <a:ext cx="738720" cy="77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6994D18-6C57-439D-BA47-6709B2A8ACA9}"/>
                    </a:ext>
                  </a:extLst>
                </p14:cNvPr>
                <p14:cNvContentPartPr/>
                <p14:nvPr/>
              </p14:nvContentPartPr>
              <p14:xfrm>
                <a:off x="3044105" y="3435258"/>
                <a:ext cx="332640" cy="2588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6994D18-6C57-439D-BA47-6709B2A8ACA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026465" y="3417618"/>
                  <a:ext cx="3682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2253AD7-9EAE-4BC6-9F16-C0E71853CF9D}"/>
                    </a:ext>
                  </a:extLst>
                </p14:cNvPr>
                <p14:cNvContentPartPr/>
                <p14:nvPr/>
              </p14:nvContentPartPr>
              <p14:xfrm>
                <a:off x="3446585" y="3416178"/>
                <a:ext cx="231480" cy="2016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2253AD7-9EAE-4BC6-9F16-C0E71853CF9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428585" y="3398538"/>
                  <a:ext cx="2671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E23630E-3DE6-4EA1-BA45-5D0DADE66F88}"/>
                    </a:ext>
                  </a:extLst>
                </p14:cNvPr>
                <p14:cNvContentPartPr/>
                <p14:nvPr/>
              </p14:nvContentPartPr>
              <p14:xfrm>
                <a:off x="3727385" y="3445698"/>
                <a:ext cx="326520" cy="1954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E23630E-3DE6-4EA1-BA45-5D0DADE66F8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709745" y="3427698"/>
                  <a:ext cx="3621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6991EE2-5C34-47C3-BBFE-E0C3A9E2487B}"/>
                    </a:ext>
                  </a:extLst>
                </p14:cNvPr>
                <p14:cNvContentPartPr/>
                <p14:nvPr/>
              </p14:nvContentPartPr>
              <p14:xfrm>
                <a:off x="4135625" y="3091098"/>
                <a:ext cx="231120" cy="5522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6991EE2-5C34-47C3-BBFE-E0C3A9E2487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117625" y="3073458"/>
                  <a:ext cx="26676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B2792FA-2F1C-476A-829C-E2B2AB919676}"/>
                    </a:ext>
                  </a:extLst>
                </p14:cNvPr>
                <p14:cNvContentPartPr/>
                <p14:nvPr/>
              </p14:nvContentPartPr>
              <p14:xfrm>
                <a:off x="4102505" y="3389898"/>
                <a:ext cx="420120" cy="2106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B2792FA-2F1C-476A-829C-E2B2AB91967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084865" y="3372258"/>
                  <a:ext cx="4557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D24EB6B-2CBE-4392-91F1-5EF94F367297}"/>
                    </a:ext>
                  </a:extLst>
                </p14:cNvPr>
                <p14:cNvContentPartPr/>
                <p14:nvPr/>
              </p14:nvContentPartPr>
              <p14:xfrm>
                <a:off x="4663025" y="3168138"/>
                <a:ext cx="360" cy="53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D24EB6B-2CBE-4392-91F1-5EF94F36729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645025" y="3150498"/>
                  <a:ext cx="360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A433535-D2EC-4027-9D90-4D10A706D018}"/>
                    </a:ext>
                  </a:extLst>
                </p14:cNvPr>
                <p14:cNvContentPartPr/>
                <p14:nvPr/>
              </p14:nvContentPartPr>
              <p14:xfrm>
                <a:off x="4675265" y="3298458"/>
                <a:ext cx="172800" cy="2271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A433535-D2EC-4027-9D90-4D10A706D01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657265" y="3280818"/>
                  <a:ext cx="2084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F645A80-A7C7-4C9E-A60F-B444D86CBF0C}"/>
                    </a:ext>
                  </a:extLst>
                </p14:cNvPr>
                <p14:cNvContentPartPr/>
                <p14:nvPr/>
              </p14:nvContentPartPr>
              <p14:xfrm>
                <a:off x="4916105" y="3319698"/>
                <a:ext cx="326520" cy="1440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F645A80-A7C7-4C9E-A60F-B444D86CBF0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898465" y="3302058"/>
                  <a:ext cx="3621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D9856D1-5219-415F-8678-5D17C880080E}"/>
                    </a:ext>
                  </a:extLst>
                </p14:cNvPr>
                <p14:cNvContentPartPr/>
                <p14:nvPr/>
              </p14:nvContentPartPr>
              <p14:xfrm>
                <a:off x="5624225" y="2978058"/>
                <a:ext cx="547200" cy="5274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D9856D1-5219-415F-8678-5D17C880080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606225" y="2960418"/>
                  <a:ext cx="58284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28D6E73-29B6-4DDC-9F51-509D9065F924}"/>
                    </a:ext>
                  </a:extLst>
                </p14:cNvPr>
                <p14:cNvContentPartPr/>
                <p14:nvPr/>
              </p14:nvContentPartPr>
              <p14:xfrm>
                <a:off x="6112025" y="2996778"/>
                <a:ext cx="392400" cy="4741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28D6E73-29B6-4DDC-9F51-509D9065F92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094385" y="2978778"/>
                  <a:ext cx="42804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5D3EFCB-8DED-4151-B1F9-74CDECD6F808}"/>
                    </a:ext>
                  </a:extLst>
                </p14:cNvPr>
                <p14:cNvContentPartPr/>
                <p14:nvPr/>
              </p14:nvContentPartPr>
              <p14:xfrm>
                <a:off x="6393185" y="3122778"/>
                <a:ext cx="206640" cy="3974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5D3EFCB-8DED-4151-B1F9-74CDECD6F80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75545" y="3104778"/>
                  <a:ext cx="24228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85B656C-661F-4C92-8C52-1A6F635D6B4A}"/>
                    </a:ext>
                  </a:extLst>
                </p14:cNvPr>
                <p14:cNvContentPartPr/>
                <p14:nvPr/>
              </p14:nvContentPartPr>
              <p14:xfrm>
                <a:off x="6569585" y="3050778"/>
                <a:ext cx="355680" cy="3276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85B656C-661F-4C92-8C52-1A6F635D6B4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551585" y="3033138"/>
                  <a:ext cx="39132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0AE8B90-5FC1-4B47-95C8-57F7775C9934}"/>
                    </a:ext>
                  </a:extLst>
                </p14:cNvPr>
                <p14:cNvContentPartPr/>
                <p14:nvPr/>
              </p14:nvContentPartPr>
              <p14:xfrm>
                <a:off x="6484625" y="3038178"/>
                <a:ext cx="345600" cy="570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0AE8B90-5FC1-4B47-95C8-57F7775C993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466625" y="3020538"/>
                  <a:ext cx="381240" cy="6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9C0A522-FF8D-4B2A-8C7A-62F3A5D42307}"/>
                    </a:ext>
                  </a:extLst>
                </p14:cNvPr>
                <p14:cNvContentPartPr/>
                <p14:nvPr/>
              </p14:nvContentPartPr>
              <p14:xfrm>
                <a:off x="6885665" y="3035658"/>
                <a:ext cx="197640" cy="450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9C0A522-FF8D-4B2A-8C7A-62F3A5D4230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868025" y="3017658"/>
                  <a:ext cx="23328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D90757E-C428-4623-95F8-62F5E6EB9D77}"/>
                    </a:ext>
                  </a:extLst>
                </p14:cNvPr>
                <p14:cNvContentPartPr/>
                <p14:nvPr/>
              </p14:nvContentPartPr>
              <p14:xfrm>
                <a:off x="7047665" y="3016578"/>
                <a:ext cx="339480" cy="288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D90757E-C428-4623-95F8-62F5E6EB9D7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029665" y="2998938"/>
                  <a:ext cx="3751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C9D02C8-DFE6-4260-91D1-B34EF5AF5B70}"/>
                    </a:ext>
                  </a:extLst>
                </p14:cNvPr>
                <p14:cNvContentPartPr/>
                <p14:nvPr/>
              </p14:nvContentPartPr>
              <p14:xfrm>
                <a:off x="4646465" y="3811818"/>
                <a:ext cx="382680" cy="6825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C9D02C8-DFE6-4260-91D1-B34EF5AF5B7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628465" y="3794178"/>
                  <a:ext cx="418320" cy="71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EEE130A-9284-4D03-8FA6-ADE54FC1B5D0}"/>
                    </a:ext>
                  </a:extLst>
                </p14:cNvPr>
                <p14:cNvContentPartPr/>
                <p14:nvPr/>
              </p14:nvContentPartPr>
              <p14:xfrm>
                <a:off x="4944545" y="3917658"/>
                <a:ext cx="72720" cy="6084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EEE130A-9284-4D03-8FA6-ADE54FC1B5D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926545" y="3899658"/>
                  <a:ext cx="10836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4F3FEA4-66F0-4097-882E-872FA4BD5ABB}"/>
                    </a:ext>
                  </a:extLst>
                </p14:cNvPr>
                <p14:cNvContentPartPr/>
                <p14:nvPr/>
              </p14:nvContentPartPr>
              <p14:xfrm>
                <a:off x="4782545" y="4178658"/>
                <a:ext cx="355680" cy="417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4F3FEA4-66F0-4097-882E-872FA4BD5AB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764905" y="4160658"/>
                  <a:ext cx="3913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0C793ED-F5D4-40B2-BFD0-6FA00E7E2475}"/>
                    </a:ext>
                  </a:extLst>
                </p14:cNvPr>
                <p14:cNvContentPartPr/>
                <p14:nvPr/>
              </p14:nvContentPartPr>
              <p14:xfrm>
                <a:off x="5263505" y="4180818"/>
                <a:ext cx="463680" cy="2404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0C793ED-F5D4-40B2-BFD0-6FA00E7E247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245505" y="4163178"/>
                  <a:ext cx="4993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C87C48C-58E1-4386-86AB-8416430B3DDA}"/>
                    </a:ext>
                  </a:extLst>
                </p14:cNvPr>
                <p14:cNvContentPartPr/>
                <p14:nvPr/>
              </p14:nvContentPartPr>
              <p14:xfrm>
                <a:off x="5849225" y="4107378"/>
                <a:ext cx="397080" cy="2685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C87C48C-58E1-4386-86AB-8416430B3DD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831225" y="4089378"/>
                  <a:ext cx="4327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BBAF0CD-D4B7-4281-8492-0E919C81F1C8}"/>
                    </a:ext>
                  </a:extLst>
                </p14:cNvPr>
                <p14:cNvContentPartPr/>
                <p14:nvPr/>
              </p14:nvContentPartPr>
              <p14:xfrm>
                <a:off x="6665345" y="3952218"/>
                <a:ext cx="378360" cy="3690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BBAF0CD-D4B7-4281-8492-0E919C81F1C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647705" y="3934578"/>
                  <a:ext cx="4140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91E7FDC-4C09-4F6E-B2CE-8CE87848161E}"/>
                    </a:ext>
                  </a:extLst>
                </p14:cNvPr>
                <p14:cNvContentPartPr/>
                <p14:nvPr/>
              </p14:nvContentPartPr>
              <p14:xfrm>
                <a:off x="6941825" y="3977418"/>
                <a:ext cx="282960" cy="2880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91E7FDC-4C09-4F6E-B2CE-8CE87848161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924185" y="3959778"/>
                  <a:ext cx="31860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25F7EB0-5BC4-46B8-A787-5EAF8EC7A7D4}"/>
                    </a:ext>
                  </a:extLst>
                </p14:cNvPr>
                <p14:cNvContentPartPr/>
                <p14:nvPr/>
              </p14:nvContentPartPr>
              <p14:xfrm>
                <a:off x="7131545" y="4360458"/>
                <a:ext cx="21960" cy="622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25F7EB0-5BC4-46B8-A787-5EAF8EC7A7D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113545" y="4342818"/>
                  <a:ext cx="576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A74C82C-9D0F-4F5D-A28C-2D4AE0E794A6}"/>
                    </a:ext>
                  </a:extLst>
                </p14:cNvPr>
                <p14:cNvContentPartPr/>
                <p14:nvPr/>
              </p14:nvContentPartPr>
              <p14:xfrm>
                <a:off x="7561385" y="3952938"/>
                <a:ext cx="351360" cy="4755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A74C82C-9D0F-4F5D-A28C-2D4AE0E794A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543745" y="3934938"/>
                  <a:ext cx="38700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00D23D5-2EF2-48F1-AB10-479461FCF298}"/>
                    </a:ext>
                  </a:extLst>
                </p14:cNvPr>
                <p14:cNvContentPartPr/>
                <p14:nvPr/>
              </p14:nvContentPartPr>
              <p14:xfrm>
                <a:off x="7487585" y="4078938"/>
                <a:ext cx="48960" cy="572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00D23D5-2EF2-48F1-AB10-479461FCF29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469945" y="4060938"/>
                  <a:ext cx="846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CE13194-D8E4-4E22-A363-D6C6F97AA6F0}"/>
                    </a:ext>
                  </a:extLst>
                </p14:cNvPr>
                <p14:cNvContentPartPr/>
                <p14:nvPr/>
              </p14:nvContentPartPr>
              <p14:xfrm>
                <a:off x="7877825" y="4254618"/>
                <a:ext cx="28080" cy="17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CE13194-D8E4-4E22-A363-D6C6F97AA6F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859825" y="4236618"/>
                  <a:ext cx="637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9549123-6C54-43FC-AF0E-009685B26B48}"/>
                    </a:ext>
                  </a:extLst>
                </p14:cNvPr>
                <p14:cNvContentPartPr/>
                <p14:nvPr/>
              </p14:nvContentPartPr>
              <p14:xfrm>
                <a:off x="8008505" y="3995418"/>
                <a:ext cx="463680" cy="452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9549123-6C54-43FC-AF0E-009685B26B4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90865" y="3977778"/>
                  <a:ext cx="49932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12F08E1-73FC-4197-980D-DBDDC14DCA3C}"/>
                    </a:ext>
                  </a:extLst>
                </p14:cNvPr>
                <p14:cNvContentPartPr/>
                <p14:nvPr/>
              </p14:nvContentPartPr>
              <p14:xfrm>
                <a:off x="8236385" y="4028538"/>
                <a:ext cx="308880" cy="4575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12F08E1-73FC-4197-980D-DBDDC14DCA3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218385" y="4010898"/>
                  <a:ext cx="34452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623C94F-D3EA-44C2-B2B8-C16E20A10570}"/>
                    </a:ext>
                  </a:extLst>
                </p14:cNvPr>
                <p14:cNvContentPartPr/>
                <p14:nvPr/>
              </p14:nvContentPartPr>
              <p14:xfrm>
                <a:off x="8407025" y="3973818"/>
                <a:ext cx="569880" cy="3967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623C94F-D3EA-44C2-B2B8-C16E20A1057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389385" y="3955818"/>
                  <a:ext cx="6055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93B2E37-AA9E-46D6-B3B2-E6E7F4AE497D}"/>
                    </a:ext>
                  </a:extLst>
                </p14:cNvPr>
                <p14:cNvContentPartPr/>
                <p14:nvPr/>
              </p14:nvContentPartPr>
              <p14:xfrm>
                <a:off x="8981945" y="4036098"/>
                <a:ext cx="155520" cy="2628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93B2E37-AA9E-46D6-B3B2-E6E7F4AE497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964305" y="4018098"/>
                  <a:ext cx="1911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04071FF-065F-4076-B5F8-CB44C455ACDC}"/>
                    </a:ext>
                  </a:extLst>
                </p14:cNvPr>
                <p14:cNvContentPartPr/>
                <p14:nvPr/>
              </p14:nvContentPartPr>
              <p14:xfrm>
                <a:off x="625625" y="4965618"/>
                <a:ext cx="360" cy="32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04071FF-065F-4076-B5F8-CB44C455ACD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7985" y="4947978"/>
                  <a:ext cx="360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E86D017-E64A-41BE-92C9-8CE8B94F25EF}"/>
                    </a:ext>
                  </a:extLst>
                </p14:cNvPr>
                <p14:cNvContentPartPr/>
                <p14:nvPr/>
              </p14:nvContentPartPr>
              <p14:xfrm>
                <a:off x="822545" y="4669698"/>
                <a:ext cx="326520" cy="4719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E86D017-E64A-41BE-92C9-8CE8B94F25E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04545" y="4652058"/>
                  <a:ext cx="36216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6A633D2-CE64-4FE8-9EEC-8708418859D5}"/>
                    </a:ext>
                  </a:extLst>
                </p14:cNvPr>
                <p14:cNvContentPartPr/>
                <p14:nvPr/>
              </p14:nvContentPartPr>
              <p14:xfrm>
                <a:off x="653705" y="4929840"/>
                <a:ext cx="445320" cy="92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6A633D2-CE64-4FE8-9EEC-8708418859D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35705" y="4912200"/>
                  <a:ext cx="4809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7595A2A-BBC4-474F-A202-FD0085503DF7}"/>
                    </a:ext>
                  </a:extLst>
                </p14:cNvPr>
                <p14:cNvContentPartPr/>
                <p14:nvPr/>
              </p14:nvContentPartPr>
              <p14:xfrm>
                <a:off x="1144385" y="4878720"/>
                <a:ext cx="276480" cy="1947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7595A2A-BBC4-474F-A202-FD0085503DF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126385" y="4860720"/>
                  <a:ext cx="3121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C7538F0-9D49-48A4-B91C-212CDCEFFD7B}"/>
                    </a:ext>
                  </a:extLst>
                </p14:cNvPr>
                <p14:cNvContentPartPr/>
                <p14:nvPr/>
              </p14:nvContentPartPr>
              <p14:xfrm>
                <a:off x="1552265" y="4485600"/>
                <a:ext cx="468000" cy="6595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C7538F0-9D49-48A4-B91C-212CDCEFFD7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534265" y="4467600"/>
                  <a:ext cx="503640" cy="69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64EDEBE-ED64-41AF-8AB1-D38AA78CAF0E}"/>
                    </a:ext>
                  </a:extLst>
                </p14:cNvPr>
                <p14:cNvContentPartPr/>
                <p14:nvPr/>
              </p14:nvContentPartPr>
              <p14:xfrm>
                <a:off x="1852145" y="4924800"/>
                <a:ext cx="361440" cy="414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64EDEBE-ED64-41AF-8AB1-D38AA78CAF0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834505" y="4906800"/>
                  <a:ext cx="3970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B870EDB-AB5E-488A-95B9-4DBAB28B1017}"/>
                    </a:ext>
                  </a:extLst>
                </p14:cNvPr>
                <p14:cNvContentPartPr/>
                <p14:nvPr/>
              </p14:nvContentPartPr>
              <p14:xfrm>
                <a:off x="2503745" y="4874040"/>
                <a:ext cx="440640" cy="2091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B870EDB-AB5E-488A-95B9-4DBAB28B101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485745" y="4856400"/>
                  <a:ext cx="4762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B7F9343-3485-4E35-AC40-4FA53A36CCDE}"/>
                    </a:ext>
                  </a:extLst>
                </p14:cNvPr>
                <p14:cNvContentPartPr/>
                <p14:nvPr/>
              </p14:nvContentPartPr>
              <p14:xfrm>
                <a:off x="2876345" y="4831200"/>
                <a:ext cx="571680" cy="2908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B7F9343-3485-4E35-AC40-4FA53A36CCD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858705" y="4813560"/>
                  <a:ext cx="6073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6CC607A-004D-424C-AA4D-B74E2A92B33A}"/>
                    </a:ext>
                  </a:extLst>
                </p14:cNvPr>
                <p14:cNvContentPartPr/>
                <p14:nvPr/>
              </p14:nvContentPartPr>
              <p14:xfrm>
                <a:off x="3446585" y="4767840"/>
                <a:ext cx="320400" cy="220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6CC607A-004D-424C-AA4D-B74E2A92B33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428585" y="4750200"/>
                  <a:ext cx="3560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1C905A8-97DA-4218-98CC-4B7B717887CE}"/>
                    </a:ext>
                  </a:extLst>
                </p14:cNvPr>
                <p14:cNvContentPartPr/>
                <p14:nvPr/>
              </p14:nvContentPartPr>
              <p14:xfrm>
                <a:off x="3776705" y="4825080"/>
                <a:ext cx="191160" cy="2412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1C905A8-97DA-4218-98CC-4B7B717887C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759065" y="4807080"/>
                  <a:ext cx="2268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BA9F803-272E-4B79-B129-7300C5594E4E}"/>
                    </a:ext>
                  </a:extLst>
                </p14:cNvPr>
                <p14:cNvContentPartPr/>
                <p14:nvPr/>
              </p14:nvContentPartPr>
              <p14:xfrm>
                <a:off x="3776705" y="4747680"/>
                <a:ext cx="479880" cy="3535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BA9F803-272E-4B79-B129-7300C5594E4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759065" y="4729680"/>
                  <a:ext cx="51552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A3C6F38-BB5A-4CAD-9D2D-F3274E511A91}"/>
                    </a:ext>
                  </a:extLst>
                </p14:cNvPr>
                <p14:cNvContentPartPr/>
                <p14:nvPr/>
              </p14:nvContentPartPr>
              <p14:xfrm>
                <a:off x="4283225" y="4688640"/>
                <a:ext cx="546480" cy="2347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A3C6F38-BB5A-4CAD-9D2D-F3274E511A9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265225" y="4670640"/>
                  <a:ext cx="5821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08BB7C1-C2A9-4323-992E-64DAAEBD4384}"/>
                    </a:ext>
                  </a:extLst>
                </p14:cNvPr>
                <p14:cNvContentPartPr/>
                <p14:nvPr/>
              </p14:nvContentPartPr>
              <p14:xfrm>
                <a:off x="374345" y="1708698"/>
                <a:ext cx="12600" cy="82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08BB7C1-C2A9-4323-992E-64DAAEBD4384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56345" y="1691058"/>
                  <a:ext cx="48240" cy="4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D5CDA068-9F81-45F8-963A-2684F4FDFB67}"/>
                  </a:ext>
                </a:extLst>
              </p14:cNvPr>
              <p14:cNvContentPartPr/>
              <p14:nvPr/>
            </p14:nvContentPartPr>
            <p14:xfrm>
              <a:off x="-457615" y="885960"/>
              <a:ext cx="360" cy="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D5CDA068-9F81-45F8-963A-2684F4FDFB67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-475255" y="8679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587BB2EF-2504-4E00-A1B6-D8F5CBF1B897}"/>
                  </a:ext>
                </a:extLst>
              </p14:cNvPr>
              <p14:cNvContentPartPr/>
              <p14:nvPr/>
            </p14:nvContentPartPr>
            <p14:xfrm>
              <a:off x="4761665" y="4902480"/>
              <a:ext cx="3240" cy="3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587BB2EF-2504-4E00-A1B6-D8F5CBF1B897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4744025" y="4884480"/>
                <a:ext cx="3888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A198900-D36F-4402-AA40-9ED2EEDBC94D}"/>
              </a:ext>
            </a:extLst>
          </p:cNvPr>
          <p:cNvGrpSpPr/>
          <p:nvPr/>
        </p:nvGrpSpPr>
        <p:grpSpPr>
          <a:xfrm>
            <a:off x="-84655" y="1132200"/>
            <a:ext cx="352080" cy="848160"/>
            <a:chOff x="-84655" y="1132200"/>
            <a:chExt cx="352080" cy="84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54C3BE4-2AA3-4EF4-B938-88FE4369C21C}"/>
                    </a:ext>
                  </a:extLst>
                </p14:cNvPr>
                <p14:cNvContentPartPr/>
                <p14:nvPr/>
              </p14:nvContentPartPr>
              <p14:xfrm>
                <a:off x="-84655" y="1188720"/>
                <a:ext cx="313200" cy="2692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54C3BE4-2AA3-4EF4-B938-88FE4369C21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-102655" y="1170720"/>
                  <a:ext cx="3488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83A95F8-660B-439F-89A2-C306CD5E9711}"/>
                    </a:ext>
                  </a:extLst>
                </p14:cNvPr>
                <p14:cNvContentPartPr/>
                <p14:nvPr/>
              </p14:nvContentPartPr>
              <p14:xfrm>
                <a:off x="25145" y="1132200"/>
                <a:ext cx="242280" cy="8481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83A95F8-660B-439F-89A2-C306CD5E9711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145" y="1114200"/>
                  <a:ext cx="277920" cy="88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9B72DEA7-4334-42F4-B253-4DDB74E24A90}"/>
              </a:ext>
            </a:extLst>
          </p:cNvPr>
          <p:cNvGrpSpPr/>
          <p:nvPr/>
        </p:nvGrpSpPr>
        <p:grpSpPr>
          <a:xfrm>
            <a:off x="42785" y="4408920"/>
            <a:ext cx="390960" cy="445680"/>
            <a:chOff x="42785" y="4408920"/>
            <a:chExt cx="390960" cy="44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C9325C0-BB69-42A9-8608-54ED48CB3D61}"/>
                    </a:ext>
                  </a:extLst>
                </p14:cNvPr>
                <p14:cNvContentPartPr/>
                <p14:nvPr/>
              </p14:nvContentPartPr>
              <p14:xfrm>
                <a:off x="42785" y="4408920"/>
                <a:ext cx="351360" cy="4456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C9325C0-BB69-42A9-8608-54ED48CB3D61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5145" y="4390920"/>
                  <a:ext cx="3870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1FB3B9D-48B5-48A8-8F44-752D5C8B31A4}"/>
                    </a:ext>
                  </a:extLst>
                </p14:cNvPr>
                <p14:cNvContentPartPr/>
                <p14:nvPr/>
              </p14:nvContentPartPr>
              <p14:xfrm>
                <a:off x="400625" y="4808520"/>
                <a:ext cx="33120" cy="154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1FB3B9D-48B5-48A8-8F44-752D5C8B31A4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82625" y="4790520"/>
                  <a:ext cx="68760" cy="5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86953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1D20D21-56CB-4AC5-B741-56B0FE6E1262}"/>
              </a:ext>
            </a:extLst>
          </p:cNvPr>
          <p:cNvGrpSpPr/>
          <p:nvPr/>
        </p:nvGrpSpPr>
        <p:grpSpPr>
          <a:xfrm>
            <a:off x="173825" y="409098"/>
            <a:ext cx="3040560" cy="1410480"/>
            <a:chOff x="173825" y="409098"/>
            <a:chExt cx="3040560" cy="141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038452B-2D7C-4C59-99C9-519CB0E6DF7A}"/>
                    </a:ext>
                  </a:extLst>
                </p14:cNvPr>
                <p14:cNvContentPartPr/>
                <p14:nvPr/>
              </p14:nvContentPartPr>
              <p14:xfrm>
                <a:off x="173825" y="509538"/>
                <a:ext cx="586080" cy="1108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038452B-2D7C-4C59-99C9-519CB0E6DF7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5825" y="491538"/>
                  <a:ext cx="621720" cy="11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0A3C8A4-7F45-49F4-B3F3-C1163CCFE7D2}"/>
                    </a:ext>
                  </a:extLst>
                </p14:cNvPr>
                <p14:cNvContentPartPr/>
                <p14:nvPr/>
              </p14:nvContentPartPr>
              <p14:xfrm>
                <a:off x="512945" y="606738"/>
                <a:ext cx="144000" cy="898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0A3C8A4-7F45-49F4-B3F3-C1163CCFE7D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5305" y="589098"/>
                  <a:ext cx="179640" cy="9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7C2D753-E774-4BBD-BC7F-2E867E885716}"/>
                    </a:ext>
                  </a:extLst>
                </p14:cNvPr>
                <p14:cNvContentPartPr/>
                <p14:nvPr/>
              </p14:nvContentPartPr>
              <p14:xfrm>
                <a:off x="238985" y="1138098"/>
                <a:ext cx="484920" cy="2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7C2D753-E774-4BBD-BC7F-2E867E88571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1345" y="1120458"/>
                  <a:ext cx="5205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F65C7A1-5013-4936-9956-2F3A07D03F1C}"/>
                    </a:ext>
                  </a:extLst>
                </p14:cNvPr>
                <p14:cNvContentPartPr/>
                <p14:nvPr/>
              </p14:nvContentPartPr>
              <p14:xfrm>
                <a:off x="745505" y="1138458"/>
                <a:ext cx="357120" cy="288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F65C7A1-5013-4936-9956-2F3A07D03F1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7505" y="1120458"/>
                  <a:ext cx="3927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CCC9B34-6D9C-4D2F-9162-0AEC7A579970}"/>
                    </a:ext>
                  </a:extLst>
                </p14:cNvPr>
                <p14:cNvContentPartPr/>
                <p14:nvPr/>
              </p14:nvContentPartPr>
              <p14:xfrm>
                <a:off x="1158065" y="409098"/>
                <a:ext cx="629280" cy="985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CCC9B34-6D9C-4D2F-9162-0AEC7A57997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40065" y="391098"/>
                  <a:ext cx="664920" cy="10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638634C-5C70-4AAF-9FF7-6991B568E2EB}"/>
                    </a:ext>
                  </a:extLst>
                </p14:cNvPr>
                <p14:cNvContentPartPr/>
                <p14:nvPr/>
              </p14:nvContentPartPr>
              <p14:xfrm>
                <a:off x="1863665" y="1188498"/>
                <a:ext cx="92520" cy="178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638634C-5C70-4AAF-9FF7-6991B568E2E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45665" y="1170498"/>
                  <a:ext cx="1281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6FC6323-E88C-4B78-A6F7-036632E0E71A}"/>
                    </a:ext>
                  </a:extLst>
                </p14:cNvPr>
                <p14:cNvContentPartPr/>
                <p14:nvPr/>
              </p14:nvContentPartPr>
              <p14:xfrm>
                <a:off x="1474505" y="1157538"/>
                <a:ext cx="623880" cy="662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6FC6323-E88C-4B78-A6F7-036632E0E71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56865" y="1139538"/>
                  <a:ext cx="659520" cy="6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88AA61C-8CE3-4233-A780-7E3E933D3CDF}"/>
                    </a:ext>
                  </a:extLst>
                </p14:cNvPr>
                <p14:cNvContentPartPr/>
                <p14:nvPr/>
              </p14:nvContentPartPr>
              <p14:xfrm>
                <a:off x="2202785" y="1146018"/>
                <a:ext cx="378720" cy="327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88AA61C-8CE3-4233-A780-7E3E933D3C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84785" y="1128378"/>
                  <a:ext cx="41436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FA3D9C6-33DC-4A54-98D6-C4FBA58DC2AD}"/>
                    </a:ext>
                  </a:extLst>
                </p14:cNvPr>
                <p14:cNvContentPartPr/>
                <p14:nvPr/>
              </p14:nvContentPartPr>
              <p14:xfrm>
                <a:off x="2605985" y="807618"/>
                <a:ext cx="284760" cy="584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FA3D9C6-33DC-4A54-98D6-C4FBA58DC2A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87985" y="789618"/>
                  <a:ext cx="320400" cy="6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72A765F-B13F-498D-82C9-41052A2E7108}"/>
                    </a:ext>
                  </a:extLst>
                </p14:cNvPr>
                <p14:cNvContentPartPr/>
                <p14:nvPr/>
              </p14:nvContentPartPr>
              <p14:xfrm>
                <a:off x="2950505" y="998778"/>
                <a:ext cx="263880" cy="303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72A765F-B13F-498D-82C9-41052A2E710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32865" y="980778"/>
                  <a:ext cx="29952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AD17C67-8F9A-4AB3-93C2-941847DA5E89}"/>
              </a:ext>
            </a:extLst>
          </p:cNvPr>
          <p:cNvGrpSpPr/>
          <p:nvPr/>
        </p:nvGrpSpPr>
        <p:grpSpPr>
          <a:xfrm>
            <a:off x="349145" y="2192178"/>
            <a:ext cx="4221720" cy="1313280"/>
            <a:chOff x="349145" y="2192178"/>
            <a:chExt cx="4221720" cy="131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258213C-14F8-47D8-870E-FEC483936E1C}"/>
                    </a:ext>
                  </a:extLst>
                </p14:cNvPr>
                <p14:cNvContentPartPr/>
                <p14:nvPr/>
              </p14:nvContentPartPr>
              <p14:xfrm>
                <a:off x="349145" y="2981658"/>
                <a:ext cx="624600" cy="523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258213C-14F8-47D8-870E-FEC483936E1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1145" y="2964018"/>
                  <a:ext cx="66024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C71D700-9DE5-4707-9164-C16A8F37D42D}"/>
                    </a:ext>
                  </a:extLst>
                </p14:cNvPr>
                <p14:cNvContentPartPr/>
                <p14:nvPr/>
              </p14:nvContentPartPr>
              <p14:xfrm>
                <a:off x="1171745" y="3235458"/>
                <a:ext cx="256320" cy="220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C71D700-9DE5-4707-9164-C16A8F37D42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54105" y="3217458"/>
                  <a:ext cx="2919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03B4752-25D6-434A-ACC2-9F9EB152255F}"/>
                    </a:ext>
                  </a:extLst>
                </p14:cNvPr>
                <p14:cNvContentPartPr/>
                <p14:nvPr/>
              </p14:nvContentPartPr>
              <p14:xfrm>
                <a:off x="1554425" y="3235098"/>
                <a:ext cx="408960" cy="171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03B4752-25D6-434A-ACC2-9F9EB15225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36425" y="3217098"/>
                  <a:ext cx="4446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6F5AB95-469A-4B2D-B39F-F679960F07C4}"/>
                    </a:ext>
                  </a:extLst>
                </p14:cNvPr>
                <p14:cNvContentPartPr/>
                <p14:nvPr/>
              </p14:nvContentPartPr>
              <p14:xfrm>
                <a:off x="2079305" y="2301978"/>
                <a:ext cx="735480" cy="1146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6F5AB95-469A-4B2D-B39F-F679960F07C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61665" y="2284338"/>
                  <a:ext cx="771120" cy="11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D9521B9-E803-471A-A1FF-6DD81112D259}"/>
                    </a:ext>
                  </a:extLst>
                </p14:cNvPr>
                <p14:cNvContentPartPr/>
                <p14:nvPr/>
              </p14:nvContentPartPr>
              <p14:xfrm>
                <a:off x="2789585" y="3011178"/>
                <a:ext cx="301320" cy="281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D9521B9-E803-471A-A1FF-6DD81112D25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71945" y="2993178"/>
                  <a:ext cx="3369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35B24D0-EB98-4944-A894-229AEDD65DD2}"/>
                    </a:ext>
                  </a:extLst>
                </p14:cNvPr>
                <p14:cNvContentPartPr/>
                <p14:nvPr/>
              </p14:nvContentPartPr>
              <p14:xfrm>
                <a:off x="3312665" y="2192178"/>
                <a:ext cx="453960" cy="1062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35B24D0-EB98-4944-A894-229AEDD65DD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94665" y="2174178"/>
                  <a:ext cx="489600" cy="10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9B58F7E-F1E1-4CEE-8362-96FA01927895}"/>
                    </a:ext>
                  </a:extLst>
                </p14:cNvPr>
                <p14:cNvContentPartPr/>
                <p14:nvPr/>
              </p14:nvContentPartPr>
              <p14:xfrm>
                <a:off x="3278465" y="2925858"/>
                <a:ext cx="442440" cy="273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9B58F7E-F1E1-4CEE-8362-96FA0192789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60825" y="2907858"/>
                  <a:ext cx="4780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C261365-3045-498D-AE99-37F0D82AAB20}"/>
                    </a:ext>
                  </a:extLst>
                </p14:cNvPr>
                <p14:cNvContentPartPr/>
                <p14:nvPr/>
              </p14:nvContentPartPr>
              <p14:xfrm>
                <a:off x="3769865" y="2939898"/>
                <a:ext cx="360" cy="35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C261365-3045-498D-AE99-37F0D82AAB2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51865" y="2921898"/>
                  <a:ext cx="360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E52D66E-FFCE-467E-8794-4276AC124FB3}"/>
                    </a:ext>
                  </a:extLst>
                </p14:cNvPr>
                <p14:cNvContentPartPr/>
                <p14:nvPr/>
              </p14:nvContentPartPr>
              <p14:xfrm>
                <a:off x="3865625" y="2841258"/>
                <a:ext cx="222840" cy="274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E52D66E-FFCE-467E-8794-4276AC124FB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47985" y="2823618"/>
                  <a:ext cx="2584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69036D7-5C24-4F6C-82D5-08EB0527CAF0}"/>
                    </a:ext>
                  </a:extLst>
                </p14:cNvPr>
                <p14:cNvContentPartPr/>
                <p14:nvPr/>
              </p14:nvContentPartPr>
              <p14:xfrm>
                <a:off x="4142465" y="2925858"/>
                <a:ext cx="428400" cy="176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69036D7-5C24-4F6C-82D5-08EB0527CAF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24825" y="2907858"/>
                  <a:ext cx="46404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C7B539F-E654-4104-A98B-623C8C051C81}"/>
              </a:ext>
            </a:extLst>
          </p:cNvPr>
          <p:cNvGrpSpPr/>
          <p:nvPr/>
        </p:nvGrpSpPr>
        <p:grpSpPr>
          <a:xfrm>
            <a:off x="449945" y="3974040"/>
            <a:ext cx="3074400" cy="1511418"/>
            <a:chOff x="449945" y="3974040"/>
            <a:chExt cx="3074400" cy="151141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570B18A-E9E7-437F-8548-C916BBDEDA4C}"/>
                    </a:ext>
                  </a:extLst>
                </p14:cNvPr>
                <p14:cNvContentPartPr/>
                <p14:nvPr/>
              </p14:nvContentPartPr>
              <p14:xfrm>
                <a:off x="449945" y="4189818"/>
                <a:ext cx="1236240" cy="143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570B18A-E9E7-437F-8548-C916BBDEDA4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32305" y="4172178"/>
                  <a:ext cx="12718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22A9FD9-6D58-44B1-9022-9B5FAE9DF3AB}"/>
                    </a:ext>
                  </a:extLst>
                </p14:cNvPr>
                <p14:cNvContentPartPr/>
                <p14:nvPr/>
              </p14:nvContentPartPr>
              <p14:xfrm>
                <a:off x="854585" y="4213218"/>
                <a:ext cx="439560" cy="1272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22A9FD9-6D58-44B1-9022-9B5FAE9DF3A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36945" y="4195218"/>
                  <a:ext cx="475200" cy="13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80E0C51-109A-4722-A0B8-126340FD3497}"/>
                    </a:ext>
                  </a:extLst>
                </p14:cNvPr>
                <p14:cNvContentPartPr/>
                <p14:nvPr/>
              </p14:nvContentPartPr>
              <p14:xfrm>
                <a:off x="1312505" y="4707000"/>
                <a:ext cx="401400" cy="366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80E0C51-109A-4722-A0B8-126340FD349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294865" y="4689000"/>
                  <a:ext cx="43704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0B8A6FD-FDB2-4421-A261-F05A6EBAA697}"/>
                    </a:ext>
                  </a:extLst>
                </p14:cNvPr>
                <p14:cNvContentPartPr/>
                <p14:nvPr/>
              </p14:nvContentPartPr>
              <p14:xfrm>
                <a:off x="1927025" y="4656240"/>
                <a:ext cx="579960" cy="164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0B8A6FD-FDB2-4421-A261-F05A6EBAA69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09385" y="4638240"/>
                  <a:ext cx="6156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35CBCDE-129D-4DC3-A5E5-954FEDCDC8A5}"/>
                    </a:ext>
                  </a:extLst>
                </p14:cNvPr>
                <p14:cNvContentPartPr/>
                <p14:nvPr/>
              </p14:nvContentPartPr>
              <p14:xfrm>
                <a:off x="2455865" y="3974040"/>
                <a:ext cx="519120" cy="1395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35CBCDE-129D-4DC3-A5E5-954FEDCDC8A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438225" y="3956040"/>
                  <a:ext cx="554760" cy="14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E420900-7BBF-43A6-9D0C-ECAF3AA85FB9}"/>
                    </a:ext>
                  </a:extLst>
                </p14:cNvPr>
                <p14:cNvContentPartPr/>
                <p14:nvPr/>
              </p14:nvContentPartPr>
              <p14:xfrm>
                <a:off x="2531825" y="4748760"/>
                <a:ext cx="406080" cy="350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E420900-7BBF-43A6-9D0C-ECAF3AA85FB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514185" y="4731120"/>
                  <a:ext cx="44172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931CFF1-AAC7-4571-A4B4-DB536426DF7E}"/>
                    </a:ext>
                  </a:extLst>
                </p14:cNvPr>
                <p14:cNvContentPartPr/>
                <p14:nvPr/>
              </p14:nvContentPartPr>
              <p14:xfrm>
                <a:off x="2637305" y="4909320"/>
                <a:ext cx="371160" cy="178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931CFF1-AAC7-4571-A4B4-DB536426DF7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19305" y="4891680"/>
                  <a:ext cx="4068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332555E-45D0-47C9-9576-E5A25C1A470B}"/>
                    </a:ext>
                  </a:extLst>
                </p14:cNvPr>
                <p14:cNvContentPartPr/>
                <p14:nvPr/>
              </p14:nvContentPartPr>
              <p14:xfrm>
                <a:off x="2965625" y="4598280"/>
                <a:ext cx="558720" cy="772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332555E-45D0-47C9-9576-E5A25C1A470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47625" y="4580280"/>
                  <a:ext cx="594360" cy="80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2711882-0523-4D8B-8DC6-482E660D4234}"/>
                    </a:ext>
                  </a:extLst>
                </p14:cNvPr>
                <p14:cNvContentPartPr/>
                <p14:nvPr/>
              </p14:nvContentPartPr>
              <p14:xfrm>
                <a:off x="926225" y="4410000"/>
                <a:ext cx="393480" cy="782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2711882-0523-4D8B-8DC6-482E660D423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08225" y="4392000"/>
                  <a:ext cx="429120" cy="81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FD86652-7FCF-4F72-9EC8-ADD3AE47728E}"/>
              </a:ext>
            </a:extLst>
          </p:cNvPr>
          <p:cNvGrpSpPr/>
          <p:nvPr/>
        </p:nvGrpSpPr>
        <p:grpSpPr>
          <a:xfrm>
            <a:off x="3562865" y="4690080"/>
            <a:ext cx="814680" cy="222840"/>
            <a:chOff x="3562865" y="4690080"/>
            <a:chExt cx="81468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6430684-747A-4992-8B5B-A8C8DF8D3D19}"/>
                    </a:ext>
                  </a:extLst>
                </p14:cNvPr>
                <p14:cNvContentPartPr/>
                <p14:nvPr/>
              </p14:nvContentPartPr>
              <p14:xfrm>
                <a:off x="3562865" y="4704480"/>
                <a:ext cx="249480" cy="208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6430684-747A-4992-8B5B-A8C8DF8D3D1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44865" y="4686480"/>
                  <a:ext cx="2851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75096C8-90E7-498F-B69C-F2093F81F4D9}"/>
                    </a:ext>
                  </a:extLst>
                </p14:cNvPr>
                <p14:cNvContentPartPr/>
                <p14:nvPr/>
              </p14:nvContentPartPr>
              <p14:xfrm>
                <a:off x="3923585" y="4690080"/>
                <a:ext cx="453960" cy="200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75096C8-90E7-498F-B69C-F2093F81F4D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05585" y="4672080"/>
                  <a:ext cx="489600" cy="236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84227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8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17079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dirty="0"/>
              <a:t> </a:t>
            </a:r>
            <a:endParaRPr dirty="0"/>
          </a:p>
        </p:txBody>
      </p:sp>
      <p:cxnSp>
        <p:nvCxnSpPr>
          <p:cNvPr id="253" name="Google Shape;253;p21"/>
          <p:cNvCxnSpPr/>
          <p:nvPr/>
        </p:nvCxnSpPr>
        <p:spPr>
          <a:xfrm>
            <a:off x="311700" y="77739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0E7FA975-BF84-4DEA-A5CF-81D3DAB71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62" y="1899138"/>
            <a:ext cx="1978257" cy="1978257"/>
          </a:xfrm>
          <a:prstGeom prst="rect">
            <a:avLst/>
          </a:prstGeom>
        </p:spPr>
      </p:pic>
      <p:sp>
        <p:nvSpPr>
          <p:cNvPr id="80" name="Google Shape;214;p21">
            <a:extLst>
              <a:ext uri="{FF2B5EF4-FFF2-40B4-BE49-F238E27FC236}">
                <a16:creationId xmlns:a16="http://schemas.microsoft.com/office/drawing/2014/main" id="{218F2C4F-6A5D-4489-9DAF-72BEABE522BF}"/>
              </a:ext>
            </a:extLst>
          </p:cNvPr>
          <p:cNvSpPr txBox="1">
            <a:spLocks/>
          </p:cNvSpPr>
          <p:nvPr/>
        </p:nvSpPr>
        <p:spPr>
          <a:xfrm>
            <a:off x="1723159" y="2888266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IEEE-ACM Code of</a:t>
            </a:r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Ethics ?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14;p21">
            <a:extLst>
              <a:ext uri="{FF2B5EF4-FFF2-40B4-BE49-F238E27FC236}">
                <a16:creationId xmlns:a16="http://schemas.microsoft.com/office/drawing/2014/main" id="{3C2659C3-0F8A-4536-829A-F7C72DF19E8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170790"/>
            <a:ext cx="8520600" cy="5536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should we follow</a:t>
            </a:r>
            <a:endParaRPr dirty="0"/>
          </a:p>
        </p:txBody>
      </p:sp>
      <p:cxnSp>
        <p:nvCxnSpPr>
          <p:cNvPr id="23" name="Google Shape;253;p21">
            <a:extLst>
              <a:ext uri="{FF2B5EF4-FFF2-40B4-BE49-F238E27FC236}">
                <a16:creationId xmlns:a16="http://schemas.microsoft.com/office/drawing/2014/main" id="{44DD16BF-1CD8-4D52-85F3-7EF211408B05}"/>
              </a:ext>
            </a:extLst>
          </p:cNvPr>
          <p:cNvCxnSpPr/>
          <p:nvPr/>
        </p:nvCxnSpPr>
        <p:spPr>
          <a:xfrm>
            <a:off x="311700" y="77739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ACF117C-D026-46DB-9C1F-13650F3B44B9}"/>
              </a:ext>
            </a:extLst>
          </p:cNvPr>
          <p:cNvSpPr txBox="1"/>
          <p:nvPr/>
        </p:nvSpPr>
        <p:spPr>
          <a:xfrm>
            <a:off x="705596" y="2445902"/>
            <a:ext cx="4572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Computers have a central and growing role in commerce, industry, government, medicine, education, entertainment and society at large.</a:t>
            </a:r>
          </a:p>
          <a:p>
            <a:r>
              <a:rPr lang="en-US" dirty="0">
                <a:solidFill>
                  <a:schemeClr val="bg1"/>
                </a:solidFill>
              </a:rPr>
              <a:t>Software engineers are those who contribute by direct participation or by teaching, to the analysis, specification, design, development, certification, maintenance and testing of software systems.</a:t>
            </a:r>
          </a:p>
        </p:txBody>
      </p:sp>
    </p:spTree>
    <p:extLst>
      <p:ext uri="{BB962C8B-B14F-4D97-AF65-F5344CB8AC3E}">
        <p14:creationId xmlns:p14="http://schemas.microsoft.com/office/powerpoint/2010/main" val="4058077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14;p21">
            <a:extLst>
              <a:ext uri="{FF2B5EF4-FFF2-40B4-BE49-F238E27FC236}">
                <a16:creationId xmlns:a16="http://schemas.microsoft.com/office/drawing/2014/main" id="{9432FD47-B624-4695-938E-2FDE01D1857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4402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Ethics in software  Engineering</a:t>
            </a:r>
          </a:p>
        </p:txBody>
      </p:sp>
      <p:cxnSp>
        <p:nvCxnSpPr>
          <p:cNvPr id="18" name="Google Shape;253;p21">
            <a:extLst>
              <a:ext uri="{FF2B5EF4-FFF2-40B4-BE49-F238E27FC236}">
                <a16:creationId xmlns:a16="http://schemas.microsoft.com/office/drawing/2014/main" id="{1C9553C0-80D2-4FAC-8B09-1660D3812BC3}"/>
              </a:ext>
            </a:extLst>
          </p:cNvPr>
          <p:cNvCxnSpPr/>
          <p:nvPr/>
        </p:nvCxnSpPr>
        <p:spPr>
          <a:xfrm>
            <a:off x="311700" y="423532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14;p21">
            <a:extLst>
              <a:ext uri="{FF2B5EF4-FFF2-40B4-BE49-F238E27FC236}">
                <a16:creationId xmlns:a16="http://schemas.microsoft.com/office/drawing/2014/main" id="{F67FA154-B0AA-475C-B37C-40428BA7A373}"/>
              </a:ext>
            </a:extLst>
          </p:cNvPr>
          <p:cNvSpPr txBox="1">
            <a:spLocks/>
          </p:cNvSpPr>
          <p:nvPr/>
        </p:nvSpPr>
        <p:spPr>
          <a:xfrm>
            <a:off x="837028" y="2281285"/>
            <a:ext cx="6872068" cy="44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92B20-1CA7-4E70-BE3C-399D7D54C5CB}"/>
              </a:ext>
            </a:extLst>
          </p:cNvPr>
          <p:cNvSpPr txBox="1"/>
          <p:nvPr/>
        </p:nvSpPr>
        <p:spPr>
          <a:xfrm>
            <a:off x="837028" y="1445400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Software engineers shall act in a manner that is in the best interests of their client and employer consistent with the public interest.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741198-DB8B-43B6-81CB-3370A5C156AE}"/>
              </a:ext>
            </a:extLst>
          </p:cNvPr>
          <p:cNvSpPr txBox="1"/>
          <p:nvPr/>
        </p:nvSpPr>
        <p:spPr>
          <a:xfrm>
            <a:off x="837028" y="392574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Eight Principles: The software engineers should adhere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14;p21">
            <a:extLst>
              <a:ext uri="{FF2B5EF4-FFF2-40B4-BE49-F238E27FC236}">
                <a16:creationId xmlns:a16="http://schemas.microsoft.com/office/drawing/2014/main" id="{6051D9CD-E522-4FE0-8DA5-8EDFF7CCE7A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Eight Principles </a:t>
            </a:r>
          </a:p>
        </p:txBody>
      </p:sp>
      <p:cxnSp>
        <p:nvCxnSpPr>
          <p:cNvPr id="8" name="Google Shape;253;p21">
            <a:extLst>
              <a:ext uri="{FF2B5EF4-FFF2-40B4-BE49-F238E27FC236}">
                <a16:creationId xmlns:a16="http://schemas.microsoft.com/office/drawing/2014/main" id="{EDACCF5B-5177-43FD-AB90-CF88018DAB12}"/>
              </a:ext>
            </a:extLst>
          </p:cNvPr>
          <p:cNvCxnSpPr/>
          <p:nvPr/>
        </p:nvCxnSpPr>
        <p:spPr>
          <a:xfrm>
            <a:off x="311700" y="52417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214;p21">
            <a:extLst>
              <a:ext uri="{FF2B5EF4-FFF2-40B4-BE49-F238E27FC236}">
                <a16:creationId xmlns:a16="http://schemas.microsoft.com/office/drawing/2014/main" id="{09693242-C7F0-4891-8A3D-8353A5DFA451}"/>
              </a:ext>
            </a:extLst>
          </p:cNvPr>
          <p:cNvSpPr txBox="1">
            <a:spLocks/>
          </p:cNvSpPr>
          <p:nvPr/>
        </p:nvSpPr>
        <p:spPr>
          <a:xfrm>
            <a:off x="376500" y="2916000"/>
            <a:ext cx="8520600" cy="1424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1.Public Interest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2.Client and Employer</a:t>
            </a: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3.Product standards</a:t>
            </a: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4.Professional Judgment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5.Management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6.Profession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7.Colleagues</a:t>
            </a: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8.Self</a:t>
            </a:r>
          </a:p>
        </p:txBody>
      </p:sp>
    </p:spTree>
    <p:extLst>
      <p:ext uri="{BB962C8B-B14F-4D97-AF65-F5344CB8AC3E}">
        <p14:creationId xmlns:p14="http://schemas.microsoft.com/office/powerpoint/2010/main" val="427291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4;p21">
            <a:extLst>
              <a:ext uri="{FF2B5EF4-FFF2-40B4-BE49-F238E27FC236}">
                <a16:creationId xmlns:a16="http://schemas.microsoft.com/office/drawing/2014/main" id="{B71B2587-AFBD-4664-89F8-A7B1D4AC78F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1.Public Interest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Google Shape;253;p21">
            <a:extLst>
              <a:ext uri="{FF2B5EF4-FFF2-40B4-BE49-F238E27FC236}">
                <a16:creationId xmlns:a16="http://schemas.microsoft.com/office/drawing/2014/main" id="{53E5F4C4-F826-4E2D-8A3C-27D985B96D72}"/>
              </a:ext>
            </a:extLst>
          </p:cNvPr>
          <p:cNvCxnSpPr/>
          <p:nvPr/>
        </p:nvCxnSpPr>
        <p:spPr>
          <a:xfrm>
            <a:off x="311700" y="52417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92547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4;p21">
            <a:extLst>
              <a:ext uri="{FF2B5EF4-FFF2-40B4-BE49-F238E27FC236}">
                <a16:creationId xmlns:a16="http://schemas.microsoft.com/office/drawing/2014/main" id="{369A24AB-EDC2-4662-8FD8-A44D667E4DB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2.Client and Employer</a:t>
            </a:r>
            <a:endParaRPr lang="en-US" sz="1600" dirty="0"/>
          </a:p>
        </p:txBody>
      </p:sp>
      <p:cxnSp>
        <p:nvCxnSpPr>
          <p:cNvPr id="6" name="Google Shape;253;p21">
            <a:extLst>
              <a:ext uri="{FF2B5EF4-FFF2-40B4-BE49-F238E27FC236}">
                <a16:creationId xmlns:a16="http://schemas.microsoft.com/office/drawing/2014/main" id="{2F5BC7A6-9596-4CFD-AD68-834FD098C9CE}"/>
              </a:ext>
            </a:extLst>
          </p:cNvPr>
          <p:cNvCxnSpPr/>
          <p:nvPr/>
        </p:nvCxnSpPr>
        <p:spPr>
          <a:xfrm>
            <a:off x="311700" y="52417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43782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4;p21">
            <a:extLst>
              <a:ext uri="{FF2B5EF4-FFF2-40B4-BE49-F238E27FC236}">
                <a16:creationId xmlns:a16="http://schemas.microsoft.com/office/drawing/2014/main" id="{EA20D03F-13CE-4212-B758-C54A9948905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3.Product standards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Google Shape;253;p21">
            <a:extLst>
              <a:ext uri="{FF2B5EF4-FFF2-40B4-BE49-F238E27FC236}">
                <a16:creationId xmlns:a16="http://schemas.microsoft.com/office/drawing/2014/main" id="{DADDBDBC-A001-4C83-B8BB-5E2E62A2D871}"/>
              </a:ext>
            </a:extLst>
          </p:cNvPr>
          <p:cNvCxnSpPr/>
          <p:nvPr/>
        </p:nvCxnSpPr>
        <p:spPr>
          <a:xfrm>
            <a:off x="311700" y="52417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28264094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291</Words>
  <Application>Microsoft Office PowerPoint</Application>
  <PresentationFormat>On-screen Show (16:9)</PresentationFormat>
  <Paragraphs>60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Roboto Mono Regular</vt:lpstr>
      <vt:lpstr>Roboto Black</vt:lpstr>
      <vt:lpstr>Roboto Thin</vt:lpstr>
      <vt:lpstr>Bree Serif</vt:lpstr>
      <vt:lpstr>Arial</vt:lpstr>
      <vt:lpstr>Roboto Light</vt:lpstr>
      <vt:lpstr>Times New Roman</vt:lpstr>
      <vt:lpstr>WEB PROPOSAL</vt:lpstr>
      <vt:lpstr>ICT LAW, POLICY AND ETHICS (CSE 407) Presentation On Applying IEEE-ACM Code of Ethics for the Software Engineers in Bangladesh: A Case Study</vt:lpstr>
      <vt:lpstr>PowerPoint Presentation</vt:lpstr>
      <vt:lpstr>Definition </vt:lpstr>
      <vt:lpstr>Why should we follow</vt:lpstr>
      <vt:lpstr>Ethics in software  Engineering</vt:lpstr>
      <vt:lpstr>Eight Principles </vt:lpstr>
      <vt:lpstr>1.Public Interest</vt:lpstr>
      <vt:lpstr>2.Client and Employer</vt:lpstr>
      <vt:lpstr>3.Product standards</vt:lpstr>
      <vt:lpstr>4.Professional Judgment</vt:lpstr>
      <vt:lpstr>5.Management</vt:lpstr>
      <vt:lpstr>PowerPoint Presentation</vt:lpstr>
      <vt:lpstr>PowerPoint Presentation</vt:lpstr>
      <vt:lpstr>PowerPoint Presentation</vt:lpstr>
      <vt:lpstr>How we initiate Our Case study</vt:lpstr>
      <vt:lpstr>Survey on students</vt:lpstr>
      <vt:lpstr>Survey on software engineering professionals </vt:lpstr>
      <vt:lpstr>Analysis</vt:lpstr>
      <vt:lpstr>Conclusion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Retail  Clothing Shop</dc:title>
  <dc:creator>user 1</dc:creator>
  <cp:lastModifiedBy>user 1</cp:lastModifiedBy>
  <cp:revision>50</cp:revision>
  <dcterms:modified xsi:type="dcterms:W3CDTF">2021-03-22T10:27:47Z</dcterms:modified>
</cp:coreProperties>
</file>