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9FB53-69C0-4D7E-99BB-84CA2244686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B935-C28F-4F47-9947-274E610C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5B935-C28F-4F47-9947-274E610C2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5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2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2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17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5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9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7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2E9AAAE-DD49-44CF-8AAC-0145A657690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7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51C9D9-BF61-4272-AD08-8AC6579EB979}"/>
              </a:ext>
            </a:extLst>
          </p:cNvPr>
          <p:cNvSpPr txBox="1">
            <a:spLocks/>
          </p:cNvSpPr>
          <p:nvPr/>
        </p:nvSpPr>
        <p:spPr>
          <a:xfrm>
            <a:off x="2952792" y="527002"/>
            <a:ext cx="6651130" cy="83822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B2E69-C4E4-4FEE-AB90-13603B532665}"/>
              </a:ext>
            </a:extLst>
          </p:cNvPr>
          <p:cNvSpPr/>
          <p:nvPr/>
        </p:nvSpPr>
        <p:spPr>
          <a:xfrm>
            <a:off x="2338684" y="1373601"/>
            <a:ext cx="76835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Django, Machine learning and Data Analysis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EFA736-865E-4AEA-B15E-7BB7BDE9B632}"/>
              </a:ext>
            </a:extLst>
          </p:cNvPr>
          <p:cNvSpPr/>
          <p:nvPr/>
        </p:nvSpPr>
        <p:spPr>
          <a:xfrm>
            <a:off x="7616709" y="5349895"/>
            <a:ext cx="4575291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Asia Pacific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teacher : Fahad Ahmed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(Lecturer)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4772D-E099-40A8-B5D0-5EF43715FC2B}"/>
              </a:ext>
            </a:extLst>
          </p:cNvPr>
          <p:cNvSpPr/>
          <p:nvPr/>
        </p:nvSpPr>
        <p:spPr>
          <a:xfrm>
            <a:off x="5512465" y="1896821"/>
            <a:ext cx="12242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410</a:t>
            </a:r>
          </a:p>
        </p:txBody>
      </p:sp>
    </p:spTree>
    <p:extLst>
      <p:ext uri="{BB962C8B-B14F-4D97-AF65-F5344CB8AC3E}">
        <p14:creationId xmlns:p14="http://schemas.microsoft.com/office/powerpoint/2010/main" val="278253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409EC9-C314-4909-B497-4BA2B71B0C9F}"/>
              </a:ext>
            </a:extLst>
          </p:cNvPr>
          <p:cNvSpPr/>
          <p:nvPr/>
        </p:nvSpPr>
        <p:spPr>
          <a:xfrm>
            <a:off x="4608229" y="352768"/>
            <a:ext cx="32239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279B3D-C491-44B8-A957-E81AE4FEA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58245"/>
              </p:ext>
            </p:extLst>
          </p:nvPr>
        </p:nvGraphicFramePr>
        <p:xfrm>
          <a:off x="419130" y="3320344"/>
          <a:ext cx="3890235" cy="249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816">
                  <a:extLst>
                    <a:ext uri="{9D8B030D-6E8A-4147-A177-3AD203B41FA5}">
                      <a16:colId xmlns:a16="http://schemas.microsoft.com/office/drawing/2014/main" val="2172683934"/>
                    </a:ext>
                  </a:extLst>
                </a:gridCol>
                <a:gridCol w="2499419">
                  <a:extLst>
                    <a:ext uri="{9D8B030D-6E8A-4147-A177-3AD203B41FA5}">
                      <a16:colId xmlns:a16="http://schemas.microsoft.com/office/drawing/2014/main" val="3202935502"/>
                    </a:ext>
                  </a:extLst>
                </a:gridCol>
              </a:tblGrid>
              <a:tr h="162284">
                <a:tc>
                  <a:txBody>
                    <a:bodyPr/>
                    <a:lstStyle/>
                    <a:p>
                      <a:r>
                        <a:rPr lang="en-US" dirty="0"/>
                        <a:t>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Niamul</a:t>
                      </a:r>
                      <a:r>
                        <a:rPr lang="en-US" dirty="0"/>
                        <a:t> Hasan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9192"/>
                  </a:ext>
                </a:extLst>
              </a:tr>
              <a:tr h="577660">
                <a:tc>
                  <a:txBody>
                    <a:bodyPr/>
                    <a:lstStyle/>
                    <a:p>
                      <a:r>
                        <a:rPr lang="en-US" dirty="0"/>
                        <a:t>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17201026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Semester: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4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544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54FFB3-0CB6-4585-91B6-D2784B0FF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87516"/>
              </p:ext>
            </p:extLst>
          </p:nvPr>
        </p:nvGraphicFramePr>
        <p:xfrm>
          <a:off x="4150882" y="3320344"/>
          <a:ext cx="3890235" cy="249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383">
                  <a:extLst>
                    <a:ext uri="{9D8B030D-6E8A-4147-A177-3AD203B41FA5}">
                      <a16:colId xmlns:a16="http://schemas.microsoft.com/office/drawing/2014/main" val="2172683934"/>
                    </a:ext>
                  </a:extLst>
                </a:gridCol>
                <a:gridCol w="2493852">
                  <a:extLst>
                    <a:ext uri="{9D8B030D-6E8A-4147-A177-3AD203B41FA5}">
                      <a16:colId xmlns:a16="http://schemas.microsoft.com/office/drawing/2014/main" val="320293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Tahura</a:t>
                      </a:r>
                      <a:r>
                        <a:rPr lang="en-US" dirty="0"/>
                        <a:t> Nasrin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9192"/>
                  </a:ext>
                </a:extLst>
              </a:tr>
              <a:tr h="577660">
                <a:tc>
                  <a:txBody>
                    <a:bodyPr/>
                    <a:lstStyle/>
                    <a:p>
                      <a:r>
                        <a:rPr lang="en-US" dirty="0"/>
                        <a:t>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17201031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Semester: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40187"/>
                  </a:ext>
                </a:extLst>
              </a:tr>
              <a:tr h="135286">
                <a:tc>
                  <a:txBody>
                    <a:bodyPr/>
                    <a:lstStyle/>
                    <a:p>
                      <a:r>
                        <a:rPr lang="en-US" dirty="0"/>
                        <a:t>Section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5440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5269601-03AC-4C10-BC6F-FC6EEDA95912}"/>
              </a:ext>
            </a:extLst>
          </p:cNvPr>
          <p:cNvSpPr/>
          <p:nvPr/>
        </p:nvSpPr>
        <p:spPr>
          <a:xfrm>
            <a:off x="1000047" y="2247645"/>
            <a:ext cx="1624613" cy="79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39788-8961-4CD0-94ED-3C32BF9AFD77}"/>
              </a:ext>
            </a:extLst>
          </p:cNvPr>
          <p:cNvSpPr/>
          <p:nvPr/>
        </p:nvSpPr>
        <p:spPr>
          <a:xfrm>
            <a:off x="4688890" y="2247644"/>
            <a:ext cx="1624613" cy="79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A4F0B2-74CA-4D88-BE9B-95FA25983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96278"/>
              </p:ext>
            </p:extLst>
          </p:nvPr>
        </p:nvGraphicFramePr>
        <p:xfrm>
          <a:off x="8356840" y="3320344"/>
          <a:ext cx="3890235" cy="249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383">
                  <a:extLst>
                    <a:ext uri="{9D8B030D-6E8A-4147-A177-3AD203B41FA5}">
                      <a16:colId xmlns:a16="http://schemas.microsoft.com/office/drawing/2014/main" val="2172683934"/>
                    </a:ext>
                  </a:extLst>
                </a:gridCol>
                <a:gridCol w="2493852">
                  <a:extLst>
                    <a:ext uri="{9D8B030D-6E8A-4147-A177-3AD203B41FA5}">
                      <a16:colId xmlns:a16="http://schemas.microsoft.com/office/drawing/2014/main" val="320293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Md. </a:t>
                      </a:r>
                      <a:r>
                        <a:rPr lang="en-US" dirty="0" err="1"/>
                        <a:t>Anik</a:t>
                      </a:r>
                      <a:r>
                        <a:rPr lang="en-US" dirty="0"/>
                        <a:t> khan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9192"/>
                  </a:ext>
                </a:extLst>
              </a:tr>
              <a:tr h="577660">
                <a:tc>
                  <a:txBody>
                    <a:bodyPr/>
                    <a:lstStyle/>
                    <a:p>
                      <a:r>
                        <a:rPr lang="en-US" dirty="0"/>
                        <a:t>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17201021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Semester: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40187"/>
                  </a:ext>
                </a:extLst>
              </a:tr>
              <a:tr h="135286">
                <a:tc>
                  <a:txBody>
                    <a:bodyPr/>
                    <a:lstStyle/>
                    <a:p>
                      <a:r>
                        <a:rPr lang="en-US" dirty="0"/>
                        <a:t>Section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54408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3295B511-CDD0-4CC8-BD80-794364D9695B}"/>
              </a:ext>
            </a:extLst>
          </p:cNvPr>
          <p:cNvSpPr/>
          <p:nvPr/>
        </p:nvSpPr>
        <p:spPr>
          <a:xfrm>
            <a:off x="8894848" y="2247644"/>
            <a:ext cx="1624613" cy="79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ABAE41-A65D-4BE1-8C9D-05023EAA4120}"/>
              </a:ext>
            </a:extLst>
          </p:cNvPr>
          <p:cNvSpPr txBox="1"/>
          <p:nvPr/>
        </p:nvSpPr>
        <p:spPr>
          <a:xfrm>
            <a:off x="8573835" y="2998824"/>
            <a:ext cx="2865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he registration completed</a:t>
            </a:r>
          </a:p>
        </p:txBody>
      </p:sp>
    </p:spTree>
    <p:extLst>
      <p:ext uri="{BB962C8B-B14F-4D97-AF65-F5344CB8AC3E}">
        <p14:creationId xmlns:p14="http://schemas.microsoft.com/office/powerpoint/2010/main" val="242021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422CE7-5AC2-4BDF-906B-6A9993ABBCDC}"/>
              </a:ext>
            </a:extLst>
          </p:cNvPr>
          <p:cNvSpPr txBox="1"/>
          <p:nvPr/>
        </p:nvSpPr>
        <p:spPr>
          <a:xfrm>
            <a:off x="3153747" y="323850"/>
            <a:ext cx="65314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GhorBariKenaBecha.com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ঘর_বাড়ি_কেনাবেচা.com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82566-E145-4CC0-A208-0FB3BA84C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95" y="1475235"/>
            <a:ext cx="4833257" cy="50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4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536B4-80E9-404B-A0E6-4E11C3862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7" y="1741811"/>
            <a:ext cx="5153025" cy="4867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2DF84E-DD3F-4961-A2FA-75102A280908}"/>
              </a:ext>
            </a:extLst>
          </p:cNvPr>
          <p:cNvSpPr/>
          <p:nvPr/>
        </p:nvSpPr>
        <p:spPr>
          <a:xfrm>
            <a:off x="1780590" y="1091681"/>
            <a:ext cx="2547257" cy="53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A609D-3CD2-4E62-B6BF-C10950D48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99" y="1741811"/>
            <a:ext cx="5153025" cy="48672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B775C4-7381-471D-A866-F2F38821ED6B}"/>
              </a:ext>
            </a:extLst>
          </p:cNvPr>
          <p:cNvSpPr/>
          <p:nvPr/>
        </p:nvSpPr>
        <p:spPr>
          <a:xfrm>
            <a:off x="7864155" y="1091681"/>
            <a:ext cx="2547257" cy="53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0E06C-7324-4BAC-95C0-728E261484CF}"/>
              </a:ext>
            </a:extLst>
          </p:cNvPr>
          <p:cNvSpPr txBox="1"/>
          <p:nvPr/>
        </p:nvSpPr>
        <p:spPr>
          <a:xfrm>
            <a:off x="4450701" y="0"/>
            <a:ext cx="3303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57714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3B775A-25D4-43FF-AEA8-B2C62A51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9" y="1816456"/>
            <a:ext cx="5153025" cy="486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CF981-3681-4B9E-B1F0-19DA8C97CFDB}"/>
              </a:ext>
            </a:extLst>
          </p:cNvPr>
          <p:cNvSpPr txBox="1"/>
          <p:nvPr/>
        </p:nvSpPr>
        <p:spPr>
          <a:xfrm>
            <a:off x="4450701" y="0"/>
            <a:ext cx="3303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8EDC22-D449-4B14-876C-BC8AD0FB9A3F}"/>
              </a:ext>
            </a:extLst>
          </p:cNvPr>
          <p:cNvSpPr/>
          <p:nvPr/>
        </p:nvSpPr>
        <p:spPr>
          <a:xfrm>
            <a:off x="1500672" y="1147665"/>
            <a:ext cx="2547257" cy="53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A4AA25-7ADD-40F4-B2DC-503150FD6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79" y="1816455"/>
            <a:ext cx="5153025" cy="4867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012FDC-F0EE-4E41-AF37-4008D41AF916}"/>
              </a:ext>
            </a:extLst>
          </p:cNvPr>
          <p:cNvSpPr/>
          <p:nvPr/>
        </p:nvSpPr>
        <p:spPr>
          <a:xfrm>
            <a:off x="8050762" y="1136828"/>
            <a:ext cx="2547257" cy="53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Account</a:t>
            </a:r>
          </a:p>
        </p:txBody>
      </p:sp>
    </p:spTree>
    <p:extLst>
      <p:ext uri="{BB962C8B-B14F-4D97-AF65-F5344CB8AC3E}">
        <p14:creationId xmlns:p14="http://schemas.microsoft.com/office/powerpoint/2010/main" val="61821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CEB85-DAB5-4D67-9EBE-30462F9A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4" y="1760472"/>
            <a:ext cx="5153025" cy="486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F9A0C-095B-4F6C-A468-82CB3415BAEC}"/>
              </a:ext>
            </a:extLst>
          </p:cNvPr>
          <p:cNvSpPr txBox="1"/>
          <p:nvPr/>
        </p:nvSpPr>
        <p:spPr>
          <a:xfrm>
            <a:off x="4450701" y="0"/>
            <a:ext cx="3303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FD8E1-C9A0-4676-A087-052D79B2CC7A}"/>
              </a:ext>
            </a:extLst>
          </p:cNvPr>
          <p:cNvSpPr/>
          <p:nvPr/>
        </p:nvSpPr>
        <p:spPr>
          <a:xfrm>
            <a:off x="1500672" y="1147665"/>
            <a:ext cx="2547257" cy="53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7177D-8F23-4C14-89D1-5E5D2615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895" y="1760472"/>
            <a:ext cx="5153025" cy="48672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D23D8C-7276-46FE-A626-BF34560C3E41}"/>
              </a:ext>
            </a:extLst>
          </p:cNvPr>
          <p:cNvSpPr/>
          <p:nvPr/>
        </p:nvSpPr>
        <p:spPr>
          <a:xfrm>
            <a:off x="8144073" y="1147664"/>
            <a:ext cx="2547257" cy="53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</a:t>
            </a:r>
          </a:p>
        </p:txBody>
      </p:sp>
    </p:spTree>
    <p:extLst>
      <p:ext uri="{BB962C8B-B14F-4D97-AF65-F5344CB8AC3E}">
        <p14:creationId xmlns:p14="http://schemas.microsoft.com/office/powerpoint/2010/main" val="200043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D294A-060A-4185-80F1-DE608D7C812D}"/>
              </a:ext>
            </a:extLst>
          </p:cNvPr>
          <p:cNvSpPr txBox="1"/>
          <p:nvPr/>
        </p:nvSpPr>
        <p:spPr>
          <a:xfrm>
            <a:off x="4450701" y="0"/>
            <a:ext cx="3303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C84C7-19AE-4E25-AAB9-5F1ED7A91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1611183"/>
            <a:ext cx="5153025" cy="4867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B5831D-221A-490D-90F9-6A7569EDB79D}"/>
              </a:ext>
            </a:extLst>
          </p:cNvPr>
          <p:cNvSpPr/>
          <p:nvPr/>
        </p:nvSpPr>
        <p:spPr>
          <a:xfrm>
            <a:off x="3823216" y="890454"/>
            <a:ext cx="4545565" cy="53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user to help us, to develop our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360960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8AE3B2-727F-4AFE-AEBB-2E6716AC4CB2}"/>
              </a:ext>
            </a:extLst>
          </p:cNvPr>
          <p:cNvSpPr txBox="1"/>
          <p:nvPr/>
        </p:nvSpPr>
        <p:spPr>
          <a:xfrm>
            <a:off x="3903306" y="0"/>
            <a:ext cx="43853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C4A79-CBC8-4126-9C95-DA1D24882EC0}"/>
              </a:ext>
            </a:extLst>
          </p:cNvPr>
          <p:cNvSpPr txBox="1"/>
          <p:nvPr/>
        </p:nvSpPr>
        <p:spPr>
          <a:xfrm>
            <a:off x="1237860" y="3362131"/>
            <a:ext cx="85779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Multiple linear regression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 Methods</a:t>
            </a:r>
          </a:p>
        </p:txBody>
      </p:sp>
    </p:spTree>
    <p:extLst>
      <p:ext uri="{BB962C8B-B14F-4D97-AF65-F5344CB8AC3E}">
        <p14:creationId xmlns:p14="http://schemas.microsoft.com/office/powerpoint/2010/main" val="367844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DD768-18AF-48F0-9FE5-6AC68EDD6F9F}"/>
              </a:ext>
            </a:extLst>
          </p:cNvPr>
          <p:cNvSpPr txBox="1"/>
          <p:nvPr/>
        </p:nvSpPr>
        <p:spPr>
          <a:xfrm>
            <a:off x="4562668" y="3075057"/>
            <a:ext cx="3303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1261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121</TotalTime>
  <Words>135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1</dc:creator>
  <cp:lastModifiedBy>user 1</cp:lastModifiedBy>
  <cp:revision>11</cp:revision>
  <dcterms:created xsi:type="dcterms:W3CDTF">2021-01-16T14:43:41Z</dcterms:created>
  <dcterms:modified xsi:type="dcterms:W3CDTF">2021-01-16T16:53:37Z</dcterms:modified>
</cp:coreProperties>
</file>