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401" r:id="rId2"/>
    <p:sldId id="400" r:id="rId3"/>
    <p:sldId id="399" r:id="rId4"/>
    <p:sldId id="402" r:id="rId5"/>
    <p:sldId id="4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010"/>
    <a:srgbClr val="002B82"/>
    <a:srgbClr val="009900"/>
    <a:srgbClr val="FFA401"/>
    <a:srgbClr val="339933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86" d="100"/>
          <a:sy n="86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6-Jan-21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6-Jan-21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37298" y="6656407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Fall_2020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15109"/>
            <a:ext cx="8286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70725"/>
            <a:ext cx="8096250" cy="431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37589"/>
            <a:ext cx="8096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29355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How to Demonstrate </a:t>
            </a:r>
            <a:r>
              <a:rPr lang="en-GB" sz="2800" dirty="0"/>
              <a:t>through </a:t>
            </a:r>
            <a:r>
              <a:rPr lang="en-GB" sz="2800" dirty="0" smtClean="0"/>
              <a:t>Projects?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1" y="1149012"/>
            <a:ext cx="8117053" cy="50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" y="1076736"/>
            <a:ext cx="9144000" cy="43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6-Jan-21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058151"/>
            <a:ext cx="9144000" cy="49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4301</TotalTime>
  <Words>31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Forte</vt:lpstr>
      <vt:lpstr>Lucida Bright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394</cp:revision>
  <dcterms:created xsi:type="dcterms:W3CDTF">2014-02-03T19:53:25Z</dcterms:created>
  <dcterms:modified xsi:type="dcterms:W3CDTF">2021-01-06T07:57:05Z</dcterms:modified>
</cp:coreProperties>
</file>