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FB53-69C0-4D7E-99BB-84CA224468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B935-C28F-4F47-9947-274E610C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5B935-C28F-4F47-9947-274E610C2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2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E9AAAE-DD49-44CF-8AAC-0145A657690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3A1E43-5F88-44CB-ACBD-FAC23E8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51C9D9-BF61-4272-AD08-8AC6579EB979}"/>
              </a:ext>
            </a:extLst>
          </p:cNvPr>
          <p:cNvSpPr txBox="1">
            <a:spLocks/>
          </p:cNvSpPr>
          <p:nvPr/>
        </p:nvSpPr>
        <p:spPr>
          <a:xfrm>
            <a:off x="2952792" y="527002"/>
            <a:ext cx="6651130" cy="8382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FA736-865E-4AEA-B15E-7BB7BDE9B632}"/>
              </a:ext>
            </a:extLst>
          </p:cNvPr>
          <p:cNvSpPr/>
          <p:nvPr/>
        </p:nvSpPr>
        <p:spPr>
          <a:xfrm>
            <a:off x="7616709" y="5349895"/>
            <a:ext cx="457529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Fahad Ahmed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4772D-E099-40A8-B5D0-5EF43715FC2B}"/>
              </a:ext>
            </a:extLst>
          </p:cNvPr>
          <p:cNvSpPr/>
          <p:nvPr/>
        </p:nvSpPr>
        <p:spPr>
          <a:xfrm>
            <a:off x="5483881" y="1467613"/>
            <a:ext cx="12242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1AE35-65EA-4577-AD42-3378C5BF021E}"/>
              </a:ext>
            </a:extLst>
          </p:cNvPr>
          <p:cNvSpPr/>
          <p:nvPr/>
        </p:nvSpPr>
        <p:spPr>
          <a:xfrm>
            <a:off x="5243804" y="1970108"/>
            <a:ext cx="22859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825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409EC9-C314-4909-B497-4BA2B71B0C9F}"/>
              </a:ext>
            </a:extLst>
          </p:cNvPr>
          <p:cNvSpPr/>
          <p:nvPr/>
        </p:nvSpPr>
        <p:spPr>
          <a:xfrm>
            <a:off x="4608229" y="352768"/>
            <a:ext cx="32239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279B3D-C491-44B8-A957-E81AE4F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8245"/>
              </p:ext>
            </p:extLst>
          </p:nvPr>
        </p:nvGraphicFramePr>
        <p:xfrm>
          <a:off x="41913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816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9419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162284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Niamul</a:t>
                      </a:r>
                      <a:r>
                        <a:rPr lang="en-US" dirty="0"/>
                        <a:t> Hasan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54FFB3-0CB6-4585-91B6-D2784B0F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87516"/>
              </p:ext>
            </p:extLst>
          </p:nvPr>
        </p:nvGraphicFramePr>
        <p:xfrm>
          <a:off x="4150882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Tahura</a:t>
                      </a:r>
                      <a:r>
                        <a:rPr lang="en-US" dirty="0"/>
                        <a:t> Nasrin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5269601-03AC-4C10-BC6F-FC6EEDA95912}"/>
              </a:ext>
            </a:extLst>
          </p:cNvPr>
          <p:cNvSpPr/>
          <p:nvPr/>
        </p:nvSpPr>
        <p:spPr>
          <a:xfrm>
            <a:off x="1000047" y="2247645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39788-8961-4CD0-94ED-3C32BF9AFD77}"/>
              </a:ext>
            </a:extLst>
          </p:cNvPr>
          <p:cNvSpPr/>
          <p:nvPr/>
        </p:nvSpPr>
        <p:spPr>
          <a:xfrm>
            <a:off x="4688890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A4F0B2-74CA-4D88-BE9B-95FA25983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96278"/>
              </p:ext>
            </p:extLst>
          </p:nvPr>
        </p:nvGraphicFramePr>
        <p:xfrm>
          <a:off x="8356840" y="3320344"/>
          <a:ext cx="3890235" cy="249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83">
                  <a:extLst>
                    <a:ext uri="{9D8B030D-6E8A-4147-A177-3AD203B41FA5}">
                      <a16:colId xmlns:a16="http://schemas.microsoft.com/office/drawing/2014/main" val="2172683934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320293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Md. </a:t>
                      </a:r>
                      <a:r>
                        <a:rPr lang="en-US" dirty="0" err="1"/>
                        <a:t>Anik</a:t>
                      </a:r>
                      <a:r>
                        <a:rPr lang="en-US" dirty="0"/>
                        <a:t> khan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29192"/>
                  </a:ext>
                </a:extLst>
              </a:tr>
              <a:tr h="577660">
                <a:tc>
                  <a:txBody>
                    <a:bodyPr/>
                    <a:lstStyle/>
                    <a:p>
                      <a:r>
                        <a:rPr lang="en-US" dirty="0"/>
                        <a:t>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17201021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5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40187"/>
                  </a:ext>
                </a:extLst>
              </a:tr>
              <a:tr h="135286">
                <a:tc>
                  <a:txBody>
                    <a:bodyPr/>
                    <a:lstStyle/>
                    <a:p>
                      <a:r>
                        <a:rPr lang="en-US" dirty="0"/>
                        <a:t>Section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5440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295B511-CDD0-4CC8-BD80-794364D9695B}"/>
              </a:ext>
            </a:extLst>
          </p:cNvPr>
          <p:cNvSpPr/>
          <p:nvPr/>
        </p:nvSpPr>
        <p:spPr>
          <a:xfrm>
            <a:off x="8894848" y="2247644"/>
            <a:ext cx="1624613" cy="79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02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5EE41-46EC-4917-8D2F-4432ECAC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05" y="2523568"/>
            <a:ext cx="6883744" cy="2909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6EE51-8DE8-4D3A-833C-7CC201203182}"/>
              </a:ext>
            </a:extLst>
          </p:cNvPr>
          <p:cNvSpPr txBox="1"/>
          <p:nvPr/>
        </p:nvSpPr>
        <p:spPr>
          <a:xfrm>
            <a:off x="2319435" y="921092"/>
            <a:ext cx="8811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dirty="0"/>
              <a:t> </a:t>
            </a:r>
            <a:r>
              <a:rPr lang="en-US" altLang="en-US" sz="2000" b="1" dirty="0"/>
              <a:t>A class is a description of a set of objects that share the same attributes, operations, relationships and semantics.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4AC97-77E2-4BCC-B01A-70A736A3B9E5}"/>
              </a:ext>
            </a:extLst>
          </p:cNvPr>
          <p:cNvSpPr/>
          <p:nvPr/>
        </p:nvSpPr>
        <p:spPr>
          <a:xfrm>
            <a:off x="5281126" y="73687"/>
            <a:ext cx="22859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785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E0FF25-A97F-46A3-9948-A63738FE6C94}"/>
              </a:ext>
            </a:extLst>
          </p:cNvPr>
          <p:cNvSpPr txBox="1"/>
          <p:nvPr/>
        </p:nvSpPr>
        <p:spPr>
          <a:xfrm>
            <a:off x="-953833" y="315787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cs typeface="Times New Roman" panose="02020603050405020304" pitchFamily="18" charset="0"/>
              </a:rPr>
              <a:t>UML : </a:t>
            </a:r>
            <a:r>
              <a:rPr lang="en-US" sz="1800" b="1" dirty="0"/>
              <a:t>Class Diagram</a:t>
            </a: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69BFC-226B-4DB3-96A7-0BFDFE15D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96" y="0"/>
            <a:ext cx="6531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991DC2-07D4-4A8D-838A-4C98782AD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7" t="22967" r="2988"/>
          <a:stretch/>
        </p:blipFill>
        <p:spPr>
          <a:xfrm>
            <a:off x="1214120" y="1960879"/>
            <a:ext cx="9763760" cy="427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C93BE-54C0-414F-B993-EF530C2F4447}"/>
              </a:ext>
            </a:extLst>
          </p:cNvPr>
          <p:cNvSpPr txBox="1"/>
          <p:nvPr/>
        </p:nvSpPr>
        <p:spPr>
          <a:xfrm>
            <a:off x="4236720" y="44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cycle of Django MVC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DD768-18AF-48F0-9FE5-6AC68EDD6F9F}"/>
              </a:ext>
            </a:extLst>
          </p:cNvPr>
          <p:cNvSpPr txBox="1"/>
          <p:nvPr/>
        </p:nvSpPr>
        <p:spPr>
          <a:xfrm>
            <a:off x="4136571" y="2459504"/>
            <a:ext cx="3918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79126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730</TotalTime>
  <Words>110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Georgia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1</dc:creator>
  <cp:lastModifiedBy>user 1</cp:lastModifiedBy>
  <cp:revision>28</cp:revision>
  <dcterms:created xsi:type="dcterms:W3CDTF">2021-01-16T14:43:41Z</dcterms:created>
  <dcterms:modified xsi:type="dcterms:W3CDTF">2021-01-26T16:10:30Z</dcterms:modified>
</cp:coreProperties>
</file>