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8A9ACA-A1EA-4E96-88C0-B9439E7333F4}">
  <a:tblStyle styleId="{408A9ACA-A1EA-4E96-88C0-B9439E733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d718bb80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d718bb80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718bb80e_0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718bb80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d718bb80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d718bb80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718bb80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718bb80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18bb80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18bb80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718bb80e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718bb80e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3750"/>
            <a:ext cx="85206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Digital Device Activity Detection  through Screen-Capture Using Deep Learning.</a:t>
            </a:r>
            <a:endParaRPr b="1" sz="60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89275" y="329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{408A9ACA-A1EA-4E96-88C0-B9439E7333F4}</a:tableStyleId>
              </a:tblPr>
              <a:tblGrid>
                <a:gridCol w="4082725"/>
                <a:gridCol w="4082725"/>
              </a:tblGrid>
              <a:tr h="130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 Bilkis Jamal Ferdosi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Professor, Department of CSE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University of Asia Pacific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 Shopon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Lecture, Department of CSE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University of Asia Pacific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94800" y="1365725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work we tried to detect user activity solely based on image classification with deep learning models. We collected a fair amount of data among us,  but we have to collect a lot more diverse data from different users in order to make the model ready to perform in the real world.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3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have any questions ?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b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93338" y="1425937"/>
            <a:ext cx="1644325" cy="1644300"/>
            <a:chOff x="431475" y="1351550"/>
            <a:chExt cx="1644325" cy="1644300"/>
          </a:xfrm>
        </p:grpSpPr>
        <p:sp>
          <p:nvSpPr>
            <p:cNvPr id="63" name="Google Shape;63;p1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164925" y="3127425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Niamul Hasan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1180063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560900" y="36631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ID: 17201026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3811688" y="1418500"/>
            <a:ext cx="1644300" cy="1651737"/>
            <a:chOff x="2649450" y="1351550"/>
            <a:chExt cx="1644300" cy="1651737"/>
          </a:xfrm>
        </p:grpSpPr>
        <p:sp>
          <p:nvSpPr>
            <p:cNvPr id="69" name="Google Shape;69;p14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70" name="Google Shape;70;p14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58987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598709" y="31311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Mohamod Kabir Sadi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3681357" y="36594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 :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17201002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023425" y="1418500"/>
            <a:ext cx="1644313" cy="1644300"/>
            <a:chOff x="4867413" y="1351550"/>
            <a:chExt cx="1644313" cy="1644300"/>
          </a:xfrm>
        </p:grpSpPr>
        <p:sp>
          <p:nvSpPr>
            <p:cNvPr id="75" name="Google Shape;75;p14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76" name="Google Shape;76;p14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6695042" y="31378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Abdur Rahman</a:t>
            </a:r>
            <a:endParaRPr sz="2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847200" y="3652700"/>
            <a:ext cx="207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ID:17201032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243600" y="1455725"/>
            <a:ext cx="1329600" cy="9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243600" y="84150"/>
            <a:ext cx="1329600" cy="9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Screens</a:t>
            </a:r>
            <a:r>
              <a:rPr lang="en"/>
              <a:t>h</a:t>
            </a:r>
            <a:r>
              <a:rPr lang="en"/>
              <a:t>ots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243600" y="2827325"/>
            <a:ext cx="1329600" cy="9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Classified Activity</a:t>
            </a:r>
            <a:endParaRPr/>
          </a:p>
        </p:txBody>
      </p:sp>
      <p:cxnSp>
        <p:nvCxnSpPr>
          <p:cNvPr id="89" name="Google Shape;89;p15"/>
          <p:cNvCxnSpPr>
            <a:stCxn id="87" idx="2"/>
            <a:endCxn id="86" idx="0"/>
          </p:cNvCxnSpPr>
          <p:nvPr/>
        </p:nvCxnSpPr>
        <p:spPr>
          <a:xfrm>
            <a:off x="6908400" y="1010550"/>
            <a:ext cx="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8" idx="2"/>
            <a:endCxn id="91" idx="0"/>
          </p:cNvCxnSpPr>
          <p:nvPr/>
        </p:nvCxnSpPr>
        <p:spPr>
          <a:xfrm>
            <a:off x="6908400" y="3753725"/>
            <a:ext cx="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6" idx="2"/>
            <a:endCxn id="88" idx="0"/>
          </p:cNvCxnSpPr>
          <p:nvPr/>
        </p:nvCxnSpPr>
        <p:spPr>
          <a:xfrm>
            <a:off x="6908400" y="2382125"/>
            <a:ext cx="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6243600" y="4087925"/>
            <a:ext cx="1329600" cy="926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404200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usage of digital device usage.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Misuse of digital device.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supervision of children using digital devices.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572000" y="-865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Mobile Application Usage: Generating Log Files from Mobile Screen Recordings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every move of your students: log files for Learning Analytics from mobile screen recordings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Status of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819150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(VGG16)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Status of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94800" y="1365725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with 2 classes.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with 5 classes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75" y="2055975"/>
            <a:ext cx="8166600" cy="10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275" y="3785050"/>
            <a:ext cx="8166600" cy="1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94800" y="1365725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with other models. (VGG19, ResNet etc)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an deskt</a:t>
            </a: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 application.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more diverse data.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number of classes to detect activity more specifically.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94800" y="1365725"/>
            <a:ext cx="85206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consent of users to collect their data.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Collecting enough diverse data.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