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6" r:id="rId1"/>
  </p:sldMasterIdLst>
  <p:notesMasterIdLst>
    <p:notesMasterId r:id="rId13"/>
  </p:notesMasterIdLst>
  <p:sldIdLst>
    <p:sldId id="256" r:id="rId2"/>
    <p:sldId id="257" r:id="rId3"/>
    <p:sldId id="258" r:id="rId4"/>
    <p:sldId id="259" r:id="rId5"/>
    <p:sldId id="260" r:id="rId6"/>
    <p:sldId id="261" r:id="rId7"/>
    <p:sldId id="276" r:id="rId8"/>
    <p:sldId id="262" r:id="rId9"/>
    <p:sldId id="266" r:id="rId10"/>
    <p:sldId id="263" r:id="rId11"/>
    <p:sldId id="274" r:id="rId12"/>
  </p:sldIdLst>
  <p:sldSz cx="9144000" cy="5143500" type="screen16x9"/>
  <p:notesSz cx="6858000" cy="9144000"/>
  <p:embeddedFontLst>
    <p:embeddedFont>
      <p:font typeface="Bree Serif" panose="020B0604020202020204" charset="0"/>
      <p:regular r:id="rId14"/>
    </p:embeddedFont>
    <p:embeddedFont>
      <p:font typeface="Didact Gothic" panose="00000500000000000000" pitchFamily="2" charset="0"/>
      <p:regular r:id="rId15"/>
    </p:embeddedFont>
    <p:embeddedFont>
      <p:font typeface="Impact" panose="020B0806030902050204" pitchFamily="34" charset="0"/>
      <p:regular r:id="rId16"/>
    </p:embeddedFont>
    <p:embeddedFont>
      <p:font typeface="Questrial" pitchFamily="2" charset="0"/>
      <p:regular r:id="rId17"/>
    </p:embeddedFont>
    <p:embeddedFont>
      <p:font typeface="Roboto Black" panose="02000000000000000000" pitchFamily="2" charset="0"/>
      <p:bold r:id="rId18"/>
      <p:boldItalic r:id="rId19"/>
    </p:embeddedFont>
    <p:embeddedFont>
      <p:font typeface="Roboto Light" panose="02000000000000000000" pitchFamily="2" charset="0"/>
      <p:regular r:id="rId20"/>
      <p:bold r:id="rId21"/>
      <p:italic r:id="rId22"/>
      <p:boldItalic r:id="rId23"/>
    </p:embeddedFont>
    <p:embeddedFont>
      <p:font typeface="Roboto Mono Thin" panose="00000009000000000000" pitchFamily="49" charset="0"/>
      <p:regular r:id="rId24"/>
      <p:bold r:id="rId25"/>
      <p:italic r:id="rId26"/>
      <p:boldItalic r:id="rId27"/>
    </p:embeddedFont>
    <p:embeddedFont>
      <p:font typeface="Roboto Thin" panose="02000000000000000000" pitchFamily="2"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AB99D81-4224-40AE-A18D-499FB09E62DB}">
  <a:tblStyle styleId="{AAB99D81-4224-40AE-A18D-499FB09E62D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9" d="100"/>
          <a:sy n="139" d="100"/>
        </p:scale>
        <p:origin x="150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 Type="http://schemas.openxmlformats.org/officeDocument/2006/relationships/slide" Target="slides/slide2.xml"/><Relationship Id="rId21" Type="http://schemas.openxmlformats.org/officeDocument/2006/relationships/font" Target="fonts/font8.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font" Target="fonts/font15.fntdata"/><Relationship Id="rId10" Type="http://schemas.openxmlformats.org/officeDocument/2006/relationships/slide" Target="slides/slide9.xml"/><Relationship Id="rId19" Type="http://schemas.openxmlformats.org/officeDocument/2006/relationships/font" Target="fonts/font6.fntdata"/><Relationship Id="rId31" Type="http://schemas.openxmlformats.org/officeDocument/2006/relationships/font" Target="fonts/font1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30" Type="http://schemas.openxmlformats.org/officeDocument/2006/relationships/font" Target="fonts/font17.fntdata"/><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5dc4e38d75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5dc4e38d75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5dc4e38d75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5dc4e38d75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2"/>
        <p:cNvGrpSpPr/>
        <p:nvPr/>
      </p:nvGrpSpPr>
      <p:grpSpPr>
        <a:xfrm>
          <a:off x="0" y="0"/>
          <a:ext cx="0" cy="0"/>
          <a:chOff x="0" y="0"/>
          <a:chExt cx="0" cy="0"/>
        </a:xfrm>
      </p:grpSpPr>
      <p:sp>
        <p:nvSpPr>
          <p:cNvPr id="1123" name="Google Shape;1123;g5d5c1b5eee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4" name="Google Shape;1124;g5d5c1b5eee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5c99e1ede3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5c99e1ede3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5ba3f769e1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5ba3f769e1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5dc4e38d7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5dc4e38d7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5c99e1ede3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5c99e1ede3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5c99e1ede3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5c99e1ede3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33932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5d564c3ce1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5d564c3ce1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6"/>
        <p:cNvGrpSpPr/>
        <p:nvPr/>
      </p:nvGrpSpPr>
      <p:grpSpPr>
        <a:xfrm>
          <a:off x="0" y="0"/>
          <a:ext cx="0" cy="0"/>
          <a:chOff x="0" y="0"/>
          <a:chExt cx="0" cy="0"/>
        </a:xfrm>
      </p:grpSpPr>
      <p:sp>
        <p:nvSpPr>
          <p:cNvPr id="617" name="Google Shape;617;g5bbcd31a21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8" name="Google Shape;618;g5bbcd31a21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TITLE" type="title">
  <p:cSld name="TITLE">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237375" y="3670025"/>
            <a:ext cx="3129600" cy="606600"/>
          </a:xfrm>
          <a:prstGeom prst="rect">
            <a:avLst/>
          </a:prstGeom>
        </p:spPr>
        <p:txBody>
          <a:bodyPr spcFirstLastPara="1" wrap="square" lIns="91425" tIns="91425" rIns="91425" bIns="91425" anchor="b" anchorCtr="0">
            <a:noAutofit/>
          </a:bodyPr>
          <a:lstStyle>
            <a:lvl1pPr lvl="0" algn="r">
              <a:spcBef>
                <a:spcPts val="0"/>
              </a:spcBef>
              <a:spcAft>
                <a:spcPts val="0"/>
              </a:spcAft>
              <a:buClr>
                <a:srgbClr val="48FFD5"/>
              </a:buClr>
              <a:buSzPts val="3000"/>
              <a:buFont typeface="Roboto Black"/>
              <a:buNone/>
              <a:defRPr sz="3000" b="0">
                <a:solidFill>
                  <a:srgbClr val="48FFD5"/>
                </a:solidFill>
                <a:latin typeface="Roboto Black"/>
                <a:ea typeface="Roboto Black"/>
                <a:cs typeface="Roboto Black"/>
                <a:sym typeface="Roboto Black"/>
              </a:defRPr>
            </a:lvl1pPr>
            <a:lvl2pPr lvl="1" algn="r">
              <a:spcBef>
                <a:spcPts val="0"/>
              </a:spcBef>
              <a:spcAft>
                <a:spcPts val="0"/>
              </a:spcAft>
              <a:buClr>
                <a:srgbClr val="48FFD5"/>
              </a:buClr>
              <a:buSzPts val="3600"/>
              <a:buNone/>
              <a:defRPr sz="3600">
                <a:solidFill>
                  <a:srgbClr val="48FFD5"/>
                </a:solidFill>
              </a:defRPr>
            </a:lvl2pPr>
            <a:lvl3pPr lvl="2" algn="r">
              <a:spcBef>
                <a:spcPts val="0"/>
              </a:spcBef>
              <a:spcAft>
                <a:spcPts val="0"/>
              </a:spcAft>
              <a:buClr>
                <a:srgbClr val="48FFD5"/>
              </a:buClr>
              <a:buSzPts val="3600"/>
              <a:buNone/>
              <a:defRPr sz="3600">
                <a:solidFill>
                  <a:srgbClr val="48FFD5"/>
                </a:solidFill>
              </a:defRPr>
            </a:lvl3pPr>
            <a:lvl4pPr lvl="3" algn="r">
              <a:spcBef>
                <a:spcPts val="0"/>
              </a:spcBef>
              <a:spcAft>
                <a:spcPts val="0"/>
              </a:spcAft>
              <a:buClr>
                <a:srgbClr val="48FFD5"/>
              </a:buClr>
              <a:buSzPts val="3600"/>
              <a:buNone/>
              <a:defRPr sz="3600">
                <a:solidFill>
                  <a:srgbClr val="48FFD5"/>
                </a:solidFill>
              </a:defRPr>
            </a:lvl4pPr>
            <a:lvl5pPr lvl="4" algn="r">
              <a:spcBef>
                <a:spcPts val="0"/>
              </a:spcBef>
              <a:spcAft>
                <a:spcPts val="0"/>
              </a:spcAft>
              <a:buClr>
                <a:srgbClr val="48FFD5"/>
              </a:buClr>
              <a:buSzPts val="3600"/>
              <a:buNone/>
              <a:defRPr sz="3600">
                <a:solidFill>
                  <a:srgbClr val="48FFD5"/>
                </a:solidFill>
              </a:defRPr>
            </a:lvl5pPr>
            <a:lvl6pPr lvl="5" algn="r">
              <a:spcBef>
                <a:spcPts val="0"/>
              </a:spcBef>
              <a:spcAft>
                <a:spcPts val="0"/>
              </a:spcAft>
              <a:buClr>
                <a:srgbClr val="48FFD5"/>
              </a:buClr>
              <a:buSzPts val="3600"/>
              <a:buNone/>
              <a:defRPr sz="3600">
                <a:solidFill>
                  <a:srgbClr val="48FFD5"/>
                </a:solidFill>
              </a:defRPr>
            </a:lvl6pPr>
            <a:lvl7pPr lvl="6" algn="r">
              <a:spcBef>
                <a:spcPts val="0"/>
              </a:spcBef>
              <a:spcAft>
                <a:spcPts val="0"/>
              </a:spcAft>
              <a:buClr>
                <a:srgbClr val="48FFD5"/>
              </a:buClr>
              <a:buSzPts val="3600"/>
              <a:buNone/>
              <a:defRPr sz="3600">
                <a:solidFill>
                  <a:srgbClr val="48FFD5"/>
                </a:solidFill>
              </a:defRPr>
            </a:lvl7pPr>
            <a:lvl8pPr lvl="7" algn="r">
              <a:spcBef>
                <a:spcPts val="0"/>
              </a:spcBef>
              <a:spcAft>
                <a:spcPts val="0"/>
              </a:spcAft>
              <a:buClr>
                <a:srgbClr val="48FFD5"/>
              </a:buClr>
              <a:buSzPts val="3600"/>
              <a:buNone/>
              <a:defRPr sz="3600">
                <a:solidFill>
                  <a:srgbClr val="48FFD5"/>
                </a:solidFill>
              </a:defRPr>
            </a:lvl8pPr>
            <a:lvl9pPr lvl="8" algn="r">
              <a:spcBef>
                <a:spcPts val="0"/>
              </a:spcBef>
              <a:spcAft>
                <a:spcPts val="0"/>
              </a:spcAft>
              <a:buClr>
                <a:srgbClr val="48FFD5"/>
              </a:buClr>
              <a:buSzPts val="3600"/>
              <a:buNone/>
              <a:defRPr sz="3600">
                <a:solidFill>
                  <a:srgbClr val="48FFD5"/>
                </a:solidFill>
              </a:defRPr>
            </a:lvl9pPr>
          </a:lstStyle>
          <a:p>
            <a:endParaRPr/>
          </a:p>
        </p:txBody>
      </p:sp>
      <p:sp>
        <p:nvSpPr>
          <p:cNvPr id="10" name="Google Shape;10;p2"/>
          <p:cNvSpPr txBox="1">
            <a:spLocks noGrp="1"/>
          </p:cNvSpPr>
          <p:nvPr>
            <p:ph type="subTitle" idx="1"/>
          </p:nvPr>
        </p:nvSpPr>
        <p:spPr>
          <a:xfrm>
            <a:off x="5237375" y="4181150"/>
            <a:ext cx="3129600" cy="6066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Clr>
                <a:srgbClr val="FFFFFF"/>
              </a:buClr>
              <a:buSzPts val="1200"/>
              <a:buNone/>
              <a:defRPr sz="1200">
                <a:solidFill>
                  <a:srgbClr val="FFFFFF"/>
                </a:solidFill>
              </a:defRPr>
            </a:lvl1pPr>
            <a:lvl2pPr lvl="1" algn="r">
              <a:lnSpc>
                <a:spcPct val="100000"/>
              </a:lnSpc>
              <a:spcBef>
                <a:spcPts val="0"/>
              </a:spcBef>
              <a:spcAft>
                <a:spcPts val="0"/>
              </a:spcAft>
              <a:buClr>
                <a:srgbClr val="48FFD5"/>
              </a:buClr>
              <a:buSzPts val="1200"/>
              <a:buNone/>
              <a:defRPr sz="1200">
                <a:solidFill>
                  <a:srgbClr val="48FFD5"/>
                </a:solidFill>
              </a:defRPr>
            </a:lvl2pPr>
            <a:lvl3pPr lvl="2" algn="r">
              <a:lnSpc>
                <a:spcPct val="100000"/>
              </a:lnSpc>
              <a:spcBef>
                <a:spcPts val="0"/>
              </a:spcBef>
              <a:spcAft>
                <a:spcPts val="0"/>
              </a:spcAft>
              <a:buClr>
                <a:srgbClr val="48FFD5"/>
              </a:buClr>
              <a:buSzPts val="1200"/>
              <a:buNone/>
              <a:defRPr sz="1200">
                <a:solidFill>
                  <a:srgbClr val="48FFD5"/>
                </a:solidFill>
              </a:defRPr>
            </a:lvl3pPr>
            <a:lvl4pPr lvl="3" algn="r">
              <a:lnSpc>
                <a:spcPct val="100000"/>
              </a:lnSpc>
              <a:spcBef>
                <a:spcPts val="0"/>
              </a:spcBef>
              <a:spcAft>
                <a:spcPts val="0"/>
              </a:spcAft>
              <a:buClr>
                <a:srgbClr val="48FFD5"/>
              </a:buClr>
              <a:buSzPts val="1200"/>
              <a:buNone/>
              <a:defRPr sz="1200">
                <a:solidFill>
                  <a:srgbClr val="48FFD5"/>
                </a:solidFill>
              </a:defRPr>
            </a:lvl4pPr>
            <a:lvl5pPr lvl="4" algn="r">
              <a:lnSpc>
                <a:spcPct val="100000"/>
              </a:lnSpc>
              <a:spcBef>
                <a:spcPts val="0"/>
              </a:spcBef>
              <a:spcAft>
                <a:spcPts val="0"/>
              </a:spcAft>
              <a:buClr>
                <a:srgbClr val="48FFD5"/>
              </a:buClr>
              <a:buSzPts val="1200"/>
              <a:buNone/>
              <a:defRPr sz="1200">
                <a:solidFill>
                  <a:srgbClr val="48FFD5"/>
                </a:solidFill>
              </a:defRPr>
            </a:lvl5pPr>
            <a:lvl6pPr lvl="5" algn="r">
              <a:lnSpc>
                <a:spcPct val="100000"/>
              </a:lnSpc>
              <a:spcBef>
                <a:spcPts val="0"/>
              </a:spcBef>
              <a:spcAft>
                <a:spcPts val="0"/>
              </a:spcAft>
              <a:buClr>
                <a:srgbClr val="48FFD5"/>
              </a:buClr>
              <a:buSzPts val="1200"/>
              <a:buNone/>
              <a:defRPr sz="1200">
                <a:solidFill>
                  <a:srgbClr val="48FFD5"/>
                </a:solidFill>
              </a:defRPr>
            </a:lvl6pPr>
            <a:lvl7pPr lvl="6" algn="r">
              <a:lnSpc>
                <a:spcPct val="100000"/>
              </a:lnSpc>
              <a:spcBef>
                <a:spcPts val="0"/>
              </a:spcBef>
              <a:spcAft>
                <a:spcPts val="0"/>
              </a:spcAft>
              <a:buClr>
                <a:srgbClr val="48FFD5"/>
              </a:buClr>
              <a:buSzPts val="1200"/>
              <a:buNone/>
              <a:defRPr sz="1200">
                <a:solidFill>
                  <a:srgbClr val="48FFD5"/>
                </a:solidFill>
              </a:defRPr>
            </a:lvl7pPr>
            <a:lvl8pPr lvl="7" algn="r">
              <a:lnSpc>
                <a:spcPct val="100000"/>
              </a:lnSpc>
              <a:spcBef>
                <a:spcPts val="0"/>
              </a:spcBef>
              <a:spcAft>
                <a:spcPts val="0"/>
              </a:spcAft>
              <a:buClr>
                <a:srgbClr val="48FFD5"/>
              </a:buClr>
              <a:buSzPts val="1200"/>
              <a:buNone/>
              <a:defRPr sz="1200">
                <a:solidFill>
                  <a:srgbClr val="48FFD5"/>
                </a:solidFill>
              </a:defRPr>
            </a:lvl8pPr>
            <a:lvl9pPr lvl="8" algn="r">
              <a:lnSpc>
                <a:spcPct val="100000"/>
              </a:lnSpc>
              <a:spcBef>
                <a:spcPts val="0"/>
              </a:spcBef>
              <a:spcAft>
                <a:spcPts val="0"/>
              </a:spcAft>
              <a:buClr>
                <a:srgbClr val="48FFD5"/>
              </a:buClr>
              <a:buSzPts val="1200"/>
              <a:buNone/>
              <a:defRPr sz="1200">
                <a:solidFill>
                  <a:srgbClr val="48FFD5"/>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SLIDE" type="blank">
  <p:cSld name="BLANK">
    <p:bg>
      <p:bgPr>
        <a:solidFill>
          <a:srgbClr val="FFFFFF"/>
        </a:solidFill>
        <a:effectLst/>
      </p:bgPr>
    </p:bg>
    <p:spTree>
      <p:nvGrpSpPr>
        <p:cNvPr id="1" name="Shape 96"/>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
  <p:cSld name="TITLE_1">
    <p:bg>
      <p:bgPr>
        <a:gradFill>
          <a:gsLst>
            <a:gs pos="0">
              <a:srgbClr val="052643"/>
            </a:gs>
            <a:gs pos="100000">
              <a:srgbClr val="041523"/>
            </a:gs>
          </a:gsLst>
          <a:path path="circle">
            <a:fillToRect l="50000" t="50000" r="50000" b="50000"/>
          </a:path>
          <a:tileRect/>
        </a:grad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
        <p:nvSpPr>
          <p:cNvPr id="13" name="Google Shape;13;p3"/>
          <p:cNvSpPr txBox="1">
            <a:spLocks noGrp="1"/>
          </p:cNvSpPr>
          <p:nvPr>
            <p:ph type="subTitle" idx="1"/>
          </p:nvPr>
        </p:nvSpPr>
        <p:spPr>
          <a:xfrm>
            <a:off x="6411225" y="212190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4" name="Google Shape;14;p3"/>
          <p:cNvSpPr txBox="1">
            <a:spLocks noGrp="1"/>
          </p:cNvSpPr>
          <p:nvPr>
            <p:ph type="title" idx="2" hasCustomPrompt="1"/>
          </p:nvPr>
        </p:nvSpPr>
        <p:spPr>
          <a:xfrm>
            <a:off x="5167125" y="1901250"/>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5" name="Google Shape;15;p3"/>
          <p:cNvSpPr txBox="1">
            <a:spLocks noGrp="1"/>
          </p:cNvSpPr>
          <p:nvPr>
            <p:ph type="subTitle" idx="3"/>
          </p:nvPr>
        </p:nvSpPr>
        <p:spPr>
          <a:xfrm>
            <a:off x="6411225" y="304660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6" name="Google Shape;16;p3"/>
          <p:cNvSpPr txBox="1">
            <a:spLocks noGrp="1"/>
          </p:cNvSpPr>
          <p:nvPr>
            <p:ph type="title" idx="4" hasCustomPrompt="1"/>
          </p:nvPr>
        </p:nvSpPr>
        <p:spPr>
          <a:xfrm>
            <a:off x="5167125" y="2797975"/>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7" name="Google Shape;17;p3"/>
          <p:cNvSpPr txBox="1">
            <a:spLocks noGrp="1"/>
          </p:cNvSpPr>
          <p:nvPr>
            <p:ph type="subTitle" idx="5"/>
          </p:nvPr>
        </p:nvSpPr>
        <p:spPr>
          <a:xfrm>
            <a:off x="6411225" y="393545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8" name="Google Shape;18;p3"/>
          <p:cNvSpPr txBox="1">
            <a:spLocks noGrp="1"/>
          </p:cNvSpPr>
          <p:nvPr>
            <p:ph type="title" idx="6" hasCustomPrompt="1"/>
          </p:nvPr>
        </p:nvSpPr>
        <p:spPr>
          <a:xfrm>
            <a:off x="5167125" y="3694700"/>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9" name="Google Shape;19;p3"/>
          <p:cNvSpPr txBox="1">
            <a:spLocks noGrp="1"/>
          </p:cNvSpPr>
          <p:nvPr>
            <p:ph type="subTitle" idx="7"/>
          </p:nvPr>
        </p:nvSpPr>
        <p:spPr>
          <a:xfrm>
            <a:off x="725750" y="212190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0" name="Google Shape;20;p3"/>
          <p:cNvSpPr txBox="1">
            <a:spLocks noGrp="1"/>
          </p:cNvSpPr>
          <p:nvPr>
            <p:ph type="title" idx="8" hasCustomPrompt="1"/>
          </p:nvPr>
        </p:nvSpPr>
        <p:spPr>
          <a:xfrm>
            <a:off x="2827575" y="1901250"/>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1" name="Google Shape;21;p3"/>
          <p:cNvSpPr txBox="1">
            <a:spLocks noGrp="1"/>
          </p:cNvSpPr>
          <p:nvPr>
            <p:ph type="subTitle" idx="9"/>
          </p:nvPr>
        </p:nvSpPr>
        <p:spPr>
          <a:xfrm>
            <a:off x="725750" y="304660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2" name="Google Shape;22;p3"/>
          <p:cNvSpPr txBox="1">
            <a:spLocks noGrp="1"/>
          </p:cNvSpPr>
          <p:nvPr>
            <p:ph type="title" idx="13" hasCustomPrompt="1"/>
          </p:nvPr>
        </p:nvSpPr>
        <p:spPr>
          <a:xfrm>
            <a:off x="2827575" y="2797975"/>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3" name="Google Shape;23;p3"/>
          <p:cNvSpPr txBox="1">
            <a:spLocks noGrp="1"/>
          </p:cNvSpPr>
          <p:nvPr>
            <p:ph type="subTitle" idx="14"/>
          </p:nvPr>
        </p:nvSpPr>
        <p:spPr>
          <a:xfrm>
            <a:off x="725750" y="393545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4" name="Google Shape;24;p3"/>
          <p:cNvSpPr txBox="1">
            <a:spLocks noGrp="1"/>
          </p:cNvSpPr>
          <p:nvPr>
            <p:ph type="title" idx="15" hasCustomPrompt="1"/>
          </p:nvPr>
        </p:nvSpPr>
        <p:spPr>
          <a:xfrm>
            <a:off x="2827575" y="3694700"/>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5" name="Google Shape;25;p3"/>
          <p:cNvSpPr txBox="1">
            <a:spLocks noGrp="1"/>
          </p:cNvSpPr>
          <p:nvPr>
            <p:ph type="ctrTitle" idx="16"/>
          </p:nvPr>
        </p:nvSpPr>
        <p:spPr>
          <a:xfrm>
            <a:off x="643488" y="2050763"/>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6" name="Google Shape;26;p3"/>
          <p:cNvSpPr txBox="1">
            <a:spLocks noGrp="1"/>
          </p:cNvSpPr>
          <p:nvPr>
            <p:ph type="ctrTitle" idx="17"/>
          </p:nvPr>
        </p:nvSpPr>
        <p:spPr>
          <a:xfrm>
            <a:off x="643488" y="2974963"/>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7" name="Google Shape;27;p3"/>
          <p:cNvSpPr txBox="1">
            <a:spLocks noGrp="1"/>
          </p:cNvSpPr>
          <p:nvPr>
            <p:ph type="ctrTitle" idx="18"/>
          </p:nvPr>
        </p:nvSpPr>
        <p:spPr>
          <a:xfrm>
            <a:off x="643488" y="3863900"/>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8" name="Google Shape;28;p3"/>
          <p:cNvSpPr txBox="1">
            <a:spLocks noGrp="1"/>
          </p:cNvSpPr>
          <p:nvPr>
            <p:ph type="ctrTitle" idx="19"/>
          </p:nvPr>
        </p:nvSpPr>
        <p:spPr>
          <a:xfrm>
            <a:off x="6424513" y="205076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9" name="Google Shape;29;p3"/>
          <p:cNvSpPr txBox="1">
            <a:spLocks noGrp="1"/>
          </p:cNvSpPr>
          <p:nvPr>
            <p:ph type="ctrTitle" idx="20"/>
          </p:nvPr>
        </p:nvSpPr>
        <p:spPr>
          <a:xfrm>
            <a:off x="6424513" y="297496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30" name="Google Shape;30;p3"/>
          <p:cNvSpPr txBox="1">
            <a:spLocks noGrp="1"/>
          </p:cNvSpPr>
          <p:nvPr>
            <p:ph type="ctrTitle" idx="21"/>
          </p:nvPr>
        </p:nvSpPr>
        <p:spPr>
          <a:xfrm>
            <a:off x="6424513" y="3863900"/>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TEXT + IMAGE">
  <p:cSld name="TITLE_2">
    <p:bg>
      <p:bgPr>
        <a:gradFill>
          <a:gsLst>
            <a:gs pos="0">
              <a:srgbClr val="052643"/>
            </a:gs>
            <a:gs pos="100000">
              <a:srgbClr val="041523"/>
            </a:gs>
          </a:gsLst>
          <a:path path="circle">
            <a:fillToRect l="50000" t="50000" r="50000" b="50000"/>
          </a:path>
          <a:tileRect/>
        </a:gradFill>
        <a:effectLst/>
      </p:bgPr>
    </p:bg>
    <p:spTree>
      <p:nvGrpSpPr>
        <p:cNvPr id="1" name="Shape 31"/>
        <p:cNvGrpSpPr/>
        <p:nvPr/>
      </p:nvGrpSpPr>
      <p:grpSpPr>
        <a:xfrm>
          <a:off x="0" y="0"/>
          <a:ext cx="0" cy="0"/>
          <a:chOff x="0" y="0"/>
          <a:chExt cx="0" cy="0"/>
        </a:xfrm>
      </p:grpSpPr>
      <p:sp>
        <p:nvSpPr>
          <p:cNvPr id="32" name="Google Shape;32;p4"/>
          <p:cNvSpPr txBox="1">
            <a:spLocks noGrp="1"/>
          </p:cNvSpPr>
          <p:nvPr>
            <p:ph type="ctrTitle"/>
          </p:nvPr>
        </p:nvSpPr>
        <p:spPr>
          <a:xfrm>
            <a:off x="4893700" y="1737500"/>
            <a:ext cx="35304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3600"/>
              <a:buFont typeface="Roboto Black"/>
              <a:buNone/>
              <a:defRPr sz="36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
        <p:nvSpPr>
          <p:cNvPr id="33" name="Google Shape;33;p4"/>
          <p:cNvSpPr txBox="1">
            <a:spLocks noGrp="1"/>
          </p:cNvSpPr>
          <p:nvPr>
            <p:ph type="subTitle" idx="1"/>
          </p:nvPr>
        </p:nvSpPr>
        <p:spPr>
          <a:xfrm>
            <a:off x="4893700" y="2746375"/>
            <a:ext cx="3457500" cy="1420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100"/>
              <a:buNone/>
              <a:defRPr sz="1100">
                <a:solidFill>
                  <a:srgbClr val="FFFFFF"/>
                </a:solidFill>
              </a:defRPr>
            </a:lvl1pPr>
            <a:lvl2pPr lvl="1"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2pPr>
            <a:lvl3pPr lvl="2"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3pPr>
            <a:lvl4pPr lvl="3"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4pPr>
            <a:lvl5pPr lvl="4"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5pPr>
            <a:lvl6pPr lvl="5"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6pPr>
            <a:lvl7pPr lvl="6"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7pPr>
            <a:lvl8pPr lvl="7"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8pPr>
            <a:lvl9pPr lvl="8"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HREE COLUMNS">
  <p:cSld name="TITLE_1_1">
    <p:bg>
      <p:bgPr>
        <a:gradFill>
          <a:gsLst>
            <a:gs pos="0">
              <a:srgbClr val="052643"/>
            </a:gs>
            <a:gs pos="100000">
              <a:srgbClr val="041523"/>
            </a:gs>
          </a:gsLst>
          <a:path path="circle">
            <a:fillToRect l="50000" t="50000" r="50000" b="50000"/>
          </a:path>
          <a:tileRect/>
        </a:gradFill>
        <a:effectLst/>
      </p:bgPr>
    </p:bg>
    <p:spTree>
      <p:nvGrpSpPr>
        <p:cNvPr id="1" name="Shape 34"/>
        <p:cNvGrpSpPr/>
        <p:nvPr/>
      </p:nvGrpSpPr>
      <p:grpSpPr>
        <a:xfrm>
          <a:off x="0" y="0"/>
          <a:ext cx="0" cy="0"/>
          <a:chOff x="0" y="0"/>
          <a:chExt cx="0" cy="0"/>
        </a:xfrm>
      </p:grpSpPr>
      <p:sp>
        <p:nvSpPr>
          <p:cNvPr id="35" name="Google Shape;35;p5"/>
          <p:cNvSpPr txBox="1">
            <a:spLocks noGrp="1"/>
          </p:cNvSpPr>
          <p:nvPr>
            <p:ph type="subTitle" idx="1"/>
          </p:nvPr>
        </p:nvSpPr>
        <p:spPr>
          <a:xfrm>
            <a:off x="819931" y="3340125"/>
            <a:ext cx="18894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100">
                <a:solidFill>
                  <a:srgbClr val="FFFFFF"/>
                </a:solidFill>
              </a:defRPr>
            </a:lvl1pPr>
            <a:lvl2pPr lvl="1" algn="ctr" rtl="0">
              <a:lnSpc>
                <a:spcPct val="100000"/>
              </a:lnSpc>
              <a:spcBef>
                <a:spcPts val="0"/>
              </a:spcBef>
              <a:spcAft>
                <a:spcPts val="0"/>
              </a:spcAft>
              <a:buClr>
                <a:srgbClr val="FFFFFF"/>
              </a:buClr>
              <a:buSzPts val="1100"/>
              <a:buNone/>
              <a:defRPr sz="1100">
                <a:solidFill>
                  <a:srgbClr val="FFFFFF"/>
                </a:solidFill>
              </a:defRPr>
            </a:lvl2pPr>
            <a:lvl3pPr lvl="2" algn="ctr" rtl="0">
              <a:lnSpc>
                <a:spcPct val="100000"/>
              </a:lnSpc>
              <a:spcBef>
                <a:spcPts val="0"/>
              </a:spcBef>
              <a:spcAft>
                <a:spcPts val="0"/>
              </a:spcAft>
              <a:buClr>
                <a:srgbClr val="FFFFFF"/>
              </a:buClr>
              <a:buSzPts val="1100"/>
              <a:buNone/>
              <a:defRPr sz="1100">
                <a:solidFill>
                  <a:srgbClr val="FFFFFF"/>
                </a:solidFill>
              </a:defRPr>
            </a:lvl3pPr>
            <a:lvl4pPr lvl="3" algn="ctr" rtl="0">
              <a:lnSpc>
                <a:spcPct val="100000"/>
              </a:lnSpc>
              <a:spcBef>
                <a:spcPts val="0"/>
              </a:spcBef>
              <a:spcAft>
                <a:spcPts val="0"/>
              </a:spcAft>
              <a:buClr>
                <a:srgbClr val="FFFFFF"/>
              </a:buClr>
              <a:buSzPts val="1100"/>
              <a:buNone/>
              <a:defRPr sz="1100">
                <a:solidFill>
                  <a:srgbClr val="FFFFFF"/>
                </a:solidFill>
              </a:defRPr>
            </a:lvl4pPr>
            <a:lvl5pPr lvl="4" algn="ctr" rtl="0">
              <a:lnSpc>
                <a:spcPct val="100000"/>
              </a:lnSpc>
              <a:spcBef>
                <a:spcPts val="0"/>
              </a:spcBef>
              <a:spcAft>
                <a:spcPts val="0"/>
              </a:spcAft>
              <a:buClr>
                <a:srgbClr val="FFFFFF"/>
              </a:buClr>
              <a:buSzPts val="1100"/>
              <a:buNone/>
              <a:defRPr sz="1100">
                <a:solidFill>
                  <a:srgbClr val="FFFFFF"/>
                </a:solidFill>
              </a:defRPr>
            </a:lvl5pPr>
            <a:lvl6pPr lvl="5" algn="ctr" rtl="0">
              <a:lnSpc>
                <a:spcPct val="100000"/>
              </a:lnSpc>
              <a:spcBef>
                <a:spcPts val="0"/>
              </a:spcBef>
              <a:spcAft>
                <a:spcPts val="0"/>
              </a:spcAft>
              <a:buClr>
                <a:srgbClr val="FFFFFF"/>
              </a:buClr>
              <a:buSzPts val="1100"/>
              <a:buNone/>
              <a:defRPr sz="1100">
                <a:solidFill>
                  <a:srgbClr val="FFFFFF"/>
                </a:solidFill>
              </a:defRPr>
            </a:lvl6pPr>
            <a:lvl7pPr lvl="6" algn="ctr" rtl="0">
              <a:lnSpc>
                <a:spcPct val="100000"/>
              </a:lnSpc>
              <a:spcBef>
                <a:spcPts val="0"/>
              </a:spcBef>
              <a:spcAft>
                <a:spcPts val="0"/>
              </a:spcAft>
              <a:buClr>
                <a:srgbClr val="FFFFFF"/>
              </a:buClr>
              <a:buSzPts val="1100"/>
              <a:buNone/>
              <a:defRPr sz="1100">
                <a:solidFill>
                  <a:srgbClr val="FFFFFF"/>
                </a:solidFill>
              </a:defRPr>
            </a:lvl7pPr>
            <a:lvl8pPr lvl="7" algn="ctr" rtl="0">
              <a:lnSpc>
                <a:spcPct val="100000"/>
              </a:lnSpc>
              <a:spcBef>
                <a:spcPts val="0"/>
              </a:spcBef>
              <a:spcAft>
                <a:spcPts val="0"/>
              </a:spcAft>
              <a:buClr>
                <a:srgbClr val="FFFFFF"/>
              </a:buClr>
              <a:buSzPts val="1100"/>
              <a:buNone/>
              <a:defRPr sz="1100">
                <a:solidFill>
                  <a:srgbClr val="FFFFFF"/>
                </a:solidFill>
              </a:defRPr>
            </a:lvl8pPr>
            <a:lvl9pPr lvl="8" algn="ctr" rtl="0">
              <a:lnSpc>
                <a:spcPct val="100000"/>
              </a:lnSpc>
              <a:spcBef>
                <a:spcPts val="0"/>
              </a:spcBef>
              <a:spcAft>
                <a:spcPts val="0"/>
              </a:spcAft>
              <a:buClr>
                <a:srgbClr val="FFFFFF"/>
              </a:buClr>
              <a:buSzPts val="1100"/>
              <a:buNone/>
              <a:defRPr sz="1100">
                <a:solidFill>
                  <a:srgbClr val="FFFFFF"/>
                </a:solidFill>
              </a:defRPr>
            </a:lvl9pPr>
          </a:lstStyle>
          <a:p>
            <a:endParaRPr/>
          </a:p>
        </p:txBody>
      </p:sp>
      <p:sp>
        <p:nvSpPr>
          <p:cNvPr id="36" name="Google Shape;36;p5"/>
          <p:cNvSpPr txBox="1">
            <a:spLocks noGrp="1"/>
          </p:cNvSpPr>
          <p:nvPr>
            <p:ph type="subTitle" idx="2"/>
          </p:nvPr>
        </p:nvSpPr>
        <p:spPr>
          <a:xfrm>
            <a:off x="6434656" y="3340125"/>
            <a:ext cx="18894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100">
                <a:solidFill>
                  <a:srgbClr val="FFFFFF"/>
                </a:solidFill>
              </a:defRPr>
            </a:lvl1pPr>
            <a:lvl2pPr lvl="1" algn="ctr" rtl="0">
              <a:lnSpc>
                <a:spcPct val="100000"/>
              </a:lnSpc>
              <a:spcBef>
                <a:spcPts val="0"/>
              </a:spcBef>
              <a:spcAft>
                <a:spcPts val="0"/>
              </a:spcAft>
              <a:buClr>
                <a:srgbClr val="FFFFFF"/>
              </a:buClr>
              <a:buSzPts val="1100"/>
              <a:buNone/>
              <a:defRPr sz="1100">
                <a:solidFill>
                  <a:srgbClr val="FFFFFF"/>
                </a:solidFill>
              </a:defRPr>
            </a:lvl2pPr>
            <a:lvl3pPr lvl="2" algn="ctr" rtl="0">
              <a:lnSpc>
                <a:spcPct val="100000"/>
              </a:lnSpc>
              <a:spcBef>
                <a:spcPts val="0"/>
              </a:spcBef>
              <a:spcAft>
                <a:spcPts val="0"/>
              </a:spcAft>
              <a:buClr>
                <a:srgbClr val="FFFFFF"/>
              </a:buClr>
              <a:buSzPts val="1100"/>
              <a:buNone/>
              <a:defRPr sz="1100">
                <a:solidFill>
                  <a:srgbClr val="FFFFFF"/>
                </a:solidFill>
              </a:defRPr>
            </a:lvl3pPr>
            <a:lvl4pPr lvl="3" algn="ctr" rtl="0">
              <a:lnSpc>
                <a:spcPct val="100000"/>
              </a:lnSpc>
              <a:spcBef>
                <a:spcPts val="0"/>
              </a:spcBef>
              <a:spcAft>
                <a:spcPts val="0"/>
              </a:spcAft>
              <a:buClr>
                <a:srgbClr val="FFFFFF"/>
              </a:buClr>
              <a:buSzPts val="1100"/>
              <a:buNone/>
              <a:defRPr sz="1100">
                <a:solidFill>
                  <a:srgbClr val="FFFFFF"/>
                </a:solidFill>
              </a:defRPr>
            </a:lvl4pPr>
            <a:lvl5pPr lvl="4" algn="ctr" rtl="0">
              <a:lnSpc>
                <a:spcPct val="100000"/>
              </a:lnSpc>
              <a:spcBef>
                <a:spcPts val="0"/>
              </a:spcBef>
              <a:spcAft>
                <a:spcPts val="0"/>
              </a:spcAft>
              <a:buClr>
                <a:srgbClr val="FFFFFF"/>
              </a:buClr>
              <a:buSzPts val="1100"/>
              <a:buNone/>
              <a:defRPr sz="1100">
                <a:solidFill>
                  <a:srgbClr val="FFFFFF"/>
                </a:solidFill>
              </a:defRPr>
            </a:lvl5pPr>
            <a:lvl6pPr lvl="5" algn="ctr" rtl="0">
              <a:lnSpc>
                <a:spcPct val="100000"/>
              </a:lnSpc>
              <a:spcBef>
                <a:spcPts val="0"/>
              </a:spcBef>
              <a:spcAft>
                <a:spcPts val="0"/>
              </a:spcAft>
              <a:buClr>
                <a:srgbClr val="FFFFFF"/>
              </a:buClr>
              <a:buSzPts val="1100"/>
              <a:buNone/>
              <a:defRPr sz="1100">
                <a:solidFill>
                  <a:srgbClr val="FFFFFF"/>
                </a:solidFill>
              </a:defRPr>
            </a:lvl6pPr>
            <a:lvl7pPr lvl="6" algn="ctr" rtl="0">
              <a:lnSpc>
                <a:spcPct val="100000"/>
              </a:lnSpc>
              <a:spcBef>
                <a:spcPts val="0"/>
              </a:spcBef>
              <a:spcAft>
                <a:spcPts val="0"/>
              </a:spcAft>
              <a:buClr>
                <a:srgbClr val="FFFFFF"/>
              </a:buClr>
              <a:buSzPts val="1100"/>
              <a:buNone/>
              <a:defRPr sz="1100">
                <a:solidFill>
                  <a:srgbClr val="FFFFFF"/>
                </a:solidFill>
              </a:defRPr>
            </a:lvl7pPr>
            <a:lvl8pPr lvl="7" algn="ctr" rtl="0">
              <a:lnSpc>
                <a:spcPct val="100000"/>
              </a:lnSpc>
              <a:spcBef>
                <a:spcPts val="0"/>
              </a:spcBef>
              <a:spcAft>
                <a:spcPts val="0"/>
              </a:spcAft>
              <a:buClr>
                <a:srgbClr val="FFFFFF"/>
              </a:buClr>
              <a:buSzPts val="1100"/>
              <a:buNone/>
              <a:defRPr sz="1100">
                <a:solidFill>
                  <a:srgbClr val="FFFFFF"/>
                </a:solidFill>
              </a:defRPr>
            </a:lvl8pPr>
            <a:lvl9pPr lvl="8" algn="ctr" rtl="0">
              <a:lnSpc>
                <a:spcPct val="100000"/>
              </a:lnSpc>
              <a:spcBef>
                <a:spcPts val="0"/>
              </a:spcBef>
              <a:spcAft>
                <a:spcPts val="0"/>
              </a:spcAft>
              <a:buClr>
                <a:srgbClr val="FFFFFF"/>
              </a:buClr>
              <a:buSzPts val="1100"/>
              <a:buNone/>
              <a:defRPr sz="1100">
                <a:solidFill>
                  <a:srgbClr val="FFFFFF"/>
                </a:solidFill>
              </a:defRPr>
            </a:lvl9pPr>
          </a:lstStyle>
          <a:p>
            <a:endParaRPr/>
          </a:p>
        </p:txBody>
      </p:sp>
      <p:sp>
        <p:nvSpPr>
          <p:cNvPr id="37" name="Google Shape;37;p5"/>
          <p:cNvSpPr txBox="1">
            <a:spLocks noGrp="1"/>
          </p:cNvSpPr>
          <p:nvPr>
            <p:ph type="subTitle" idx="3"/>
          </p:nvPr>
        </p:nvSpPr>
        <p:spPr>
          <a:xfrm>
            <a:off x="3633931" y="3340125"/>
            <a:ext cx="18894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100">
                <a:solidFill>
                  <a:srgbClr val="FFFFFF"/>
                </a:solidFill>
              </a:defRPr>
            </a:lvl1pPr>
            <a:lvl2pPr lvl="1" algn="ctr" rtl="0">
              <a:lnSpc>
                <a:spcPct val="100000"/>
              </a:lnSpc>
              <a:spcBef>
                <a:spcPts val="0"/>
              </a:spcBef>
              <a:spcAft>
                <a:spcPts val="0"/>
              </a:spcAft>
              <a:buClr>
                <a:srgbClr val="FFFFFF"/>
              </a:buClr>
              <a:buSzPts val="1100"/>
              <a:buNone/>
              <a:defRPr sz="1100">
                <a:solidFill>
                  <a:srgbClr val="FFFFFF"/>
                </a:solidFill>
              </a:defRPr>
            </a:lvl2pPr>
            <a:lvl3pPr lvl="2" algn="ctr" rtl="0">
              <a:lnSpc>
                <a:spcPct val="100000"/>
              </a:lnSpc>
              <a:spcBef>
                <a:spcPts val="0"/>
              </a:spcBef>
              <a:spcAft>
                <a:spcPts val="0"/>
              </a:spcAft>
              <a:buClr>
                <a:srgbClr val="FFFFFF"/>
              </a:buClr>
              <a:buSzPts val="1100"/>
              <a:buNone/>
              <a:defRPr sz="1100">
                <a:solidFill>
                  <a:srgbClr val="FFFFFF"/>
                </a:solidFill>
              </a:defRPr>
            </a:lvl3pPr>
            <a:lvl4pPr lvl="3" algn="ctr" rtl="0">
              <a:lnSpc>
                <a:spcPct val="100000"/>
              </a:lnSpc>
              <a:spcBef>
                <a:spcPts val="0"/>
              </a:spcBef>
              <a:spcAft>
                <a:spcPts val="0"/>
              </a:spcAft>
              <a:buClr>
                <a:srgbClr val="FFFFFF"/>
              </a:buClr>
              <a:buSzPts val="1100"/>
              <a:buNone/>
              <a:defRPr sz="1100">
                <a:solidFill>
                  <a:srgbClr val="FFFFFF"/>
                </a:solidFill>
              </a:defRPr>
            </a:lvl4pPr>
            <a:lvl5pPr lvl="4" algn="ctr" rtl="0">
              <a:lnSpc>
                <a:spcPct val="100000"/>
              </a:lnSpc>
              <a:spcBef>
                <a:spcPts val="0"/>
              </a:spcBef>
              <a:spcAft>
                <a:spcPts val="0"/>
              </a:spcAft>
              <a:buClr>
                <a:srgbClr val="FFFFFF"/>
              </a:buClr>
              <a:buSzPts val="1100"/>
              <a:buNone/>
              <a:defRPr sz="1100">
                <a:solidFill>
                  <a:srgbClr val="FFFFFF"/>
                </a:solidFill>
              </a:defRPr>
            </a:lvl5pPr>
            <a:lvl6pPr lvl="5" algn="ctr" rtl="0">
              <a:lnSpc>
                <a:spcPct val="100000"/>
              </a:lnSpc>
              <a:spcBef>
                <a:spcPts val="0"/>
              </a:spcBef>
              <a:spcAft>
                <a:spcPts val="0"/>
              </a:spcAft>
              <a:buClr>
                <a:srgbClr val="FFFFFF"/>
              </a:buClr>
              <a:buSzPts val="1100"/>
              <a:buNone/>
              <a:defRPr sz="1100">
                <a:solidFill>
                  <a:srgbClr val="FFFFFF"/>
                </a:solidFill>
              </a:defRPr>
            </a:lvl6pPr>
            <a:lvl7pPr lvl="6" algn="ctr" rtl="0">
              <a:lnSpc>
                <a:spcPct val="100000"/>
              </a:lnSpc>
              <a:spcBef>
                <a:spcPts val="0"/>
              </a:spcBef>
              <a:spcAft>
                <a:spcPts val="0"/>
              </a:spcAft>
              <a:buClr>
                <a:srgbClr val="FFFFFF"/>
              </a:buClr>
              <a:buSzPts val="1100"/>
              <a:buNone/>
              <a:defRPr sz="1100">
                <a:solidFill>
                  <a:srgbClr val="FFFFFF"/>
                </a:solidFill>
              </a:defRPr>
            </a:lvl7pPr>
            <a:lvl8pPr lvl="7" algn="ctr" rtl="0">
              <a:lnSpc>
                <a:spcPct val="100000"/>
              </a:lnSpc>
              <a:spcBef>
                <a:spcPts val="0"/>
              </a:spcBef>
              <a:spcAft>
                <a:spcPts val="0"/>
              </a:spcAft>
              <a:buClr>
                <a:srgbClr val="FFFFFF"/>
              </a:buClr>
              <a:buSzPts val="1100"/>
              <a:buNone/>
              <a:defRPr sz="1100">
                <a:solidFill>
                  <a:srgbClr val="FFFFFF"/>
                </a:solidFill>
              </a:defRPr>
            </a:lvl8pPr>
            <a:lvl9pPr lvl="8" algn="ctr" rtl="0">
              <a:lnSpc>
                <a:spcPct val="100000"/>
              </a:lnSpc>
              <a:spcBef>
                <a:spcPts val="0"/>
              </a:spcBef>
              <a:spcAft>
                <a:spcPts val="0"/>
              </a:spcAft>
              <a:buClr>
                <a:srgbClr val="FFFFFF"/>
              </a:buClr>
              <a:buSzPts val="1100"/>
              <a:buNone/>
              <a:defRPr sz="1100">
                <a:solidFill>
                  <a:srgbClr val="FFFFFF"/>
                </a:solidFill>
              </a:defRPr>
            </a:lvl9pPr>
          </a:lstStyle>
          <a:p>
            <a:endParaRPr/>
          </a:p>
        </p:txBody>
      </p:sp>
      <p:sp>
        <p:nvSpPr>
          <p:cNvPr id="38" name="Google Shape;38;p5"/>
          <p:cNvSpPr txBox="1">
            <a:spLocks noGrp="1"/>
          </p:cNvSpPr>
          <p:nvPr>
            <p:ph type="ctrTitle"/>
          </p:nvPr>
        </p:nvSpPr>
        <p:spPr>
          <a:xfrm>
            <a:off x="726631" y="32745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39" name="Google Shape;39;p5"/>
          <p:cNvSpPr txBox="1">
            <a:spLocks noGrp="1"/>
          </p:cNvSpPr>
          <p:nvPr>
            <p:ph type="ctrTitle" idx="4"/>
          </p:nvPr>
        </p:nvSpPr>
        <p:spPr>
          <a:xfrm>
            <a:off x="6341356" y="32745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40" name="Google Shape;40;p5"/>
          <p:cNvSpPr txBox="1">
            <a:spLocks noGrp="1"/>
          </p:cNvSpPr>
          <p:nvPr>
            <p:ph type="ctrTitle" idx="5"/>
          </p:nvPr>
        </p:nvSpPr>
        <p:spPr>
          <a:xfrm>
            <a:off x="3540631" y="32745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41" name="Google Shape;41;p5"/>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QUOTE">
  <p:cSld name="TITLE_2_1">
    <p:bg>
      <p:bgPr>
        <a:gradFill>
          <a:gsLst>
            <a:gs pos="0">
              <a:srgbClr val="052643"/>
            </a:gs>
            <a:gs pos="100000">
              <a:srgbClr val="041523"/>
            </a:gs>
          </a:gsLst>
          <a:path path="circle">
            <a:fillToRect l="50000" t="50000" r="50000" b="50000"/>
          </a:path>
          <a:tileRect/>
        </a:gradFill>
        <a:effectLst/>
      </p:bgPr>
    </p:bg>
    <p:spTree>
      <p:nvGrpSpPr>
        <p:cNvPr id="1" name="Shape 42"/>
        <p:cNvGrpSpPr/>
        <p:nvPr/>
      </p:nvGrpSpPr>
      <p:grpSpPr>
        <a:xfrm>
          <a:off x="0" y="0"/>
          <a:ext cx="0" cy="0"/>
          <a:chOff x="0" y="0"/>
          <a:chExt cx="0" cy="0"/>
        </a:xfrm>
      </p:grpSpPr>
      <p:sp>
        <p:nvSpPr>
          <p:cNvPr id="43" name="Google Shape;43;p6"/>
          <p:cNvSpPr/>
          <p:nvPr/>
        </p:nvSpPr>
        <p:spPr>
          <a:xfrm>
            <a:off x="2080188" y="1291650"/>
            <a:ext cx="4910700" cy="2560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txBox="1">
            <a:spLocks noGrp="1"/>
          </p:cNvSpPr>
          <p:nvPr>
            <p:ph type="ctrTitle"/>
          </p:nvPr>
        </p:nvSpPr>
        <p:spPr>
          <a:xfrm>
            <a:off x="2770350" y="1558300"/>
            <a:ext cx="3530400" cy="19401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E2A47"/>
              </a:buClr>
              <a:buSzPts val="1200"/>
              <a:buNone/>
              <a:defRPr sz="1200">
                <a:solidFill>
                  <a:srgbClr val="0E2A47"/>
                </a:solidFill>
              </a:defRPr>
            </a:lvl1pPr>
            <a:lvl2pPr lvl="1" algn="ctr" rtl="0">
              <a:spcBef>
                <a:spcPts val="0"/>
              </a:spcBef>
              <a:spcAft>
                <a:spcPts val="0"/>
              </a:spcAft>
              <a:buClr>
                <a:srgbClr val="0E2A47"/>
              </a:buClr>
              <a:buSzPts val="5200"/>
              <a:buNone/>
              <a:defRPr sz="5200">
                <a:solidFill>
                  <a:srgbClr val="0E2A47"/>
                </a:solidFill>
              </a:defRPr>
            </a:lvl2pPr>
            <a:lvl3pPr lvl="2" algn="ctr" rtl="0">
              <a:spcBef>
                <a:spcPts val="0"/>
              </a:spcBef>
              <a:spcAft>
                <a:spcPts val="0"/>
              </a:spcAft>
              <a:buClr>
                <a:srgbClr val="0E2A47"/>
              </a:buClr>
              <a:buSzPts val="5200"/>
              <a:buNone/>
              <a:defRPr sz="5200">
                <a:solidFill>
                  <a:srgbClr val="0E2A47"/>
                </a:solidFill>
              </a:defRPr>
            </a:lvl3pPr>
            <a:lvl4pPr lvl="3" algn="ctr" rtl="0">
              <a:spcBef>
                <a:spcPts val="0"/>
              </a:spcBef>
              <a:spcAft>
                <a:spcPts val="0"/>
              </a:spcAft>
              <a:buClr>
                <a:srgbClr val="0E2A47"/>
              </a:buClr>
              <a:buSzPts val="5200"/>
              <a:buNone/>
              <a:defRPr sz="5200">
                <a:solidFill>
                  <a:srgbClr val="0E2A47"/>
                </a:solidFill>
              </a:defRPr>
            </a:lvl4pPr>
            <a:lvl5pPr lvl="4" algn="ctr" rtl="0">
              <a:spcBef>
                <a:spcPts val="0"/>
              </a:spcBef>
              <a:spcAft>
                <a:spcPts val="0"/>
              </a:spcAft>
              <a:buClr>
                <a:srgbClr val="0E2A47"/>
              </a:buClr>
              <a:buSzPts val="5200"/>
              <a:buNone/>
              <a:defRPr sz="5200">
                <a:solidFill>
                  <a:srgbClr val="0E2A47"/>
                </a:solidFill>
              </a:defRPr>
            </a:lvl5pPr>
            <a:lvl6pPr lvl="5" algn="ctr" rtl="0">
              <a:spcBef>
                <a:spcPts val="0"/>
              </a:spcBef>
              <a:spcAft>
                <a:spcPts val="0"/>
              </a:spcAft>
              <a:buClr>
                <a:srgbClr val="0E2A47"/>
              </a:buClr>
              <a:buSzPts val="5200"/>
              <a:buNone/>
              <a:defRPr sz="5200">
                <a:solidFill>
                  <a:srgbClr val="0E2A47"/>
                </a:solidFill>
              </a:defRPr>
            </a:lvl6pPr>
            <a:lvl7pPr lvl="6" algn="ctr" rtl="0">
              <a:spcBef>
                <a:spcPts val="0"/>
              </a:spcBef>
              <a:spcAft>
                <a:spcPts val="0"/>
              </a:spcAft>
              <a:buClr>
                <a:srgbClr val="0E2A47"/>
              </a:buClr>
              <a:buSzPts val="5200"/>
              <a:buNone/>
              <a:defRPr sz="5200">
                <a:solidFill>
                  <a:srgbClr val="0E2A47"/>
                </a:solidFill>
              </a:defRPr>
            </a:lvl7pPr>
            <a:lvl8pPr lvl="7" algn="ctr" rtl="0">
              <a:spcBef>
                <a:spcPts val="0"/>
              </a:spcBef>
              <a:spcAft>
                <a:spcPts val="0"/>
              </a:spcAft>
              <a:buClr>
                <a:srgbClr val="0E2A47"/>
              </a:buClr>
              <a:buSzPts val="5200"/>
              <a:buNone/>
              <a:defRPr sz="5200">
                <a:solidFill>
                  <a:srgbClr val="0E2A47"/>
                </a:solidFill>
              </a:defRPr>
            </a:lvl8pPr>
            <a:lvl9pPr lvl="8" algn="ctr" rtl="0">
              <a:spcBef>
                <a:spcPts val="0"/>
              </a:spcBef>
              <a:spcAft>
                <a:spcPts val="0"/>
              </a:spcAft>
              <a:buClr>
                <a:srgbClr val="0E2A47"/>
              </a:buClr>
              <a:buSzPts val="5200"/>
              <a:buNone/>
              <a:defRPr sz="5200">
                <a:solidFill>
                  <a:srgbClr val="0E2A47"/>
                </a:solidFill>
              </a:defRPr>
            </a:lvl9pPr>
          </a:lstStyle>
          <a:p>
            <a:endParaRPr/>
          </a:p>
        </p:txBody>
      </p:sp>
      <p:sp>
        <p:nvSpPr>
          <p:cNvPr id="45" name="Google Shape;45;p6"/>
          <p:cNvSpPr txBox="1">
            <a:spLocks noGrp="1"/>
          </p:cNvSpPr>
          <p:nvPr>
            <p:ph type="subTitle" idx="1"/>
          </p:nvPr>
        </p:nvSpPr>
        <p:spPr>
          <a:xfrm>
            <a:off x="2806800" y="1757550"/>
            <a:ext cx="3457500" cy="1420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E2A47"/>
              </a:buClr>
              <a:buSzPts val="1800"/>
              <a:buNone/>
              <a:defRPr>
                <a:solidFill>
                  <a:srgbClr val="0E2A47"/>
                </a:solidFill>
              </a:defRPr>
            </a:lvl1pPr>
            <a:lvl2pPr lvl="1" algn="ctr" rtl="0">
              <a:lnSpc>
                <a:spcPct val="100000"/>
              </a:lnSpc>
              <a:spcBef>
                <a:spcPts val="0"/>
              </a:spcBef>
              <a:spcAft>
                <a:spcPts val="0"/>
              </a:spcAft>
              <a:buClr>
                <a:srgbClr val="0E2A47"/>
              </a:buClr>
              <a:buSzPts val="1200"/>
              <a:buNone/>
              <a:defRPr sz="1200">
                <a:solidFill>
                  <a:srgbClr val="0E2A47"/>
                </a:solidFill>
              </a:defRPr>
            </a:lvl2pPr>
            <a:lvl3pPr lvl="2"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3pPr>
            <a:lvl4pPr lvl="3"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4pPr>
            <a:lvl5pPr lvl="4"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5pPr>
            <a:lvl6pPr lvl="5"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6pPr>
            <a:lvl7pPr lvl="6"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7pPr>
            <a:lvl8pPr lvl="7"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8pPr>
            <a:lvl9pPr lvl="8"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HREE COLUMNS 1">
  <p:cSld name="TITLE_1_1_1">
    <p:bg>
      <p:bgPr>
        <a:gradFill>
          <a:gsLst>
            <a:gs pos="0">
              <a:srgbClr val="052643"/>
            </a:gs>
            <a:gs pos="100000">
              <a:srgbClr val="041523"/>
            </a:gs>
          </a:gsLst>
          <a:path path="circle">
            <a:fillToRect l="50000" t="50000" r="50000" b="50000"/>
          </a:path>
          <a:tileRect/>
        </a:gradFill>
        <a:effectLst/>
      </p:bgPr>
    </p:bg>
    <p:spTree>
      <p:nvGrpSpPr>
        <p:cNvPr id="1" name="Shape 46"/>
        <p:cNvGrpSpPr/>
        <p:nvPr/>
      </p:nvGrpSpPr>
      <p:grpSpPr>
        <a:xfrm>
          <a:off x="0" y="0"/>
          <a:ext cx="0" cy="0"/>
          <a:chOff x="0" y="0"/>
          <a:chExt cx="0" cy="0"/>
        </a:xfrm>
      </p:grpSpPr>
      <p:sp>
        <p:nvSpPr>
          <p:cNvPr id="47" name="Google Shape;47;p7"/>
          <p:cNvSpPr txBox="1">
            <a:spLocks noGrp="1"/>
          </p:cNvSpPr>
          <p:nvPr>
            <p:ph type="ctrTitle"/>
          </p:nvPr>
        </p:nvSpPr>
        <p:spPr>
          <a:xfrm>
            <a:off x="1557931" y="206401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48" name="Google Shape;48;p7"/>
          <p:cNvSpPr txBox="1">
            <a:spLocks noGrp="1"/>
          </p:cNvSpPr>
          <p:nvPr>
            <p:ph type="ctrTitle" idx="2"/>
          </p:nvPr>
        </p:nvSpPr>
        <p:spPr>
          <a:xfrm>
            <a:off x="1557931" y="3466700"/>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49" name="Google Shape;49;p7"/>
          <p:cNvSpPr txBox="1">
            <a:spLocks noGrp="1"/>
          </p:cNvSpPr>
          <p:nvPr>
            <p:ph type="ctrTitle" idx="3"/>
          </p:nvPr>
        </p:nvSpPr>
        <p:spPr>
          <a:xfrm>
            <a:off x="1557931" y="2765356"/>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50" name="Google Shape;50;p7"/>
          <p:cNvSpPr txBox="1">
            <a:spLocks noGrp="1"/>
          </p:cNvSpPr>
          <p:nvPr>
            <p:ph type="ctrTitle" idx="4"/>
          </p:nvPr>
        </p:nvSpPr>
        <p:spPr>
          <a:xfrm>
            <a:off x="998325" y="644550"/>
            <a:ext cx="7833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rtl="0">
              <a:spcBef>
                <a:spcPts val="0"/>
              </a:spcBef>
              <a:spcAft>
                <a:spcPts val="0"/>
              </a:spcAft>
              <a:buClr>
                <a:srgbClr val="48FFD5"/>
              </a:buClr>
              <a:buSzPts val="5200"/>
              <a:buNone/>
              <a:defRPr sz="5200">
                <a:solidFill>
                  <a:srgbClr val="48FFD5"/>
                </a:solidFill>
              </a:defRPr>
            </a:lvl2pPr>
            <a:lvl3pPr lvl="2" rtl="0">
              <a:spcBef>
                <a:spcPts val="0"/>
              </a:spcBef>
              <a:spcAft>
                <a:spcPts val="0"/>
              </a:spcAft>
              <a:buClr>
                <a:srgbClr val="48FFD5"/>
              </a:buClr>
              <a:buSzPts val="5200"/>
              <a:buNone/>
              <a:defRPr sz="5200">
                <a:solidFill>
                  <a:srgbClr val="48FFD5"/>
                </a:solidFill>
              </a:defRPr>
            </a:lvl3pPr>
            <a:lvl4pPr lvl="3" rtl="0">
              <a:spcBef>
                <a:spcPts val="0"/>
              </a:spcBef>
              <a:spcAft>
                <a:spcPts val="0"/>
              </a:spcAft>
              <a:buClr>
                <a:srgbClr val="48FFD5"/>
              </a:buClr>
              <a:buSzPts val="5200"/>
              <a:buNone/>
              <a:defRPr sz="5200">
                <a:solidFill>
                  <a:srgbClr val="48FFD5"/>
                </a:solidFill>
              </a:defRPr>
            </a:lvl4pPr>
            <a:lvl5pPr lvl="4" rtl="0">
              <a:spcBef>
                <a:spcPts val="0"/>
              </a:spcBef>
              <a:spcAft>
                <a:spcPts val="0"/>
              </a:spcAft>
              <a:buClr>
                <a:srgbClr val="48FFD5"/>
              </a:buClr>
              <a:buSzPts val="5200"/>
              <a:buNone/>
              <a:defRPr sz="5200">
                <a:solidFill>
                  <a:srgbClr val="48FFD5"/>
                </a:solidFill>
              </a:defRPr>
            </a:lvl5pPr>
            <a:lvl6pPr lvl="5" rtl="0">
              <a:spcBef>
                <a:spcPts val="0"/>
              </a:spcBef>
              <a:spcAft>
                <a:spcPts val="0"/>
              </a:spcAft>
              <a:buClr>
                <a:srgbClr val="48FFD5"/>
              </a:buClr>
              <a:buSzPts val="5200"/>
              <a:buNone/>
              <a:defRPr sz="5200">
                <a:solidFill>
                  <a:srgbClr val="48FFD5"/>
                </a:solidFill>
              </a:defRPr>
            </a:lvl6pPr>
            <a:lvl7pPr lvl="6" rtl="0">
              <a:spcBef>
                <a:spcPts val="0"/>
              </a:spcBef>
              <a:spcAft>
                <a:spcPts val="0"/>
              </a:spcAft>
              <a:buClr>
                <a:srgbClr val="48FFD5"/>
              </a:buClr>
              <a:buSzPts val="5200"/>
              <a:buNone/>
              <a:defRPr sz="5200">
                <a:solidFill>
                  <a:srgbClr val="48FFD5"/>
                </a:solidFill>
              </a:defRPr>
            </a:lvl7pPr>
            <a:lvl8pPr lvl="7" rtl="0">
              <a:spcBef>
                <a:spcPts val="0"/>
              </a:spcBef>
              <a:spcAft>
                <a:spcPts val="0"/>
              </a:spcAft>
              <a:buClr>
                <a:srgbClr val="48FFD5"/>
              </a:buClr>
              <a:buSzPts val="5200"/>
              <a:buNone/>
              <a:defRPr sz="5200">
                <a:solidFill>
                  <a:srgbClr val="48FFD5"/>
                </a:solidFill>
              </a:defRPr>
            </a:lvl8pPr>
            <a:lvl9pPr lvl="8" rtl="0">
              <a:spcBef>
                <a:spcPts val="0"/>
              </a:spcBef>
              <a:spcAft>
                <a:spcPts val="0"/>
              </a:spcAft>
              <a:buClr>
                <a:srgbClr val="48FFD5"/>
              </a:buClr>
              <a:buSzPts val="5200"/>
              <a:buNone/>
              <a:defRPr sz="5200">
                <a:solidFill>
                  <a:srgbClr val="48FFD5"/>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HREE COLUMNS 2">
  <p:cSld name="TITLE_1_1_1_1">
    <p:bg>
      <p:bgPr>
        <a:gradFill>
          <a:gsLst>
            <a:gs pos="0">
              <a:srgbClr val="052643"/>
            </a:gs>
            <a:gs pos="100000">
              <a:srgbClr val="041523"/>
            </a:gs>
          </a:gsLst>
          <a:path path="circle">
            <a:fillToRect l="50000" t="50000" r="50000" b="50000"/>
          </a:path>
          <a:tileRect/>
        </a:gradFill>
        <a:effectLst/>
      </p:bgPr>
    </p:bg>
    <p:spTree>
      <p:nvGrpSpPr>
        <p:cNvPr id="1" name="Shape 51"/>
        <p:cNvGrpSpPr/>
        <p:nvPr/>
      </p:nvGrpSpPr>
      <p:grpSpPr>
        <a:xfrm>
          <a:off x="0" y="0"/>
          <a:ext cx="0" cy="0"/>
          <a:chOff x="0" y="0"/>
          <a:chExt cx="0" cy="0"/>
        </a:xfrm>
      </p:grpSpPr>
      <p:sp>
        <p:nvSpPr>
          <p:cNvPr id="52" name="Google Shape;52;p8"/>
          <p:cNvSpPr txBox="1">
            <a:spLocks noGrp="1"/>
          </p:cNvSpPr>
          <p:nvPr>
            <p:ph type="ctrTitle"/>
          </p:nvPr>
        </p:nvSpPr>
        <p:spPr>
          <a:xfrm>
            <a:off x="5393881" y="2071888"/>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53" name="Google Shape;53;p8"/>
          <p:cNvSpPr txBox="1">
            <a:spLocks noGrp="1"/>
          </p:cNvSpPr>
          <p:nvPr>
            <p:ph type="ctrTitle" idx="2"/>
          </p:nvPr>
        </p:nvSpPr>
        <p:spPr>
          <a:xfrm>
            <a:off x="5393881" y="3474575"/>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54" name="Google Shape;54;p8"/>
          <p:cNvSpPr txBox="1">
            <a:spLocks noGrp="1"/>
          </p:cNvSpPr>
          <p:nvPr>
            <p:ph type="ctrTitle" idx="3"/>
          </p:nvPr>
        </p:nvSpPr>
        <p:spPr>
          <a:xfrm>
            <a:off x="5393881" y="2773231"/>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55" name="Google Shape;55;p8"/>
          <p:cNvSpPr txBox="1">
            <a:spLocks noGrp="1"/>
          </p:cNvSpPr>
          <p:nvPr>
            <p:ph type="ctrTitle" idx="4"/>
          </p:nvPr>
        </p:nvSpPr>
        <p:spPr>
          <a:xfrm>
            <a:off x="256200" y="637927"/>
            <a:ext cx="7833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5200"/>
              <a:buNone/>
              <a:defRPr sz="5200">
                <a:solidFill>
                  <a:srgbClr val="FFFFFF"/>
                </a:solidFill>
              </a:defRPr>
            </a:lvl2pPr>
            <a:lvl3pPr lvl="2" algn="r" rtl="0">
              <a:spcBef>
                <a:spcPts val="0"/>
              </a:spcBef>
              <a:spcAft>
                <a:spcPts val="0"/>
              </a:spcAft>
              <a:buClr>
                <a:srgbClr val="FFFFFF"/>
              </a:buClr>
              <a:buSzPts val="5200"/>
              <a:buNone/>
              <a:defRPr sz="5200">
                <a:solidFill>
                  <a:srgbClr val="FFFFFF"/>
                </a:solidFill>
              </a:defRPr>
            </a:lvl3pPr>
            <a:lvl4pPr lvl="3" algn="r" rtl="0">
              <a:spcBef>
                <a:spcPts val="0"/>
              </a:spcBef>
              <a:spcAft>
                <a:spcPts val="0"/>
              </a:spcAft>
              <a:buClr>
                <a:srgbClr val="FFFFFF"/>
              </a:buClr>
              <a:buSzPts val="5200"/>
              <a:buNone/>
              <a:defRPr sz="5200">
                <a:solidFill>
                  <a:srgbClr val="FFFFFF"/>
                </a:solidFill>
              </a:defRPr>
            </a:lvl4pPr>
            <a:lvl5pPr lvl="4" algn="r" rtl="0">
              <a:spcBef>
                <a:spcPts val="0"/>
              </a:spcBef>
              <a:spcAft>
                <a:spcPts val="0"/>
              </a:spcAft>
              <a:buClr>
                <a:srgbClr val="FFFFFF"/>
              </a:buClr>
              <a:buSzPts val="5200"/>
              <a:buNone/>
              <a:defRPr sz="5200">
                <a:solidFill>
                  <a:srgbClr val="FFFFFF"/>
                </a:solidFill>
              </a:defRPr>
            </a:lvl5pPr>
            <a:lvl6pPr lvl="5" algn="r" rtl="0">
              <a:spcBef>
                <a:spcPts val="0"/>
              </a:spcBef>
              <a:spcAft>
                <a:spcPts val="0"/>
              </a:spcAft>
              <a:buClr>
                <a:srgbClr val="FFFFFF"/>
              </a:buClr>
              <a:buSzPts val="5200"/>
              <a:buNone/>
              <a:defRPr sz="5200">
                <a:solidFill>
                  <a:srgbClr val="FFFFFF"/>
                </a:solidFill>
              </a:defRPr>
            </a:lvl6pPr>
            <a:lvl7pPr lvl="6" algn="r" rtl="0">
              <a:spcBef>
                <a:spcPts val="0"/>
              </a:spcBef>
              <a:spcAft>
                <a:spcPts val="0"/>
              </a:spcAft>
              <a:buClr>
                <a:srgbClr val="FFFFFF"/>
              </a:buClr>
              <a:buSzPts val="5200"/>
              <a:buNone/>
              <a:defRPr sz="5200">
                <a:solidFill>
                  <a:srgbClr val="FFFFFF"/>
                </a:solidFill>
              </a:defRPr>
            </a:lvl7pPr>
            <a:lvl8pPr lvl="7" algn="r" rtl="0">
              <a:spcBef>
                <a:spcPts val="0"/>
              </a:spcBef>
              <a:spcAft>
                <a:spcPts val="0"/>
              </a:spcAft>
              <a:buClr>
                <a:srgbClr val="FFFFFF"/>
              </a:buClr>
              <a:buSzPts val="5200"/>
              <a:buNone/>
              <a:defRPr sz="5200">
                <a:solidFill>
                  <a:srgbClr val="FFFFFF"/>
                </a:solidFill>
              </a:defRPr>
            </a:lvl8pPr>
            <a:lvl9pPr lvl="8" algn="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HREE COLUMNS 2 ">
  <p:cSld name="TITLE_1_1_1_1_1">
    <p:bg>
      <p:bgPr>
        <a:gradFill>
          <a:gsLst>
            <a:gs pos="0">
              <a:srgbClr val="052643"/>
            </a:gs>
            <a:gs pos="100000">
              <a:srgbClr val="041523"/>
            </a:gs>
          </a:gsLst>
          <a:path path="circle">
            <a:fillToRect l="50000" t="50000" r="50000" b="50000"/>
          </a:path>
          <a:tileRect/>
        </a:gradFill>
        <a:effectLst/>
      </p:bgPr>
    </p:bg>
    <p:spTree>
      <p:nvGrpSpPr>
        <p:cNvPr id="1" name="Shape 66"/>
        <p:cNvGrpSpPr/>
        <p:nvPr/>
      </p:nvGrpSpPr>
      <p:grpSpPr>
        <a:xfrm>
          <a:off x="0" y="0"/>
          <a:ext cx="0" cy="0"/>
          <a:chOff x="0" y="0"/>
          <a:chExt cx="0" cy="0"/>
        </a:xfrm>
      </p:grpSpPr>
      <p:sp>
        <p:nvSpPr>
          <p:cNvPr id="67" name="Google Shape;67;p11"/>
          <p:cNvSpPr txBox="1">
            <a:spLocks noGrp="1"/>
          </p:cNvSpPr>
          <p:nvPr>
            <p:ph type="subTitle" idx="1"/>
          </p:nvPr>
        </p:nvSpPr>
        <p:spPr>
          <a:xfrm>
            <a:off x="3874944" y="3523425"/>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E3E9ED"/>
              </a:buClr>
              <a:buSzPts val="900"/>
              <a:buNone/>
              <a:defRPr sz="900">
                <a:solidFill>
                  <a:srgbClr val="E3E9ED"/>
                </a:solidFill>
              </a:defRPr>
            </a:lvl1pPr>
            <a:lvl2pPr lvl="1" algn="ctr" rtl="0">
              <a:lnSpc>
                <a:spcPct val="100000"/>
              </a:lnSpc>
              <a:spcBef>
                <a:spcPts val="0"/>
              </a:spcBef>
              <a:spcAft>
                <a:spcPts val="0"/>
              </a:spcAft>
              <a:buClr>
                <a:srgbClr val="E3E9ED"/>
              </a:buClr>
              <a:buSzPts val="900"/>
              <a:buNone/>
              <a:defRPr sz="900">
                <a:solidFill>
                  <a:srgbClr val="E3E9ED"/>
                </a:solidFill>
              </a:defRPr>
            </a:lvl2pPr>
            <a:lvl3pPr lvl="2" algn="ctr" rtl="0">
              <a:lnSpc>
                <a:spcPct val="100000"/>
              </a:lnSpc>
              <a:spcBef>
                <a:spcPts val="0"/>
              </a:spcBef>
              <a:spcAft>
                <a:spcPts val="0"/>
              </a:spcAft>
              <a:buClr>
                <a:srgbClr val="E3E9ED"/>
              </a:buClr>
              <a:buSzPts val="900"/>
              <a:buNone/>
              <a:defRPr sz="900">
                <a:solidFill>
                  <a:srgbClr val="E3E9ED"/>
                </a:solidFill>
              </a:defRPr>
            </a:lvl3pPr>
            <a:lvl4pPr lvl="3" algn="ctr" rtl="0">
              <a:lnSpc>
                <a:spcPct val="100000"/>
              </a:lnSpc>
              <a:spcBef>
                <a:spcPts val="0"/>
              </a:spcBef>
              <a:spcAft>
                <a:spcPts val="0"/>
              </a:spcAft>
              <a:buClr>
                <a:srgbClr val="E3E9ED"/>
              </a:buClr>
              <a:buSzPts val="900"/>
              <a:buNone/>
              <a:defRPr sz="900">
                <a:solidFill>
                  <a:srgbClr val="E3E9ED"/>
                </a:solidFill>
              </a:defRPr>
            </a:lvl4pPr>
            <a:lvl5pPr lvl="4" algn="ctr" rtl="0">
              <a:lnSpc>
                <a:spcPct val="100000"/>
              </a:lnSpc>
              <a:spcBef>
                <a:spcPts val="0"/>
              </a:spcBef>
              <a:spcAft>
                <a:spcPts val="0"/>
              </a:spcAft>
              <a:buClr>
                <a:srgbClr val="E3E9ED"/>
              </a:buClr>
              <a:buSzPts val="900"/>
              <a:buNone/>
              <a:defRPr sz="900">
                <a:solidFill>
                  <a:srgbClr val="E3E9ED"/>
                </a:solidFill>
              </a:defRPr>
            </a:lvl5pPr>
            <a:lvl6pPr lvl="5" algn="ctr" rtl="0">
              <a:lnSpc>
                <a:spcPct val="100000"/>
              </a:lnSpc>
              <a:spcBef>
                <a:spcPts val="0"/>
              </a:spcBef>
              <a:spcAft>
                <a:spcPts val="0"/>
              </a:spcAft>
              <a:buClr>
                <a:srgbClr val="E3E9ED"/>
              </a:buClr>
              <a:buSzPts val="900"/>
              <a:buNone/>
              <a:defRPr sz="900">
                <a:solidFill>
                  <a:srgbClr val="E3E9ED"/>
                </a:solidFill>
              </a:defRPr>
            </a:lvl6pPr>
            <a:lvl7pPr lvl="6" algn="ctr" rtl="0">
              <a:lnSpc>
                <a:spcPct val="100000"/>
              </a:lnSpc>
              <a:spcBef>
                <a:spcPts val="0"/>
              </a:spcBef>
              <a:spcAft>
                <a:spcPts val="0"/>
              </a:spcAft>
              <a:buClr>
                <a:srgbClr val="E3E9ED"/>
              </a:buClr>
              <a:buSzPts val="900"/>
              <a:buNone/>
              <a:defRPr sz="900">
                <a:solidFill>
                  <a:srgbClr val="E3E9ED"/>
                </a:solidFill>
              </a:defRPr>
            </a:lvl7pPr>
            <a:lvl8pPr lvl="7" algn="ctr" rtl="0">
              <a:lnSpc>
                <a:spcPct val="100000"/>
              </a:lnSpc>
              <a:spcBef>
                <a:spcPts val="0"/>
              </a:spcBef>
              <a:spcAft>
                <a:spcPts val="0"/>
              </a:spcAft>
              <a:buClr>
                <a:srgbClr val="E3E9ED"/>
              </a:buClr>
              <a:buSzPts val="900"/>
              <a:buNone/>
              <a:defRPr sz="900">
                <a:solidFill>
                  <a:srgbClr val="E3E9ED"/>
                </a:solidFill>
              </a:defRPr>
            </a:lvl8pPr>
            <a:lvl9pPr lvl="8" algn="ctr" rtl="0">
              <a:lnSpc>
                <a:spcPct val="100000"/>
              </a:lnSpc>
              <a:spcBef>
                <a:spcPts val="0"/>
              </a:spcBef>
              <a:spcAft>
                <a:spcPts val="0"/>
              </a:spcAft>
              <a:buClr>
                <a:srgbClr val="E3E9ED"/>
              </a:buClr>
              <a:buSzPts val="900"/>
              <a:buNone/>
              <a:defRPr sz="900">
                <a:solidFill>
                  <a:srgbClr val="E3E9ED"/>
                </a:solidFill>
              </a:defRPr>
            </a:lvl9pPr>
          </a:lstStyle>
          <a:p>
            <a:endParaRPr/>
          </a:p>
        </p:txBody>
      </p:sp>
      <p:sp>
        <p:nvSpPr>
          <p:cNvPr id="68" name="Google Shape;68;p11"/>
          <p:cNvSpPr txBox="1">
            <a:spLocks noGrp="1"/>
          </p:cNvSpPr>
          <p:nvPr>
            <p:ph type="subTitle" idx="2"/>
          </p:nvPr>
        </p:nvSpPr>
        <p:spPr>
          <a:xfrm>
            <a:off x="6042106" y="3192125"/>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E3E9ED"/>
              </a:buClr>
              <a:buSzPts val="900"/>
              <a:buNone/>
              <a:defRPr sz="900">
                <a:solidFill>
                  <a:srgbClr val="E3E9ED"/>
                </a:solidFill>
              </a:defRPr>
            </a:lvl1pPr>
            <a:lvl2pPr lvl="1" algn="ctr" rtl="0">
              <a:lnSpc>
                <a:spcPct val="100000"/>
              </a:lnSpc>
              <a:spcBef>
                <a:spcPts val="0"/>
              </a:spcBef>
              <a:spcAft>
                <a:spcPts val="0"/>
              </a:spcAft>
              <a:buClr>
                <a:srgbClr val="E3E9ED"/>
              </a:buClr>
              <a:buSzPts val="900"/>
              <a:buNone/>
              <a:defRPr sz="900">
                <a:solidFill>
                  <a:srgbClr val="E3E9ED"/>
                </a:solidFill>
              </a:defRPr>
            </a:lvl2pPr>
            <a:lvl3pPr lvl="2" algn="ctr" rtl="0">
              <a:lnSpc>
                <a:spcPct val="100000"/>
              </a:lnSpc>
              <a:spcBef>
                <a:spcPts val="0"/>
              </a:spcBef>
              <a:spcAft>
                <a:spcPts val="0"/>
              </a:spcAft>
              <a:buClr>
                <a:srgbClr val="E3E9ED"/>
              </a:buClr>
              <a:buSzPts val="900"/>
              <a:buNone/>
              <a:defRPr sz="900">
                <a:solidFill>
                  <a:srgbClr val="E3E9ED"/>
                </a:solidFill>
              </a:defRPr>
            </a:lvl3pPr>
            <a:lvl4pPr lvl="3" algn="ctr" rtl="0">
              <a:lnSpc>
                <a:spcPct val="100000"/>
              </a:lnSpc>
              <a:spcBef>
                <a:spcPts val="0"/>
              </a:spcBef>
              <a:spcAft>
                <a:spcPts val="0"/>
              </a:spcAft>
              <a:buClr>
                <a:srgbClr val="E3E9ED"/>
              </a:buClr>
              <a:buSzPts val="900"/>
              <a:buNone/>
              <a:defRPr sz="900">
                <a:solidFill>
                  <a:srgbClr val="E3E9ED"/>
                </a:solidFill>
              </a:defRPr>
            </a:lvl4pPr>
            <a:lvl5pPr lvl="4" algn="ctr" rtl="0">
              <a:lnSpc>
                <a:spcPct val="100000"/>
              </a:lnSpc>
              <a:spcBef>
                <a:spcPts val="0"/>
              </a:spcBef>
              <a:spcAft>
                <a:spcPts val="0"/>
              </a:spcAft>
              <a:buClr>
                <a:srgbClr val="E3E9ED"/>
              </a:buClr>
              <a:buSzPts val="900"/>
              <a:buNone/>
              <a:defRPr sz="900">
                <a:solidFill>
                  <a:srgbClr val="E3E9ED"/>
                </a:solidFill>
              </a:defRPr>
            </a:lvl5pPr>
            <a:lvl6pPr lvl="5" algn="ctr" rtl="0">
              <a:lnSpc>
                <a:spcPct val="100000"/>
              </a:lnSpc>
              <a:spcBef>
                <a:spcPts val="0"/>
              </a:spcBef>
              <a:spcAft>
                <a:spcPts val="0"/>
              </a:spcAft>
              <a:buClr>
                <a:srgbClr val="E3E9ED"/>
              </a:buClr>
              <a:buSzPts val="900"/>
              <a:buNone/>
              <a:defRPr sz="900">
                <a:solidFill>
                  <a:srgbClr val="E3E9ED"/>
                </a:solidFill>
              </a:defRPr>
            </a:lvl6pPr>
            <a:lvl7pPr lvl="6" algn="ctr" rtl="0">
              <a:lnSpc>
                <a:spcPct val="100000"/>
              </a:lnSpc>
              <a:spcBef>
                <a:spcPts val="0"/>
              </a:spcBef>
              <a:spcAft>
                <a:spcPts val="0"/>
              </a:spcAft>
              <a:buClr>
                <a:srgbClr val="E3E9ED"/>
              </a:buClr>
              <a:buSzPts val="900"/>
              <a:buNone/>
              <a:defRPr sz="900">
                <a:solidFill>
                  <a:srgbClr val="E3E9ED"/>
                </a:solidFill>
              </a:defRPr>
            </a:lvl7pPr>
            <a:lvl8pPr lvl="7" algn="ctr" rtl="0">
              <a:lnSpc>
                <a:spcPct val="100000"/>
              </a:lnSpc>
              <a:spcBef>
                <a:spcPts val="0"/>
              </a:spcBef>
              <a:spcAft>
                <a:spcPts val="0"/>
              </a:spcAft>
              <a:buClr>
                <a:srgbClr val="E3E9ED"/>
              </a:buClr>
              <a:buSzPts val="900"/>
              <a:buNone/>
              <a:defRPr sz="900">
                <a:solidFill>
                  <a:srgbClr val="E3E9ED"/>
                </a:solidFill>
              </a:defRPr>
            </a:lvl8pPr>
            <a:lvl9pPr lvl="8" algn="ctr" rtl="0">
              <a:lnSpc>
                <a:spcPct val="100000"/>
              </a:lnSpc>
              <a:spcBef>
                <a:spcPts val="0"/>
              </a:spcBef>
              <a:spcAft>
                <a:spcPts val="0"/>
              </a:spcAft>
              <a:buClr>
                <a:srgbClr val="E3E9ED"/>
              </a:buClr>
              <a:buSzPts val="900"/>
              <a:buNone/>
              <a:defRPr sz="900">
                <a:solidFill>
                  <a:srgbClr val="E3E9ED"/>
                </a:solidFill>
              </a:defRPr>
            </a:lvl9pPr>
          </a:lstStyle>
          <a:p>
            <a:endParaRPr/>
          </a:p>
        </p:txBody>
      </p:sp>
      <p:sp>
        <p:nvSpPr>
          <p:cNvPr id="69" name="Google Shape;69;p11"/>
          <p:cNvSpPr txBox="1">
            <a:spLocks noGrp="1"/>
          </p:cNvSpPr>
          <p:nvPr>
            <p:ph type="subTitle" idx="3"/>
          </p:nvPr>
        </p:nvSpPr>
        <p:spPr>
          <a:xfrm>
            <a:off x="1707794" y="3891050"/>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E3E9ED"/>
              </a:buClr>
              <a:buSzPts val="900"/>
              <a:buNone/>
              <a:defRPr sz="900">
                <a:solidFill>
                  <a:srgbClr val="E3E9ED"/>
                </a:solidFill>
              </a:defRPr>
            </a:lvl1pPr>
            <a:lvl2pPr lvl="1" algn="ctr" rtl="0">
              <a:lnSpc>
                <a:spcPct val="100000"/>
              </a:lnSpc>
              <a:spcBef>
                <a:spcPts val="0"/>
              </a:spcBef>
              <a:spcAft>
                <a:spcPts val="0"/>
              </a:spcAft>
              <a:buClr>
                <a:srgbClr val="E3E9ED"/>
              </a:buClr>
              <a:buSzPts val="900"/>
              <a:buNone/>
              <a:defRPr sz="900">
                <a:solidFill>
                  <a:srgbClr val="E3E9ED"/>
                </a:solidFill>
              </a:defRPr>
            </a:lvl2pPr>
            <a:lvl3pPr lvl="2" algn="ctr" rtl="0">
              <a:lnSpc>
                <a:spcPct val="100000"/>
              </a:lnSpc>
              <a:spcBef>
                <a:spcPts val="0"/>
              </a:spcBef>
              <a:spcAft>
                <a:spcPts val="0"/>
              </a:spcAft>
              <a:buClr>
                <a:srgbClr val="E3E9ED"/>
              </a:buClr>
              <a:buSzPts val="900"/>
              <a:buNone/>
              <a:defRPr sz="900">
                <a:solidFill>
                  <a:srgbClr val="E3E9ED"/>
                </a:solidFill>
              </a:defRPr>
            </a:lvl3pPr>
            <a:lvl4pPr lvl="3" algn="ctr" rtl="0">
              <a:lnSpc>
                <a:spcPct val="100000"/>
              </a:lnSpc>
              <a:spcBef>
                <a:spcPts val="0"/>
              </a:spcBef>
              <a:spcAft>
                <a:spcPts val="0"/>
              </a:spcAft>
              <a:buClr>
                <a:srgbClr val="E3E9ED"/>
              </a:buClr>
              <a:buSzPts val="900"/>
              <a:buNone/>
              <a:defRPr sz="900">
                <a:solidFill>
                  <a:srgbClr val="E3E9ED"/>
                </a:solidFill>
              </a:defRPr>
            </a:lvl4pPr>
            <a:lvl5pPr lvl="4" algn="ctr" rtl="0">
              <a:lnSpc>
                <a:spcPct val="100000"/>
              </a:lnSpc>
              <a:spcBef>
                <a:spcPts val="0"/>
              </a:spcBef>
              <a:spcAft>
                <a:spcPts val="0"/>
              </a:spcAft>
              <a:buClr>
                <a:srgbClr val="E3E9ED"/>
              </a:buClr>
              <a:buSzPts val="900"/>
              <a:buNone/>
              <a:defRPr sz="900">
                <a:solidFill>
                  <a:srgbClr val="E3E9ED"/>
                </a:solidFill>
              </a:defRPr>
            </a:lvl5pPr>
            <a:lvl6pPr lvl="5" algn="ctr" rtl="0">
              <a:lnSpc>
                <a:spcPct val="100000"/>
              </a:lnSpc>
              <a:spcBef>
                <a:spcPts val="0"/>
              </a:spcBef>
              <a:spcAft>
                <a:spcPts val="0"/>
              </a:spcAft>
              <a:buClr>
                <a:srgbClr val="E3E9ED"/>
              </a:buClr>
              <a:buSzPts val="900"/>
              <a:buNone/>
              <a:defRPr sz="900">
                <a:solidFill>
                  <a:srgbClr val="E3E9ED"/>
                </a:solidFill>
              </a:defRPr>
            </a:lvl6pPr>
            <a:lvl7pPr lvl="6" algn="ctr" rtl="0">
              <a:lnSpc>
                <a:spcPct val="100000"/>
              </a:lnSpc>
              <a:spcBef>
                <a:spcPts val="0"/>
              </a:spcBef>
              <a:spcAft>
                <a:spcPts val="0"/>
              </a:spcAft>
              <a:buClr>
                <a:srgbClr val="E3E9ED"/>
              </a:buClr>
              <a:buSzPts val="900"/>
              <a:buNone/>
              <a:defRPr sz="900">
                <a:solidFill>
                  <a:srgbClr val="E3E9ED"/>
                </a:solidFill>
              </a:defRPr>
            </a:lvl7pPr>
            <a:lvl8pPr lvl="7" algn="ctr" rtl="0">
              <a:lnSpc>
                <a:spcPct val="100000"/>
              </a:lnSpc>
              <a:spcBef>
                <a:spcPts val="0"/>
              </a:spcBef>
              <a:spcAft>
                <a:spcPts val="0"/>
              </a:spcAft>
              <a:buClr>
                <a:srgbClr val="E3E9ED"/>
              </a:buClr>
              <a:buSzPts val="900"/>
              <a:buNone/>
              <a:defRPr sz="900">
                <a:solidFill>
                  <a:srgbClr val="E3E9ED"/>
                </a:solidFill>
              </a:defRPr>
            </a:lvl8pPr>
            <a:lvl9pPr lvl="8" algn="ctr" rtl="0">
              <a:lnSpc>
                <a:spcPct val="100000"/>
              </a:lnSpc>
              <a:spcBef>
                <a:spcPts val="0"/>
              </a:spcBef>
              <a:spcAft>
                <a:spcPts val="0"/>
              </a:spcAft>
              <a:buClr>
                <a:srgbClr val="E3E9ED"/>
              </a:buClr>
              <a:buSzPts val="900"/>
              <a:buNone/>
              <a:defRPr sz="900">
                <a:solidFill>
                  <a:srgbClr val="E3E9ED"/>
                </a:solidFill>
              </a:defRPr>
            </a:lvl9pPr>
          </a:lstStyle>
          <a:p>
            <a:endParaRPr/>
          </a:p>
        </p:txBody>
      </p:sp>
      <p:sp>
        <p:nvSpPr>
          <p:cNvPr id="70" name="Google Shape;70;p11"/>
          <p:cNvSpPr txBox="1">
            <a:spLocks noGrp="1"/>
          </p:cNvSpPr>
          <p:nvPr>
            <p:ph type="ctrTitle"/>
          </p:nvPr>
        </p:nvSpPr>
        <p:spPr>
          <a:xfrm>
            <a:off x="3533994" y="3422225"/>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1pPr>
            <a:lvl2pPr lvl="1"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2pPr>
            <a:lvl3pPr lvl="2"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3pPr>
            <a:lvl4pPr lvl="3"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4pPr>
            <a:lvl5pPr lvl="4"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5pPr>
            <a:lvl6pPr lvl="5"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6pPr>
            <a:lvl7pPr lvl="6"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7pPr>
            <a:lvl8pPr lvl="7"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8pPr>
            <a:lvl9pPr lvl="8"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9pPr>
          </a:lstStyle>
          <a:p>
            <a:endParaRPr/>
          </a:p>
        </p:txBody>
      </p:sp>
      <p:sp>
        <p:nvSpPr>
          <p:cNvPr id="71" name="Google Shape;71;p11"/>
          <p:cNvSpPr txBox="1">
            <a:spLocks noGrp="1"/>
          </p:cNvSpPr>
          <p:nvPr>
            <p:ph type="ctrTitle" idx="4"/>
          </p:nvPr>
        </p:nvSpPr>
        <p:spPr>
          <a:xfrm>
            <a:off x="5701156" y="3096475"/>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1pPr>
            <a:lvl2pPr lvl="1"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2pPr>
            <a:lvl3pPr lvl="2"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3pPr>
            <a:lvl4pPr lvl="3"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4pPr>
            <a:lvl5pPr lvl="4"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5pPr>
            <a:lvl6pPr lvl="5"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6pPr>
            <a:lvl7pPr lvl="6"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7pPr>
            <a:lvl8pPr lvl="7"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8pPr>
            <a:lvl9pPr lvl="8"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9pPr>
          </a:lstStyle>
          <a:p>
            <a:endParaRPr/>
          </a:p>
        </p:txBody>
      </p:sp>
      <p:sp>
        <p:nvSpPr>
          <p:cNvPr id="72" name="Google Shape;72;p11"/>
          <p:cNvSpPr txBox="1">
            <a:spLocks noGrp="1"/>
          </p:cNvSpPr>
          <p:nvPr>
            <p:ph type="ctrTitle" idx="5"/>
          </p:nvPr>
        </p:nvSpPr>
        <p:spPr>
          <a:xfrm>
            <a:off x="1366844" y="37896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1pPr>
            <a:lvl2pPr lvl="1"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2pPr>
            <a:lvl3pPr lvl="2"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3pPr>
            <a:lvl4pPr lvl="3"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4pPr>
            <a:lvl5pPr lvl="4"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5pPr>
            <a:lvl6pPr lvl="5"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6pPr>
            <a:lvl7pPr lvl="6"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7pPr>
            <a:lvl8pPr lvl="7"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8pPr>
            <a:lvl9pPr lvl="8"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9pPr>
          </a:lstStyle>
          <a:p>
            <a:endParaRPr/>
          </a:p>
        </p:txBody>
      </p:sp>
      <p:sp>
        <p:nvSpPr>
          <p:cNvPr id="73" name="Google Shape;73;p11"/>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HANKS">
  <p:cSld name="TITLE_1_1_1_2_2_1_1">
    <p:bg>
      <p:bgPr>
        <a:gradFill>
          <a:gsLst>
            <a:gs pos="0">
              <a:srgbClr val="052643"/>
            </a:gs>
            <a:gs pos="100000">
              <a:srgbClr val="041523"/>
            </a:gs>
          </a:gsLst>
          <a:path path="circle">
            <a:fillToRect l="50000" t="50000" r="50000" b="50000"/>
          </a:path>
          <a:tileRect/>
        </a:gradFill>
        <a:effectLst/>
      </p:bgPr>
    </p:bg>
    <p:spTree>
      <p:nvGrpSpPr>
        <p:cNvPr id="1" name="Shape 84"/>
        <p:cNvGrpSpPr/>
        <p:nvPr/>
      </p:nvGrpSpPr>
      <p:grpSpPr>
        <a:xfrm>
          <a:off x="0" y="0"/>
          <a:ext cx="0" cy="0"/>
          <a:chOff x="0" y="0"/>
          <a:chExt cx="0" cy="0"/>
        </a:xfrm>
      </p:grpSpPr>
      <p:sp>
        <p:nvSpPr>
          <p:cNvPr id="85" name="Google Shape;85;p14"/>
          <p:cNvSpPr/>
          <p:nvPr/>
        </p:nvSpPr>
        <p:spPr>
          <a:xfrm>
            <a:off x="3681325" y="543450"/>
            <a:ext cx="5803500" cy="4056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EFFC1"/>
              </a:solidFill>
            </a:endParaRPr>
          </a:p>
        </p:txBody>
      </p:sp>
      <p:sp>
        <p:nvSpPr>
          <p:cNvPr id="86" name="Google Shape;86;p14"/>
          <p:cNvSpPr txBox="1">
            <a:spLocks noGrp="1"/>
          </p:cNvSpPr>
          <p:nvPr>
            <p:ph type="ctrTitle"/>
          </p:nvPr>
        </p:nvSpPr>
        <p:spPr>
          <a:xfrm>
            <a:off x="3986575" y="1429225"/>
            <a:ext cx="35781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E2A47"/>
              </a:buClr>
              <a:buSzPts val="3000"/>
              <a:buFont typeface="Roboto Black"/>
              <a:buNone/>
              <a:defRPr sz="3000" b="0">
                <a:solidFill>
                  <a:srgbClr val="0E2A47"/>
                </a:solidFill>
                <a:latin typeface="Roboto Black"/>
                <a:ea typeface="Roboto Black"/>
                <a:cs typeface="Roboto Black"/>
                <a:sym typeface="Roboto Black"/>
              </a:defRPr>
            </a:lvl1pPr>
            <a:lvl2pPr lvl="1" algn="ctr" rtl="0">
              <a:spcBef>
                <a:spcPts val="0"/>
              </a:spcBef>
              <a:spcAft>
                <a:spcPts val="0"/>
              </a:spcAft>
              <a:buClr>
                <a:srgbClr val="0E2A47"/>
              </a:buClr>
              <a:buSzPts val="5200"/>
              <a:buNone/>
              <a:defRPr sz="5200">
                <a:solidFill>
                  <a:srgbClr val="0E2A47"/>
                </a:solidFill>
              </a:defRPr>
            </a:lvl2pPr>
            <a:lvl3pPr lvl="2" algn="ctr" rtl="0">
              <a:spcBef>
                <a:spcPts val="0"/>
              </a:spcBef>
              <a:spcAft>
                <a:spcPts val="0"/>
              </a:spcAft>
              <a:buClr>
                <a:srgbClr val="0E2A47"/>
              </a:buClr>
              <a:buSzPts val="5200"/>
              <a:buNone/>
              <a:defRPr sz="5200">
                <a:solidFill>
                  <a:srgbClr val="0E2A47"/>
                </a:solidFill>
              </a:defRPr>
            </a:lvl3pPr>
            <a:lvl4pPr lvl="3" algn="ctr" rtl="0">
              <a:spcBef>
                <a:spcPts val="0"/>
              </a:spcBef>
              <a:spcAft>
                <a:spcPts val="0"/>
              </a:spcAft>
              <a:buClr>
                <a:srgbClr val="0E2A47"/>
              </a:buClr>
              <a:buSzPts val="5200"/>
              <a:buNone/>
              <a:defRPr sz="5200">
                <a:solidFill>
                  <a:srgbClr val="0E2A47"/>
                </a:solidFill>
              </a:defRPr>
            </a:lvl4pPr>
            <a:lvl5pPr lvl="4" algn="ctr" rtl="0">
              <a:spcBef>
                <a:spcPts val="0"/>
              </a:spcBef>
              <a:spcAft>
                <a:spcPts val="0"/>
              </a:spcAft>
              <a:buClr>
                <a:srgbClr val="0E2A47"/>
              </a:buClr>
              <a:buSzPts val="5200"/>
              <a:buNone/>
              <a:defRPr sz="5200">
                <a:solidFill>
                  <a:srgbClr val="0E2A47"/>
                </a:solidFill>
              </a:defRPr>
            </a:lvl5pPr>
            <a:lvl6pPr lvl="5" algn="ctr" rtl="0">
              <a:spcBef>
                <a:spcPts val="0"/>
              </a:spcBef>
              <a:spcAft>
                <a:spcPts val="0"/>
              </a:spcAft>
              <a:buClr>
                <a:srgbClr val="0E2A47"/>
              </a:buClr>
              <a:buSzPts val="5200"/>
              <a:buNone/>
              <a:defRPr sz="5200">
                <a:solidFill>
                  <a:srgbClr val="0E2A47"/>
                </a:solidFill>
              </a:defRPr>
            </a:lvl6pPr>
            <a:lvl7pPr lvl="6" algn="ctr" rtl="0">
              <a:spcBef>
                <a:spcPts val="0"/>
              </a:spcBef>
              <a:spcAft>
                <a:spcPts val="0"/>
              </a:spcAft>
              <a:buClr>
                <a:srgbClr val="0E2A47"/>
              </a:buClr>
              <a:buSzPts val="5200"/>
              <a:buNone/>
              <a:defRPr sz="5200">
                <a:solidFill>
                  <a:srgbClr val="0E2A47"/>
                </a:solidFill>
              </a:defRPr>
            </a:lvl7pPr>
            <a:lvl8pPr lvl="7" algn="ctr" rtl="0">
              <a:spcBef>
                <a:spcPts val="0"/>
              </a:spcBef>
              <a:spcAft>
                <a:spcPts val="0"/>
              </a:spcAft>
              <a:buClr>
                <a:srgbClr val="0E2A47"/>
              </a:buClr>
              <a:buSzPts val="5200"/>
              <a:buNone/>
              <a:defRPr sz="5200">
                <a:solidFill>
                  <a:srgbClr val="0E2A47"/>
                </a:solidFill>
              </a:defRPr>
            </a:lvl8pPr>
            <a:lvl9pPr lvl="8" algn="ctr" rtl="0">
              <a:spcBef>
                <a:spcPts val="0"/>
              </a:spcBef>
              <a:spcAft>
                <a:spcPts val="0"/>
              </a:spcAft>
              <a:buClr>
                <a:srgbClr val="0E2A47"/>
              </a:buClr>
              <a:buSzPts val="5200"/>
              <a:buNone/>
              <a:defRPr sz="5200">
                <a:solidFill>
                  <a:srgbClr val="0E2A47"/>
                </a:solidFill>
              </a:defRPr>
            </a:lvl9pPr>
          </a:lstStyle>
          <a:p>
            <a:endParaRPr/>
          </a:p>
        </p:txBody>
      </p:sp>
      <p:sp>
        <p:nvSpPr>
          <p:cNvPr id="87" name="Google Shape;87;p14"/>
          <p:cNvSpPr txBox="1">
            <a:spLocks noGrp="1"/>
          </p:cNvSpPr>
          <p:nvPr>
            <p:ph type="subTitle" idx="1"/>
          </p:nvPr>
        </p:nvSpPr>
        <p:spPr>
          <a:xfrm>
            <a:off x="3986575" y="2421700"/>
            <a:ext cx="4470900" cy="1877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E2A47"/>
              </a:buClr>
              <a:buSzPts val="1000"/>
              <a:buNone/>
              <a:defRPr sz="1000">
                <a:solidFill>
                  <a:srgbClr val="0E2A47"/>
                </a:solidFill>
              </a:defRPr>
            </a:lvl1pPr>
            <a:lvl2pPr lvl="1"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2pPr>
            <a:lvl3pPr lvl="2"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3pPr>
            <a:lvl4pPr lvl="3"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4pPr>
            <a:lvl5pPr lvl="4"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5pPr>
            <a:lvl6pPr lvl="5"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6pPr>
            <a:lvl7pPr lvl="6"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7pPr>
            <a:lvl8pPr lvl="7"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8pPr>
            <a:lvl9pPr lvl="8"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9pPr>
          </a:lstStyle>
          <a:p>
            <a:endParaRPr/>
          </a:p>
        </p:txBody>
      </p:sp>
      <p:sp>
        <p:nvSpPr>
          <p:cNvPr id="2" name="TextBox 1">
            <a:extLst>
              <a:ext uri="{FF2B5EF4-FFF2-40B4-BE49-F238E27FC236}">
                <a16:creationId xmlns:a16="http://schemas.microsoft.com/office/drawing/2014/main" id="{39A23EB1-DE5E-AAEA-B174-9B1C986DC908}"/>
              </a:ext>
            </a:extLst>
          </p:cNvPr>
          <p:cNvSpPr txBox="1"/>
          <p:nvPr userDrawn="1"/>
        </p:nvSpPr>
        <p:spPr>
          <a:xfrm>
            <a:off x="4801900" y="4927600"/>
            <a:ext cx="4603750" cy="24622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300"/>
              </a:spcBef>
              <a:spcAft>
                <a:spcPts val="0"/>
              </a:spcAft>
              <a:buClr>
                <a:srgbClr val="000000"/>
              </a:buClr>
              <a:buSzTx/>
              <a:buFont typeface="Arial"/>
              <a:buNone/>
              <a:tabLst/>
              <a:defRPr/>
            </a:pPr>
            <a:r>
              <a:rPr kumimoji="0" lang="en-US" sz="1000" b="1" i="0" u="none" strike="noStrike" kern="0" cap="none" spc="0" normalizeH="0" baseline="0" noProof="0" dirty="0">
                <a:ln>
                  <a:noFill/>
                </a:ln>
                <a:solidFill>
                  <a:schemeClr val="accent6">
                    <a:lumMod val="75000"/>
                  </a:schemeClr>
                </a:solidFill>
                <a:effectLst/>
                <a:uLnTx/>
                <a:uFillTx/>
                <a:latin typeface="Questrial"/>
                <a:ea typeface="Questrial"/>
                <a:cs typeface="Questrial"/>
                <a:sym typeface="Questrial"/>
              </a:rPr>
              <a:t>CREDITS:</a:t>
            </a:r>
            <a:r>
              <a:rPr kumimoji="0" lang="en-US" sz="1000" b="0" i="0" u="none" strike="noStrike" kern="0" cap="none" spc="0" normalizeH="0" baseline="0" noProof="0" dirty="0">
                <a:ln>
                  <a:noFill/>
                </a:ln>
                <a:solidFill>
                  <a:schemeClr val="accent6">
                    <a:lumMod val="75000"/>
                  </a:schemeClr>
                </a:solidFill>
                <a:effectLst/>
                <a:uLnTx/>
                <a:uFillTx/>
                <a:latin typeface="Questrial"/>
                <a:ea typeface="Questrial"/>
                <a:cs typeface="Questrial"/>
                <a:sym typeface="Questrial"/>
              </a:rPr>
              <a:t> This presentation slides is created by </a:t>
            </a:r>
            <a:r>
              <a:rPr kumimoji="0" lang="en-US" sz="1000" b="1" i="0" u="sng" strike="noStrike" kern="0" cap="none" spc="0" normalizeH="0" baseline="0" noProof="0" dirty="0">
                <a:ln>
                  <a:noFill/>
                </a:ln>
                <a:solidFill>
                  <a:schemeClr val="accent6">
                    <a:lumMod val="75000"/>
                  </a:schemeClr>
                </a:solidFill>
                <a:effectLst/>
                <a:uLnTx/>
                <a:uFillTx/>
                <a:latin typeface="Questrial"/>
                <a:ea typeface="Questrial"/>
                <a:cs typeface="Questrial"/>
                <a:sym typeface="Questrial"/>
              </a:rPr>
              <a:t>Niamur Rahman Sumon</a:t>
            </a:r>
            <a:endParaRPr kumimoji="0" lang="en-US" sz="1000" b="1" i="0" u="none" strike="noStrike" kern="0" cap="none" spc="0" normalizeH="0" baseline="0" noProof="0" dirty="0">
              <a:ln>
                <a:noFill/>
              </a:ln>
              <a:solidFill>
                <a:schemeClr val="accent6">
                  <a:lumMod val="75000"/>
                </a:schemeClr>
              </a:solidFill>
              <a:effectLst/>
              <a:uLnTx/>
              <a:uFillTx/>
              <a:latin typeface="Questrial"/>
              <a:ea typeface="Questrial"/>
              <a:cs typeface="Questrial"/>
              <a:sym typeface="Quest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052643"/>
            </a:gs>
            <a:gs pos="100000">
              <a:srgbClr val="041523"/>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92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FFFFF"/>
              </a:buClr>
              <a:buSzPts val="2800"/>
              <a:buFont typeface="Roboto Black"/>
              <a:buNone/>
              <a:defRPr sz="2800">
                <a:solidFill>
                  <a:srgbClr val="FFFFFF"/>
                </a:solidFill>
                <a:latin typeface="Roboto Black"/>
                <a:ea typeface="Roboto Black"/>
                <a:cs typeface="Roboto Black"/>
                <a:sym typeface="Roboto Black"/>
              </a:defRPr>
            </a:lvl1pPr>
            <a:lvl2pPr lvl="1">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2pPr>
            <a:lvl3pPr lvl="2">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3pPr>
            <a:lvl4pPr lvl="3">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4pPr>
            <a:lvl5pPr lvl="4">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5pPr>
            <a:lvl6pPr lvl="5">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6pPr>
            <a:lvl7pPr lvl="6">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7pPr>
            <a:lvl8pPr lvl="7">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8pPr>
            <a:lvl9pPr lvl="8">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rgbClr val="FFFFFF"/>
              </a:buClr>
              <a:buSzPts val="1800"/>
              <a:buFont typeface="Roboto Light"/>
              <a:buChar char="●"/>
              <a:defRPr sz="1800">
                <a:solidFill>
                  <a:srgbClr val="FFFFFF"/>
                </a:solidFill>
                <a:latin typeface="Roboto Light"/>
                <a:ea typeface="Roboto Light"/>
                <a:cs typeface="Roboto Light"/>
                <a:sym typeface="Roboto Light"/>
              </a:defRPr>
            </a:lvl1pPr>
            <a:lvl2pPr marL="914400" lvl="1"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2pPr>
            <a:lvl3pPr marL="1371600" lvl="2"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3pPr>
            <a:lvl4pPr marL="1828800" lvl="3"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4pPr>
            <a:lvl5pPr marL="2286000" lvl="4"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5pPr>
            <a:lvl6pPr marL="2743200" lvl="5"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6pPr>
            <a:lvl7pPr marL="3200400" lvl="6"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7pPr>
            <a:lvl8pPr marL="3657600" lvl="7"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8pPr>
            <a:lvl9pPr marL="4114800" lvl="8" indent="-317500">
              <a:lnSpc>
                <a:spcPct val="115000"/>
              </a:lnSpc>
              <a:spcBef>
                <a:spcPts val="1600"/>
              </a:spcBef>
              <a:spcAft>
                <a:spcPts val="1600"/>
              </a:spcAft>
              <a:buClr>
                <a:srgbClr val="FFFFFF"/>
              </a:buClr>
              <a:buSzPts val="1400"/>
              <a:buFont typeface="Roboto Light"/>
              <a:buChar char="■"/>
              <a:defRPr>
                <a:solidFill>
                  <a:srgbClr val="FFFFFF"/>
                </a:solidFill>
                <a:latin typeface="Roboto Light"/>
                <a:ea typeface="Roboto Light"/>
                <a:cs typeface="Roboto Light"/>
                <a:sym typeface="Roboto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7" r:id="rId8"/>
    <p:sldLayoutId id="2147483660" r:id="rId9"/>
    <p:sldLayoutId id="2147483663"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mailto:addyouremail@freepik.com" TargetMode="External"/><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2"/>
          <p:cNvSpPr txBox="1">
            <a:spLocks noGrp="1"/>
          </p:cNvSpPr>
          <p:nvPr>
            <p:ph type="ctrTitle"/>
          </p:nvPr>
        </p:nvSpPr>
        <p:spPr>
          <a:xfrm>
            <a:off x="5160118" y="2763451"/>
            <a:ext cx="3303107" cy="151317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solidFill>
                  <a:schemeClr val="accent1"/>
                </a:solidFill>
              </a:rPr>
              <a:t>SWIFTCART (Online Shopping Platform)</a:t>
            </a:r>
            <a:endParaRPr dirty="0">
              <a:solidFill>
                <a:schemeClr val="accent1"/>
              </a:solidFill>
            </a:endParaRPr>
          </a:p>
        </p:txBody>
      </p:sp>
      <p:sp>
        <p:nvSpPr>
          <p:cNvPr id="110" name="Google Shape;110;p22"/>
          <p:cNvSpPr txBox="1">
            <a:spLocks noGrp="1"/>
          </p:cNvSpPr>
          <p:nvPr>
            <p:ph type="subTitle" idx="1"/>
          </p:nvPr>
        </p:nvSpPr>
        <p:spPr>
          <a:xfrm>
            <a:off x="5237375" y="4181150"/>
            <a:ext cx="3129600" cy="606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dirty="0"/>
              <a:t>Here is where our presentation begins</a:t>
            </a:r>
            <a:endParaRPr dirty="0"/>
          </a:p>
        </p:txBody>
      </p:sp>
      <p:sp>
        <p:nvSpPr>
          <p:cNvPr id="111" name="Google Shape;111;p22"/>
          <p:cNvSpPr/>
          <p:nvPr/>
        </p:nvSpPr>
        <p:spPr>
          <a:xfrm>
            <a:off x="2238757" y="4488644"/>
            <a:ext cx="816022" cy="427879"/>
          </a:xfrm>
          <a:custGeom>
            <a:avLst/>
            <a:gdLst/>
            <a:ahLst/>
            <a:cxnLst/>
            <a:rect l="l" t="t" r="r" b="b"/>
            <a:pathLst>
              <a:path w="34008" h="17832" extrusionOk="0">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2"/>
          <p:cNvSpPr/>
          <p:nvPr/>
        </p:nvSpPr>
        <p:spPr>
          <a:xfrm>
            <a:off x="3470397" y="1215078"/>
            <a:ext cx="406499" cy="127245"/>
          </a:xfrm>
          <a:custGeom>
            <a:avLst/>
            <a:gdLst/>
            <a:ahLst/>
            <a:cxnLst/>
            <a:rect l="l" t="t" r="r" b="b"/>
            <a:pathLst>
              <a:path w="16941" h="5303" extrusionOk="0">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2"/>
          <p:cNvSpPr/>
          <p:nvPr/>
        </p:nvSpPr>
        <p:spPr>
          <a:xfrm>
            <a:off x="3559034" y="1342660"/>
            <a:ext cx="229224" cy="91349"/>
          </a:xfrm>
          <a:custGeom>
            <a:avLst/>
            <a:gdLst/>
            <a:ahLst/>
            <a:cxnLst/>
            <a:rect l="l" t="t" r="r" b="b"/>
            <a:pathLst>
              <a:path w="9553" h="3807" extrusionOk="0">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2"/>
          <p:cNvSpPr/>
          <p:nvPr/>
        </p:nvSpPr>
        <p:spPr>
          <a:xfrm>
            <a:off x="3624733" y="1459947"/>
            <a:ext cx="114624" cy="98403"/>
          </a:xfrm>
          <a:custGeom>
            <a:avLst/>
            <a:gdLst/>
            <a:ahLst/>
            <a:cxnLst/>
            <a:rect l="l" t="t" r="r" b="b"/>
            <a:pathLst>
              <a:path w="4777" h="4101" extrusionOk="0">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2"/>
          <p:cNvSpPr/>
          <p:nvPr/>
        </p:nvSpPr>
        <p:spPr>
          <a:xfrm>
            <a:off x="3378712" y="1082122"/>
            <a:ext cx="589869" cy="163910"/>
          </a:xfrm>
          <a:custGeom>
            <a:avLst/>
            <a:gdLst/>
            <a:ahLst/>
            <a:cxnLst/>
            <a:rect l="l" t="t" r="r" b="b"/>
            <a:pathLst>
              <a:path w="24583" h="6831" extrusionOk="0">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2"/>
          <p:cNvSpPr/>
          <p:nvPr/>
        </p:nvSpPr>
        <p:spPr>
          <a:xfrm>
            <a:off x="-226081" y="902208"/>
            <a:ext cx="3448945" cy="3969997"/>
          </a:xfrm>
          <a:custGeom>
            <a:avLst/>
            <a:gdLst/>
            <a:ahLst/>
            <a:cxnLst/>
            <a:rect l="l" t="t" r="r" b="b"/>
            <a:pathLst>
              <a:path w="143736" h="165451" extrusionOk="0">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2"/>
          <p:cNvSpPr/>
          <p:nvPr/>
        </p:nvSpPr>
        <p:spPr>
          <a:xfrm>
            <a:off x="36760" y="2657970"/>
            <a:ext cx="938276" cy="936765"/>
          </a:xfrm>
          <a:custGeom>
            <a:avLst/>
            <a:gdLst/>
            <a:ahLst/>
            <a:cxnLst/>
            <a:rect l="l" t="t" r="r" b="b"/>
            <a:pathLst>
              <a:path w="39103" h="39040" extrusionOk="0">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2"/>
          <p:cNvSpPr/>
          <p:nvPr/>
        </p:nvSpPr>
        <p:spPr>
          <a:xfrm>
            <a:off x="1655007" y="2725228"/>
            <a:ext cx="24" cy="24"/>
          </a:xfrm>
          <a:custGeom>
            <a:avLst/>
            <a:gdLst/>
            <a:ahLst/>
            <a:cxnLst/>
            <a:rect l="l" t="t" r="r" b="b"/>
            <a:pathLst>
              <a:path w="1" h="1" extrusionOk="0">
                <a:moveTo>
                  <a:pt x="1" y="0"/>
                </a:moveTo>
                <a:lnTo>
                  <a:pt x="1"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2"/>
          <p:cNvSpPr/>
          <p:nvPr/>
        </p:nvSpPr>
        <p:spPr>
          <a:xfrm>
            <a:off x="1031545" y="2553759"/>
            <a:ext cx="669341" cy="660798"/>
          </a:xfrm>
          <a:custGeom>
            <a:avLst/>
            <a:gdLst/>
            <a:ahLst/>
            <a:cxnLst/>
            <a:rect l="l" t="t" r="r" b="b"/>
            <a:pathLst>
              <a:path w="27895" h="27539" extrusionOk="0">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2"/>
          <p:cNvSpPr/>
          <p:nvPr/>
        </p:nvSpPr>
        <p:spPr>
          <a:xfrm>
            <a:off x="-1529537" y="1971857"/>
            <a:ext cx="426367" cy="424831"/>
          </a:xfrm>
          <a:custGeom>
            <a:avLst/>
            <a:gdLst/>
            <a:ahLst/>
            <a:cxnLst/>
            <a:rect l="l" t="t" r="r" b="b"/>
            <a:pathLst>
              <a:path w="17769" h="17705" extrusionOk="0">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2"/>
          <p:cNvSpPr/>
          <p:nvPr/>
        </p:nvSpPr>
        <p:spPr>
          <a:xfrm>
            <a:off x="-1075696" y="1926026"/>
            <a:ext cx="301065" cy="297994"/>
          </a:xfrm>
          <a:custGeom>
            <a:avLst/>
            <a:gdLst/>
            <a:ahLst/>
            <a:cxnLst/>
            <a:rect l="l" t="t" r="r" b="b"/>
            <a:pathLst>
              <a:path w="12547" h="12419" extrusionOk="0">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2"/>
          <p:cNvSpPr/>
          <p:nvPr/>
        </p:nvSpPr>
        <p:spPr>
          <a:xfrm>
            <a:off x="1994248" y="1967274"/>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2"/>
          <p:cNvSpPr/>
          <p:nvPr/>
        </p:nvSpPr>
        <p:spPr>
          <a:xfrm>
            <a:off x="1994248" y="2098694"/>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2"/>
          <p:cNvSpPr/>
          <p:nvPr/>
        </p:nvSpPr>
        <p:spPr>
          <a:xfrm>
            <a:off x="1994248" y="2230115"/>
            <a:ext cx="987178" cy="38224"/>
          </a:xfrm>
          <a:custGeom>
            <a:avLst/>
            <a:gdLst/>
            <a:ahLst/>
            <a:cxnLst/>
            <a:rect l="l" t="t" r="r" b="b"/>
            <a:pathLst>
              <a:path w="41141" h="1593" extrusionOk="0">
                <a:moveTo>
                  <a:pt x="1" y="0"/>
                </a:moveTo>
                <a:lnTo>
                  <a:pt x="1" y="1593"/>
                </a:lnTo>
                <a:lnTo>
                  <a:pt x="41140" y="1593"/>
                </a:lnTo>
                <a:lnTo>
                  <a:pt x="411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2"/>
          <p:cNvSpPr/>
          <p:nvPr/>
        </p:nvSpPr>
        <p:spPr>
          <a:xfrm>
            <a:off x="1994248" y="249446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2"/>
          <p:cNvSpPr/>
          <p:nvPr/>
        </p:nvSpPr>
        <p:spPr>
          <a:xfrm>
            <a:off x="1994248" y="262588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2"/>
          <p:cNvSpPr/>
          <p:nvPr/>
        </p:nvSpPr>
        <p:spPr>
          <a:xfrm>
            <a:off x="1994248" y="2888730"/>
            <a:ext cx="987178" cy="38224"/>
          </a:xfrm>
          <a:custGeom>
            <a:avLst/>
            <a:gdLst/>
            <a:ahLst/>
            <a:cxnLst/>
            <a:rect l="l" t="t" r="r" b="b"/>
            <a:pathLst>
              <a:path w="41141" h="1593" extrusionOk="0">
                <a:moveTo>
                  <a:pt x="1" y="0"/>
                </a:moveTo>
                <a:lnTo>
                  <a:pt x="1" y="1592"/>
                </a:lnTo>
                <a:lnTo>
                  <a:pt x="41140" y="1592"/>
                </a:lnTo>
                <a:lnTo>
                  <a:pt x="411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2"/>
          <p:cNvSpPr/>
          <p:nvPr/>
        </p:nvSpPr>
        <p:spPr>
          <a:xfrm>
            <a:off x="1994248" y="3020150"/>
            <a:ext cx="987178" cy="38224"/>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2"/>
          <p:cNvSpPr/>
          <p:nvPr/>
        </p:nvSpPr>
        <p:spPr>
          <a:xfrm>
            <a:off x="1994248" y="328296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2"/>
          <p:cNvSpPr/>
          <p:nvPr/>
        </p:nvSpPr>
        <p:spPr>
          <a:xfrm>
            <a:off x="58164" y="1967274"/>
            <a:ext cx="1705373" cy="38224"/>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2"/>
          <p:cNvSpPr/>
          <p:nvPr/>
        </p:nvSpPr>
        <p:spPr>
          <a:xfrm>
            <a:off x="58164" y="2098694"/>
            <a:ext cx="1705373" cy="38224"/>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2"/>
          <p:cNvSpPr/>
          <p:nvPr/>
        </p:nvSpPr>
        <p:spPr>
          <a:xfrm>
            <a:off x="58164" y="2363047"/>
            <a:ext cx="1147609" cy="38248"/>
          </a:xfrm>
          <a:custGeom>
            <a:avLst/>
            <a:gdLst/>
            <a:ahLst/>
            <a:cxnLst/>
            <a:rect l="l" t="t" r="r" b="b"/>
            <a:pathLst>
              <a:path w="47827" h="1594" extrusionOk="0">
                <a:moveTo>
                  <a:pt x="0" y="1"/>
                </a:moveTo>
                <a:lnTo>
                  <a:pt x="0" y="1593"/>
                </a:lnTo>
                <a:lnTo>
                  <a:pt x="47827" y="1593"/>
                </a:lnTo>
                <a:lnTo>
                  <a:pt x="478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2"/>
          <p:cNvSpPr/>
          <p:nvPr/>
        </p:nvSpPr>
        <p:spPr>
          <a:xfrm>
            <a:off x="2108848" y="1701385"/>
            <a:ext cx="701422" cy="114648"/>
          </a:xfrm>
          <a:custGeom>
            <a:avLst/>
            <a:gdLst/>
            <a:ahLst/>
            <a:cxnLst/>
            <a:rect l="l" t="t" r="r" b="b"/>
            <a:pathLst>
              <a:path w="29232" h="4778" extrusionOk="0">
                <a:moveTo>
                  <a:pt x="1" y="1"/>
                </a:moveTo>
                <a:lnTo>
                  <a:pt x="1" y="4777"/>
                </a:lnTo>
                <a:lnTo>
                  <a:pt x="29232" y="4777"/>
                </a:lnTo>
                <a:lnTo>
                  <a:pt x="292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2"/>
          <p:cNvSpPr/>
          <p:nvPr/>
        </p:nvSpPr>
        <p:spPr>
          <a:xfrm>
            <a:off x="560907" y="1701385"/>
            <a:ext cx="699886" cy="114648"/>
          </a:xfrm>
          <a:custGeom>
            <a:avLst/>
            <a:gdLst/>
            <a:ahLst/>
            <a:cxnLst/>
            <a:rect l="l" t="t" r="r" b="b"/>
            <a:pathLst>
              <a:path w="29168" h="4778" extrusionOk="0">
                <a:moveTo>
                  <a:pt x="0" y="1"/>
                </a:moveTo>
                <a:lnTo>
                  <a:pt x="0" y="4777"/>
                </a:lnTo>
                <a:lnTo>
                  <a:pt x="29167" y="4777"/>
                </a:lnTo>
                <a:lnTo>
                  <a:pt x="291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2"/>
          <p:cNvSpPr/>
          <p:nvPr/>
        </p:nvSpPr>
        <p:spPr>
          <a:xfrm>
            <a:off x="-1540239" y="2988045"/>
            <a:ext cx="735039" cy="1488386"/>
          </a:xfrm>
          <a:custGeom>
            <a:avLst/>
            <a:gdLst/>
            <a:ahLst/>
            <a:cxnLst/>
            <a:rect l="l" t="t" r="r" b="b"/>
            <a:pathLst>
              <a:path w="30633" h="62029" extrusionOk="0">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2"/>
          <p:cNvSpPr/>
          <p:nvPr/>
        </p:nvSpPr>
        <p:spPr>
          <a:xfrm>
            <a:off x="-1210164" y="4037850"/>
            <a:ext cx="76424" cy="382048"/>
          </a:xfrm>
          <a:custGeom>
            <a:avLst/>
            <a:gdLst/>
            <a:ahLst/>
            <a:cxnLst/>
            <a:rect l="l" t="t" r="r" b="b"/>
            <a:pathLst>
              <a:path w="3185" h="15922" extrusionOk="0">
                <a:moveTo>
                  <a:pt x="0" y="1"/>
                </a:moveTo>
                <a:lnTo>
                  <a:pt x="0" y="15922"/>
                </a:lnTo>
                <a:lnTo>
                  <a:pt x="3185" y="15922"/>
                </a:lnTo>
                <a:lnTo>
                  <a:pt x="318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2"/>
          <p:cNvSpPr/>
          <p:nvPr/>
        </p:nvSpPr>
        <p:spPr>
          <a:xfrm>
            <a:off x="24523" y="394881"/>
            <a:ext cx="1228616" cy="426343"/>
          </a:xfrm>
          <a:custGeom>
            <a:avLst/>
            <a:gdLst/>
            <a:ahLst/>
            <a:cxnLst/>
            <a:rect l="l" t="t" r="r" b="b"/>
            <a:pathLst>
              <a:path w="51203" h="17768" extrusionOk="0">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2"/>
          <p:cNvSpPr/>
          <p:nvPr/>
        </p:nvSpPr>
        <p:spPr>
          <a:xfrm>
            <a:off x="2605497" y="99575"/>
            <a:ext cx="1101778" cy="368659"/>
          </a:xfrm>
          <a:custGeom>
            <a:avLst/>
            <a:gdLst/>
            <a:ahLst/>
            <a:cxnLst/>
            <a:rect l="l" t="t" r="r" b="b"/>
            <a:pathLst>
              <a:path w="45917" h="15364" extrusionOk="0">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2"/>
          <p:cNvSpPr/>
          <p:nvPr/>
        </p:nvSpPr>
        <p:spPr>
          <a:xfrm>
            <a:off x="-742573" y="2272898"/>
            <a:ext cx="233831" cy="200046"/>
          </a:xfrm>
          <a:custGeom>
            <a:avLst/>
            <a:gdLst/>
            <a:ahLst/>
            <a:cxnLst/>
            <a:rect l="l" t="t" r="r" b="b"/>
            <a:pathLst>
              <a:path w="9745" h="8337" extrusionOk="0">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2"/>
          <p:cNvSpPr/>
          <p:nvPr/>
        </p:nvSpPr>
        <p:spPr>
          <a:xfrm>
            <a:off x="2385439" y="1418388"/>
            <a:ext cx="233831" cy="200502"/>
          </a:xfrm>
          <a:custGeom>
            <a:avLst/>
            <a:gdLst/>
            <a:ahLst/>
            <a:cxnLst/>
            <a:rect l="l" t="t" r="r" b="b"/>
            <a:pathLst>
              <a:path w="9745" h="8356" extrusionOk="0">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2"/>
          <p:cNvSpPr/>
          <p:nvPr/>
        </p:nvSpPr>
        <p:spPr>
          <a:xfrm>
            <a:off x="3338976" y="2473808"/>
            <a:ext cx="189513" cy="161270"/>
          </a:xfrm>
          <a:custGeom>
            <a:avLst/>
            <a:gdLst/>
            <a:ahLst/>
            <a:cxnLst/>
            <a:rect l="l" t="t" r="r" b="b"/>
            <a:pathLst>
              <a:path w="7898" h="6721" extrusionOk="0">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2"/>
          <p:cNvSpPr/>
          <p:nvPr/>
        </p:nvSpPr>
        <p:spPr>
          <a:xfrm>
            <a:off x="742741" y="4509280"/>
            <a:ext cx="189513" cy="162758"/>
          </a:xfrm>
          <a:custGeom>
            <a:avLst/>
            <a:gdLst/>
            <a:ahLst/>
            <a:cxnLst/>
            <a:rect l="l" t="t" r="r" b="b"/>
            <a:pathLst>
              <a:path w="7898" h="6783" extrusionOk="0">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2"/>
          <p:cNvSpPr/>
          <p:nvPr/>
        </p:nvSpPr>
        <p:spPr>
          <a:xfrm>
            <a:off x="3910489" y="755070"/>
            <a:ext cx="187977" cy="162422"/>
          </a:xfrm>
          <a:custGeom>
            <a:avLst/>
            <a:gdLst/>
            <a:ahLst/>
            <a:cxnLst/>
            <a:rect l="l" t="t" r="r" b="b"/>
            <a:pathLst>
              <a:path w="7834" h="6769" extrusionOk="0">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2"/>
          <p:cNvSpPr/>
          <p:nvPr/>
        </p:nvSpPr>
        <p:spPr>
          <a:xfrm>
            <a:off x="1221034" y="4212030"/>
            <a:ext cx="276182" cy="199518"/>
          </a:xfrm>
          <a:custGeom>
            <a:avLst/>
            <a:gdLst/>
            <a:ahLst/>
            <a:cxnLst/>
            <a:rect l="l" t="t" r="r" b="b"/>
            <a:pathLst>
              <a:path w="11510" h="8315" extrusionOk="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2"/>
          <p:cNvSpPr/>
          <p:nvPr/>
        </p:nvSpPr>
        <p:spPr>
          <a:xfrm>
            <a:off x="-707421" y="2509753"/>
            <a:ext cx="195607" cy="1401284"/>
          </a:xfrm>
          <a:custGeom>
            <a:avLst/>
            <a:gdLst/>
            <a:ahLst/>
            <a:cxnLst/>
            <a:rect l="l" t="t" r="r" b="b"/>
            <a:pathLst>
              <a:path w="8152" h="58399" extrusionOk="0">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2"/>
          <p:cNvSpPr/>
          <p:nvPr/>
        </p:nvSpPr>
        <p:spPr>
          <a:xfrm>
            <a:off x="3578878" y="1713623"/>
            <a:ext cx="779358" cy="716707"/>
          </a:xfrm>
          <a:custGeom>
            <a:avLst/>
            <a:gdLst/>
            <a:ahLst/>
            <a:cxnLst/>
            <a:rect l="l" t="t" r="r" b="b"/>
            <a:pathLst>
              <a:path w="32480" h="29869" extrusionOk="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2"/>
          <p:cNvSpPr/>
          <p:nvPr/>
        </p:nvSpPr>
        <p:spPr>
          <a:xfrm>
            <a:off x="-1387439" y="827319"/>
            <a:ext cx="932182" cy="716707"/>
          </a:xfrm>
          <a:custGeom>
            <a:avLst/>
            <a:gdLst/>
            <a:ahLst/>
            <a:cxnLst/>
            <a:rect l="l" t="t" r="r" b="b"/>
            <a:pathLst>
              <a:path w="38849" h="29869" extrusionOk="0">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2"/>
          <p:cNvSpPr/>
          <p:nvPr/>
        </p:nvSpPr>
        <p:spPr>
          <a:xfrm>
            <a:off x="3328274" y="2971248"/>
            <a:ext cx="236879" cy="1473101"/>
          </a:xfrm>
          <a:custGeom>
            <a:avLst/>
            <a:gdLst/>
            <a:ahLst/>
            <a:cxnLst/>
            <a:rect l="l" t="t" r="r" b="b"/>
            <a:pathLst>
              <a:path w="9872" h="61392" extrusionOk="0">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2"/>
          <p:cNvSpPr/>
          <p:nvPr/>
        </p:nvSpPr>
        <p:spPr>
          <a:xfrm>
            <a:off x="3759681" y="2919947"/>
            <a:ext cx="126382" cy="71193"/>
          </a:xfrm>
          <a:custGeom>
            <a:avLst/>
            <a:gdLst/>
            <a:ahLst/>
            <a:cxnLst/>
            <a:rect l="l" t="t" r="r" b="b"/>
            <a:pathLst>
              <a:path w="5267" h="2967" extrusionOk="0">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2"/>
          <p:cNvSpPr/>
          <p:nvPr/>
        </p:nvSpPr>
        <p:spPr>
          <a:xfrm>
            <a:off x="4206947" y="3632911"/>
            <a:ext cx="151288" cy="169645"/>
          </a:xfrm>
          <a:custGeom>
            <a:avLst/>
            <a:gdLst/>
            <a:ahLst/>
            <a:cxnLst/>
            <a:rect l="l" t="t" r="r" b="b"/>
            <a:pathLst>
              <a:path w="6305" h="7070" extrusionOk="0">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2"/>
          <p:cNvSpPr/>
          <p:nvPr/>
        </p:nvSpPr>
        <p:spPr>
          <a:xfrm>
            <a:off x="3902835" y="2990972"/>
            <a:ext cx="301065" cy="314934"/>
          </a:xfrm>
          <a:custGeom>
            <a:avLst/>
            <a:gdLst/>
            <a:ahLst/>
            <a:cxnLst/>
            <a:rect l="l" t="t" r="r" b="b"/>
            <a:pathLst>
              <a:path w="12547" h="13125" extrusionOk="0">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2"/>
          <p:cNvSpPr/>
          <p:nvPr/>
        </p:nvSpPr>
        <p:spPr>
          <a:xfrm>
            <a:off x="3358844" y="2801628"/>
            <a:ext cx="234863" cy="151288"/>
          </a:xfrm>
          <a:custGeom>
            <a:avLst/>
            <a:gdLst/>
            <a:ahLst/>
            <a:cxnLst/>
            <a:rect l="l" t="t" r="r" b="b"/>
            <a:pathLst>
              <a:path w="9788" h="6305" extrusionOk="0">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2"/>
          <p:cNvSpPr/>
          <p:nvPr/>
        </p:nvSpPr>
        <p:spPr>
          <a:xfrm>
            <a:off x="4240660" y="3481406"/>
            <a:ext cx="56460" cy="113328"/>
          </a:xfrm>
          <a:custGeom>
            <a:avLst/>
            <a:gdLst/>
            <a:ahLst/>
            <a:cxnLst/>
            <a:rect l="l" t="t" r="r" b="b"/>
            <a:pathLst>
              <a:path w="2353" h="4723" extrusionOk="0">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2"/>
          <p:cNvSpPr/>
          <p:nvPr/>
        </p:nvSpPr>
        <p:spPr>
          <a:xfrm>
            <a:off x="3623197" y="2875820"/>
            <a:ext cx="116160" cy="57252"/>
          </a:xfrm>
          <a:custGeom>
            <a:avLst/>
            <a:gdLst/>
            <a:ahLst/>
            <a:cxnLst/>
            <a:rect l="l" t="t" r="r" b="b"/>
            <a:pathLst>
              <a:path w="4841" h="2386" extrusionOk="0">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2"/>
          <p:cNvSpPr/>
          <p:nvPr/>
        </p:nvSpPr>
        <p:spPr>
          <a:xfrm>
            <a:off x="4191423" y="3335613"/>
            <a:ext cx="73593" cy="110881"/>
          </a:xfrm>
          <a:custGeom>
            <a:avLst/>
            <a:gdLst/>
            <a:ahLst/>
            <a:cxnLst/>
            <a:rect l="l" t="t" r="r" b="b"/>
            <a:pathLst>
              <a:path w="3067" h="4621" extrusionOk="0">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2"/>
          <p:cNvSpPr/>
          <p:nvPr/>
        </p:nvSpPr>
        <p:spPr>
          <a:xfrm>
            <a:off x="-1914609" y="1987070"/>
            <a:ext cx="215475" cy="415737"/>
          </a:xfrm>
          <a:custGeom>
            <a:avLst/>
            <a:gdLst/>
            <a:ahLst/>
            <a:cxnLst/>
            <a:rect l="l" t="t" r="r" b="b"/>
            <a:pathLst>
              <a:path w="8980" h="17326" extrusionOk="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2"/>
          <p:cNvSpPr/>
          <p:nvPr/>
        </p:nvSpPr>
        <p:spPr>
          <a:xfrm>
            <a:off x="-1742565" y="2580202"/>
            <a:ext cx="87750" cy="103778"/>
          </a:xfrm>
          <a:custGeom>
            <a:avLst/>
            <a:gdLst/>
            <a:ahLst/>
            <a:cxnLst/>
            <a:rect l="l" t="t" r="r" b="b"/>
            <a:pathLst>
              <a:path w="3657" h="4325" extrusionOk="0">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2"/>
          <p:cNvSpPr/>
          <p:nvPr/>
        </p:nvSpPr>
        <p:spPr>
          <a:xfrm>
            <a:off x="-1796962" y="2440191"/>
            <a:ext cx="68794" cy="109321"/>
          </a:xfrm>
          <a:custGeom>
            <a:avLst/>
            <a:gdLst/>
            <a:ahLst/>
            <a:cxnLst/>
            <a:rect l="l" t="t" r="r" b="b"/>
            <a:pathLst>
              <a:path w="2867" h="4556" extrusionOk="0">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2"/>
          <p:cNvSpPr/>
          <p:nvPr/>
        </p:nvSpPr>
        <p:spPr>
          <a:xfrm>
            <a:off x="-1778629" y="1845187"/>
            <a:ext cx="77552" cy="108361"/>
          </a:xfrm>
          <a:custGeom>
            <a:avLst/>
            <a:gdLst/>
            <a:ahLst/>
            <a:cxnLst/>
            <a:rect l="l" t="t" r="r" b="b"/>
            <a:pathLst>
              <a:path w="3232" h="4516" extrusionOk="0">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2"/>
          <p:cNvSpPr/>
          <p:nvPr/>
        </p:nvSpPr>
        <p:spPr>
          <a:xfrm>
            <a:off x="-1647209" y="1518015"/>
            <a:ext cx="213963" cy="213963"/>
          </a:xfrm>
          <a:custGeom>
            <a:avLst/>
            <a:gdLst/>
            <a:ahLst/>
            <a:cxnLst/>
            <a:rect l="l" t="t" r="r" b="b"/>
            <a:pathLst>
              <a:path w="8917" h="8917" extrusionOk="0">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2"/>
          <p:cNvSpPr/>
          <p:nvPr/>
        </p:nvSpPr>
        <p:spPr>
          <a:xfrm>
            <a:off x="-1709860" y="1717486"/>
            <a:ext cx="87126" cy="100059"/>
          </a:xfrm>
          <a:custGeom>
            <a:avLst/>
            <a:gdLst/>
            <a:ahLst/>
            <a:cxnLst/>
            <a:rect l="l" t="t" r="r" b="b"/>
            <a:pathLst>
              <a:path w="3631" h="4170" extrusionOk="0">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2"/>
          <p:cNvSpPr/>
          <p:nvPr/>
        </p:nvSpPr>
        <p:spPr>
          <a:xfrm>
            <a:off x="-1658918" y="2705552"/>
            <a:ext cx="222626" cy="225985"/>
          </a:xfrm>
          <a:custGeom>
            <a:avLst/>
            <a:gdLst/>
            <a:ahLst/>
            <a:cxnLst/>
            <a:rect l="l" t="t" r="r" b="b"/>
            <a:pathLst>
              <a:path w="9278" h="9418" extrusionOk="0">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2"/>
          <p:cNvSpPr/>
          <p:nvPr/>
        </p:nvSpPr>
        <p:spPr>
          <a:xfrm>
            <a:off x="-828907" y="4537210"/>
            <a:ext cx="309464" cy="315150"/>
          </a:xfrm>
          <a:custGeom>
            <a:avLst/>
            <a:gdLst/>
            <a:ahLst/>
            <a:cxnLst/>
            <a:rect l="l" t="t" r="r" b="b"/>
            <a:pathLst>
              <a:path w="12897" h="13134" extrusionOk="0">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2"/>
          <p:cNvSpPr/>
          <p:nvPr/>
        </p:nvSpPr>
        <p:spPr>
          <a:xfrm>
            <a:off x="-368419" y="4909037"/>
            <a:ext cx="125566" cy="57924"/>
          </a:xfrm>
          <a:custGeom>
            <a:avLst/>
            <a:gdLst/>
            <a:ahLst/>
            <a:cxnLst/>
            <a:rect l="l" t="t" r="r" b="b"/>
            <a:pathLst>
              <a:path w="5233" h="2414" extrusionOk="0">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2"/>
          <p:cNvSpPr/>
          <p:nvPr/>
        </p:nvSpPr>
        <p:spPr>
          <a:xfrm>
            <a:off x="-918433" y="4248190"/>
            <a:ext cx="53629" cy="112105"/>
          </a:xfrm>
          <a:custGeom>
            <a:avLst/>
            <a:gdLst/>
            <a:ahLst/>
            <a:cxnLst/>
            <a:rect l="l" t="t" r="r" b="b"/>
            <a:pathLst>
              <a:path w="2235" h="4672" extrusionOk="0">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2"/>
          <p:cNvSpPr/>
          <p:nvPr/>
        </p:nvSpPr>
        <p:spPr>
          <a:xfrm>
            <a:off x="-887767" y="4396863"/>
            <a:ext cx="71865" cy="110137"/>
          </a:xfrm>
          <a:custGeom>
            <a:avLst/>
            <a:gdLst/>
            <a:ahLst/>
            <a:cxnLst/>
            <a:rect l="l" t="t" r="r" b="b"/>
            <a:pathLst>
              <a:path w="2995" h="4590" extrusionOk="0">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2"/>
          <p:cNvSpPr/>
          <p:nvPr/>
        </p:nvSpPr>
        <p:spPr>
          <a:xfrm>
            <a:off x="-977892" y="4039386"/>
            <a:ext cx="151288" cy="171156"/>
          </a:xfrm>
          <a:custGeom>
            <a:avLst/>
            <a:gdLst/>
            <a:ahLst/>
            <a:cxnLst/>
            <a:rect l="l" t="t" r="r" b="b"/>
            <a:pathLst>
              <a:path w="6305" h="7133" extrusionOk="0">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2"/>
          <p:cNvSpPr/>
          <p:nvPr/>
        </p:nvSpPr>
        <p:spPr>
          <a:xfrm>
            <a:off x="-509462" y="4852241"/>
            <a:ext cx="126022" cy="70401"/>
          </a:xfrm>
          <a:custGeom>
            <a:avLst/>
            <a:gdLst/>
            <a:ahLst/>
            <a:cxnLst/>
            <a:rect l="l" t="t" r="r" b="b"/>
            <a:pathLst>
              <a:path w="5252" h="2934" extrusionOk="0">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2"/>
          <p:cNvSpPr/>
          <p:nvPr/>
        </p:nvSpPr>
        <p:spPr>
          <a:xfrm>
            <a:off x="-209260" y="4890537"/>
            <a:ext cx="227713" cy="151288"/>
          </a:xfrm>
          <a:custGeom>
            <a:avLst/>
            <a:gdLst/>
            <a:ahLst/>
            <a:cxnLst/>
            <a:rect l="l" t="t" r="r" b="b"/>
            <a:pathLst>
              <a:path w="9490" h="6305" extrusionOk="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2"/>
          <p:cNvSpPr/>
          <p:nvPr/>
        </p:nvSpPr>
        <p:spPr>
          <a:xfrm>
            <a:off x="1331051" y="1643317"/>
            <a:ext cx="230784" cy="230784"/>
          </a:xfrm>
          <a:custGeom>
            <a:avLst/>
            <a:gdLst/>
            <a:ahLst/>
            <a:cxnLst/>
            <a:rect l="l" t="t" r="r" b="b"/>
            <a:pathLst>
              <a:path w="9618"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2"/>
          <p:cNvSpPr/>
          <p:nvPr/>
        </p:nvSpPr>
        <p:spPr>
          <a:xfrm>
            <a:off x="2385439" y="588929"/>
            <a:ext cx="230760" cy="230784"/>
          </a:xfrm>
          <a:custGeom>
            <a:avLst/>
            <a:gdLst/>
            <a:ahLst/>
            <a:cxnLst/>
            <a:rect l="l" t="t" r="r" b="b"/>
            <a:pathLst>
              <a:path w="9617" h="9618" extrusionOk="0">
                <a:moveTo>
                  <a:pt x="1" y="1"/>
                </a:moveTo>
                <a:lnTo>
                  <a:pt x="1" y="9617"/>
                </a:lnTo>
                <a:lnTo>
                  <a:pt x="9617" y="9617"/>
                </a:lnTo>
                <a:lnTo>
                  <a:pt x="961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2"/>
          <p:cNvSpPr/>
          <p:nvPr/>
        </p:nvSpPr>
        <p:spPr>
          <a:xfrm>
            <a:off x="2963071" y="588929"/>
            <a:ext cx="230760" cy="230784"/>
          </a:xfrm>
          <a:custGeom>
            <a:avLst/>
            <a:gdLst/>
            <a:ahLst/>
            <a:cxnLst/>
            <a:rect l="l" t="t" r="r" b="b"/>
            <a:pathLst>
              <a:path w="9617" h="9618" extrusionOk="0">
                <a:moveTo>
                  <a:pt x="0" y="1"/>
                </a:moveTo>
                <a:lnTo>
                  <a:pt x="0"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2"/>
          <p:cNvSpPr/>
          <p:nvPr/>
        </p:nvSpPr>
        <p:spPr>
          <a:xfrm>
            <a:off x="-493481" y="4066884"/>
            <a:ext cx="453865" cy="583750"/>
          </a:xfrm>
          <a:custGeom>
            <a:avLst/>
            <a:gdLst/>
            <a:ahLst/>
            <a:cxnLst/>
            <a:rect l="l" t="t" r="r" b="b"/>
            <a:pathLst>
              <a:path w="18915" h="24328" extrusionOk="0">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2"/>
          <p:cNvSpPr/>
          <p:nvPr/>
        </p:nvSpPr>
        <p:spPr>
          <a:xfrm>
            <a:off x="-398749" y="4164688"/>
            <a:ext cx="268960" cy="38224"/>
          </a:xfrm>
          <a:custGeom>
            <a:avLst/>
            <a:gdLst/>
            <a:ahLst/>
            <a:cxnLst/>
            <a:rect l="l" t="t" r="r" b="b"/>
            <a:pathLst>
              <a:path w="11209" h="1593" extrusionOk="0">
                <a:moveTo>
                  <a:pt x="1" y="0"/>
                </a:moveTo>
                <a:lnTo>
                  <a:pt x="1" y="1592"/>
                </a:lnTo>
                <a:lnTo>
                  <a:pt x="11209" y="1592"/>
                </a:lnTo>
                <a:lnTo>
                  <a:pt x="1120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2"/>
          <p:cNvSpPr/>
          <p:nvPr/>
        </p:nvSpPr>
        <p:spPr>
          <a:xfrm>
            <a:off x="-398749" y="4238040"/>
            <a:ext cx="268960" cy="38224"/>
          </a:xfrm>
          <a:custGeom>
            <a:avLst/>
            <a:gdLst/>
            <a:ahLst/>
            <a:cxnLst/>
            <a:rect l="l" t="t" r="r" b="b"/>
            <a:pathLst>
              <a:path w="11209" h="1593" extrusionOk="0">
                <a:moveTo>
                  <a:pt x="1" y="0"/>
                </a:moveTo>
                <a:lnTo>
                  <a:pt x="1" y="1592"/>
                </a:lnTo>
                <a:lnTo>
                  <a:pt x="11209" y="1592"/>
                </a:lnTo>
                <a:lnTo>
                  <a:pt x="1120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2"/>
          <p:cNvSpPr/>
          <p:nvPr/>
        </p:nvSpPr>
        <p:spPr>
          <a:xfrm>
            <a:off x="-398749" y="4311369"/>
            <a:ext cx="212428" cy="38248"/>
          </a:xfrm>
          <a:custGeom>
            <a:avLst/>
            <a:gdLst/>
            <a:ahLst/>
            <a:cxnLst/>
            <a:rect l="l" t="t" r="r" b="b"/>
            <a:pathLst>
              <a:path w="8853" h="1594" extrusionOk="0">
                <a:moveTo>
                  <a:pt x="1" y="1"/>
                </a:moveTo>
                <a:lnTo>
                  <a:pt x="1" y="1593"/>
                </a:lnTo>
                <a:lnTo>
                  <a:pt x="8853" y="1593"/>
                </a:lnTo>
                <a:lnTo>
                  <a:pt x="8853"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2"/>
          <p:cNvSpPr/>
          <p:nvPr/>
        </p:nvSpPr>
        <p:spPr>
          <a:xfrm>
            <a:off x="3959391" y="2384451"/>
            <a:ext cx="385096" cy="427903"/>
          </a:xfrm>
          <a:custGeom>
            <a:avLst/>
            <a:gdLst/>
            <a:ahLst/>
            <a:cxnLst/>
            <a:rect l="l" t="t" r="r" b="b"/>
            <a:pathLst>
              <a:path w="16049" h="17833" extrusionOk="0">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2"/>
          <p:cNvSpPr/>
          <p:nvPr/>
        </p:nvSpPr>
        <p:spPr>
          <a:xfrm>
            <a:off x="1338705" y="153948"/>
            <a:ext cx="504279" cy="431958"/>
          </a:xfrm>
          <a:custGeom>
            <a:avLst/>
            <a:gdLst/>
            <a:ahLst/>
            <a:cxnLst/>
            <a:rect l="l" t="t" r="r" b="b"/>
            <a:pathLst>
              <a:path w="21016" h="18002" extrusionOk="0">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2"/>
          <p:cNvSpPr/>
          <p:nvPr/>
        </p:nvSpPr>
        <p:spPr>
          <a:xfrm>
            <a:off x="1483875" y="232891"/>
            <a:ext cx="97804" cy="226177"/>
          </a:xfrm>
          <a:custGeom>
            <a:avLst/>
            <a:gdLst/>
            <a:ahLst/>
            <a:cxnLst/>
            <a:rect l="l" t="t" r="r" b="b"/>
            <a:pathLst>
              <a:path w="4076" h="9426" extrusionOk="0">
                <a:moveTo>
                  <a:pt x="2484" y="1"/>
                </a:moveTo>
                <a:lnTo>
                  <a:pt x="2484" y="5668"/>
                </a:lnTo>
                <a:lnTo>
                  <a:pt x="0" y="8279"/>
                </a:lnTo>
                <a:lnTo>
                  <a:pt x="1146" y="9426"/>
                </a:lnTo>
                <a:lnTo>
                  <a:pt x="4076" y="6305"/>
                </a:ln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2"/>
          <p:cNvSpPr/>
          <p:nvPr/>
        </p:nvSpPr>
        <p:spPr>
          <a:xfrm>
            <a:off x="-1092516" y="2430305"/>
            <a:ext cx="165062" cy="166573"/>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2"/>
          <p:cNvSpPr/>
          <p:nvPr/>
        </p:nvSpPr>
        <p:spPr>
          <a:xfrm>
            <a:off x="-488898" y="1446198"/>
            <a:ext cx="145194" cy="145194"/>
          </a:xfrm>
          <a:custGeom>
            <a:avLst/>
            <a:gdLst/>
            <a:ahLst/>
            <a:cxnLst/>
            <a:rect l="l" t="t" r="r" b="b"/>
            <a:pathLst>
              <a:path w="6051" h="6051" extrusionOk="0">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2"/>
          <p:cNvSpPr/>
          <p:nvPr/>
        </p:nvSpPr>
        <p:spPr>
          <a:xfrm>
            <a:off x="3936452" y="266508"/>
            <a:ext cx="143682" cy="145194"/>
          </a:xfrm>
          <a:custGeom>
            <a:avLst/>
            <a:gdLst/>
            <a:ahLst/>
            <a:cxnLst/>
            <a:rect l="l" t="t" r="r" b="b"/>
            <a:pathLst>
              <a:path w="5988" h="6051" extrusionOk="0">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2"/>
          <p:cNvSpPr/>
          <p:nvPr/>
        </p:nvSpPr>
        <p:spPr>
          <a:xfrm>
            <a:off x="-1092516" y="2699241"/>
            <a:ext cx="165062" cy="166573"/>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2"/>
          <p:cNvSpPr/>
          <p:nvPr/>
        </p:nvSpPr>
        <p:spPr>
          <a:xfrm>
            <a:off x="169693" y="1435496"/>
            <a:ext cx="165062" cy="166597"/>
          </a:xfrm>
          <a:custGeom>
            <a:avLst/>
            <a:gdLst/>
            <a:ahLst/>
            <a:cxnLst/>
            <a:rect l="l" t="t" r="r" b="b"/>
            <a:pathLst>
              <a:path w="6879" h="6943" extrusionOk="0">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2"/>
          <p:cNvSpPr/>
          <p:nvPr/>
        </p:nvSpPr>
        <p:spPr>
          <a:xfrm>
            <a:off x="849711" y="1453829"/>
            <a:ext cx="1453233" cy="129933"/>
          </a:xfrm>
          <a:custGeom>
            <a:avLst/>
            <a:gdLst/>
            <a:ahLst/>
            <a:cxnLst/>
            <a:rect l="l" t="t" r="r" b="b"/>
            <a:pathLst>
              <a:path w="60564" h="5415" extrusionOk="0">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2"/>
          <p:cNvSpPr/>
          <p:nvPr/>
        </p:nvSpPr>
        <p:spPr>
          <a:xfrm>
            <a:off x="-848007" y="158003"/>
            <a:ext cx="2017116" cy="591405"/>
          </a:xfrm>
          <a:custGeom>
            <a:avLst/>
            <a:gdLst/>
            <a:ahLst/>
            <a:cxnLst/>
            <a:rect l="l" t="t" r="r" b="b"/>
            <a:pathLst>
              <a:path w="84064" h="24647" extrusionOk="0">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2"/>
          <p:cNvSpPr/>
          <p:nvPr/>
        </p:nvSpPr>
        <p:spPr>
          <a:xfrm>
            <a:off x="3445946" y="532397"/>
            <a:ext cx="809903" cy="1066626"/>
          </a:xfrm>
          <a:custGeom>
            <a:avLst/>
            <a:gdLst/>
            <a:ahLst/>
            <a:cxnLst/>
            <a:rect l="l" t="t" r="r" b="b"/>
            <a:pathLst>
              <a:path w="33753" h="44452" extrusionOk="0">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2"/>
          <p:cNvSpPr/>
          <p:nvPr/>
        </p:nvSpPr>
        <p:spPr>
          <a:xfrm>
            <a:off x="-1256018" y="481959"/>
            <a:ext cx="129909" cy="302217"/>
          </a:xfrm>
          <a:custGeom>
            <a:avLst/>
            <a:gdLst/>
            <a:ahLst/>
            <a:cxnLst/>
            <a:rect l="l" t="t" r="r" b="b"/>
            <a:pathLst>
              <a:path w="5414" h="12595" extrusionOk="0">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2"/>
          <p:cNvSpPr/>
          <p:nvPr/>
        </p:nvSpPr>
        <p:spPr>
          <a:xfrm>
            <a:off x="-432366" y="3597758"/>
            <a:ext cx="129909" cy="302577"/>
          </a:xfrm>
          <a:custGeom>
            <a:avLst/>
            <a:gdLst/>
            <a:ahLst/>
            <a:cxnLst/>
            <a:rect l="l" t="t" r="r" b="b"/>
            <a:pathLst>
              <a:path w="5414" h="12610" extrusionOk="0">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2"/>
          <p:cNvSpPr/>
          <p:nvPr/>
        </p:nvSpPr>
        <p:spPr>
          <a:xfrm>
            <a:off x="-1074160" y="481959"/>
            <a:ext cx="128373" cy="302217"/>
          </a:xfrm>
          <a:custGeom>
            <a:avLst/>
            <a:gdLst/>
            <a:ahLst/>
            <a:cxnLst/>
            <a:rect l="l" t="t" r="r" b="b"/>
            <a:pathLst>
              <a:path w="5350" h="12595" extrusionOk="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2"/>
          <p:cNvSpPr/>
          <p:nvPr/>
        </p:nvSpPr>
        <p:spPr>
          <a:xfrm>
            <a:off x="-432366" y="1941311"/>
            <a:ext cx="129909" cy="1601450"/>
          </a:xfrm>
          <a:custGeom>
            <a:avLst/>
            <a:gdLst/>
            <a:ahLst/>
            <a:cxnLst/>
            <a:rect l="l" t="t" r="r" b="b"/>
            <a:pathLst>
              <a:path w="5414" h="66741" extrusionOk="0">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2"/>
          <p:cNvSpPr/>
          <p:nvPr/>
        </p:nvSpPr>
        <p:spPr>
          <a:xfrm>
            <a:off x="3209091" y="4536010"/>
            <a:ext cx="1005510" cy="152824"/>
          </a:xfrm>
          <a:custGeom>
            <a:avLst/>
            <a:gdLst/>
            <a:ahLst/>
            <a:cxnLst/>
            <a:rect l="l" t="t" r="r" b="b"/>
            <a:pathLst>
              <a:path w="41905" h="6369" extrusionOk="0">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2"/>
          <p:cNvSpPr/>
          <p:nvPr/>
        </p:nvSpPr>
        <p:spPr>
          <a:xfrm>
            <a:off x="168637" y="4665895"/>
            <a:ext cx="1180770" cy="378017"/>
          </a:xfrm>
          <a:custGeom>
            <a:avLst/>
            <a:gdLst/>
            <a:ahLst/>
            <a:cxnLst/>
            <a:rect l="l" t="t" r="r" b="b"/>
            <a:pathLst>
              <a:path w="49209" h="15754" extrusionOk="0">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2"/>
          <p:cNvSpPr/>
          <p:nvPr/>
        </p:nvSpPr>
        <p:spPr>
          <a:xfrm>
            <a:off x="-1356869" y="2564773"/>
            <a:ext cx="189513" cy="161270"/>
          </a:xfrm>
          <a:custGeom>
            <a:avLst/>
            <a:gdLst/>
            <a:ahLst/>
            <a:cxnLst/>
            <a:rect l="l" t="t" r="r" b="b"/>
            <a:pathLst>
              <a:path w="7898" h="6721" extrusionOk="0">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2"/>
          <p:cNvSpPr/>
          <p:nvPr/>
        </p:nvSpPr>
        <p:spPr>
          <a:xfrm>
            <a:off x="-1317134" y="1615819"/>
            <a:ext cx="594452" cy="129909"/>
          </a:xfrm>
          <a:custGeom>
            <a:avLst/>
            <a:gdLst/>
            <a:ahLst/>
            <a:cxnLst/>
            <a:rect l="l" t="t" r="r" b="b"/>
            <a:pathLst>
              <a:path w="24774" h="5414" extrusionOk="0">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2"/>
          <p:cNvSpPr/>
          <p:nvPr/>
        </p:nvSpPr>
        <p:spPr>
          <a:xfrm>
            <a:off x="3688919" y="3380771"/>
            <a:ext cx="169645" cy="437069"/>
          </a:xfrm>
          <a:custGeom>
            <a:avLst/>
            <a:gdLst/>
            <a:ahLst/>
            <a:cxnLst/>
            <a:rect l="l" t="t" r="r" b="b"/>
            <a:pathLst>
              <a:path w="7070" h="18215" extrusionOk="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2"/>
          <p:cNvSpPr/>
          <p:nvPr/>
        </p:nvSpPr>
        <p:spPr>
          <a:xfrm>
            <a:off x="3875336" y="3379235"/>
            <a:ext cx="171180" cy="438605"/>
          </a:xfrm>
          <a:custGeom>
            <a:avLst/>
            <a:gdLst/>
            <a:ahLst/>
            <a:cxnLst/>
            <a:rect l="l" t="t" r="r" b="b"/>
            <a:pathLst>
              <a:path w="7134" h="18279" extrusionOk="0">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2"/>
          <p:cNvSpPr/>
          <p:nvPr/>
        </p:nvSpPr>
        <p:spPr>
          <a:xfrm>
            <a:off x="3779068" y="3467873"/>
            <a:ext cx="177275" cy="111577"/>
          </a:xfrm>
          <a:custGeom>
            <a:avLst/>
            <a:gdLst/>
            <a:ahLst/>
            <a:cxnLst/>
            <a:rect l="l" t="t" r="r" b="b"/>
            <a:pathLst>
              <a:path w="7388" h="4650" extrusionOk="0">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2"/>
          <p:cNvSpPr/>
          <p:nvPr/>
        </p:nvSpPr>
        <p:spPr>
          <a:xfrm>
            <a:off x="3867706" y="3617626"/>
            <a:ext cx="24" cy="24"/>
          </a:xfrm>
          <a:custGeom>
            <a:avLst/>
            <a:gdLst/>
            <a:ahLst/>
            <a:cxnLst/>
            <a:rect l="l" t="t" r="r" b="b"/>
            <a:pathLst>
              <a:path w="1" h="1" extrusionOk="0">
                <a:moveTo>
                  <a:pt x="0" y="0"/>
                </a:move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2"/>
          <p:cNvSpPr/>
          <p:nvPr/>
        </p:nvSpPr>
        <p:spPr>
          <a:xfrm>
            <a:off x="3650719" y="3330334"/>
            <a:ext cx="429415" cy="38224"/>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2"/>
          <p:cNvSpPr/>
          <p:nvPr/>
        </p:nvSpPr>
        <p:spPr>
          <a:xfrm>
            <a:off x="3650719" y="3830030"/>
            <a:ext cx="429415" cy="38224"/>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2"/>
          <p:cNvSpPr/>
          <p:nvPr/>
        </p:nvSpPr>
        <p:spPr>
          <a:xfrm>
            <a:off x="-522515" y="481959"/>
            <a:ext cx="88638" cy="171180"/>
          </a:xfrm>
          <a:custGeom>
            <a:avLst/>
            <a:gdLst/>
            <a:ahLst/>
            <a:cxnLst/>
            <a:rect l="l" t="t" r="r" b="b"/>
            <a:pathLst>
              <a:path w="3694" h="7134" extrusionOk="0">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2"/>
          <p:cNvSpPr/>
          <p:nvPr/>
        </p:nvSpPr>
        <p:spPr>
          <a:xfrm>
            <a:off x="-415569" y="478912"/>
            <a:ext cx="142146" cy="175763"/>
          </a:xfrm>
          <a:custGeom>
            <a:avLst/>
            <a:gdLst/>
            <a:ahLst/>
            <a:cxnLst/>
            <a:rect l="l" t="t" r="r" b="b"/>
            <a:pathLst>
              <a:path w="5924" h="7325" extrusionOk="0">
                <a:moveTo>
                  <a:pt x="2867" y="1"/>
                </a:moveTo>
                <a:cubicBezTo>
                  <a:pt x="1593" y="1"/>
                  <a:pt x="256" y="637"/>
                  <a:pt x="256" y="2102"/>
                </a:cubicBezTo>
                <a:cubicBezTo>
                  <a:pt x="256" y="4713"/>
                  <a:pt x="4331" y="3822"/>
                  <a:pt x="4331" y="5223"/>
                </a:cubicBezTo>
                <a:cubicBezTo>
                  <a:pt x="4331" y="5860"/>
                  <a:pt x="3504" y="6051"/>
                  <a:pt x="3058" y="6051"/>
                </a:cubicBezTo>
                <a:cubicBezTo>
                  <a:pt x="3019" y="6054"/>
                  <a:pt x="2980" y="6055"/>
                  <a:pt x="2942" y="6055"/>
                </a:cubicBezTo>
                <a:cubicBezTo>
                  <a:pt x="2230" y="6055"/>
                  <a:pt x="1654" y="5505"/>
                  <a:pt x="1593" y="4841"/>
                </a:cubicBezTo>
                <a:lnTo>
                  <a:pt x="1" y="4841"/>
                </a:lnTo>
                <a:cubicBezTo>
                  <a:pt x="1" y="6496"/>
                  <a:pt x="1466" y="7324"/>
                  <a:pt x="2994" y="7324"/>
                </a:cubicBezTo>
                <a:cubicBezTo>
                  <a:pt x="4586" y="7324"/>
                  <a:pt x="5924" y="6687"/>
                  <a:pt x="5924" y="5032"/>
                </a:cubicBezTo>
                <a:cubicBezTo>
                  <a:pt x="5924" y="2357"/>
                  <a:pt x="1848" y="3249"/>
                  <a:pt x="1848" y="1975"/>
                </a:cubicBezTo>
                <a:cubicBezTo>
                  <a:pt x="1848" y="1465"/>
                  <a:pt x="2485" y="1274"/>
                  <a:pt x="2867" y="1274"/>
                </a:cubicBezTo>
                <a:cubicBezTo>
                  <a:pt x="3695" y="1274"/>
                  <a:pt x="4077" y="1529"/>
                  <a:pt x="4204" y="2230"/>
                </a:cubicBezTo>
                <a:lnTo>
                  <a:pt x="5669" y="2230"/>
                </a:lnTo>
                <a:cubicBezTo>
                  <a:pt x="5605" y="637"/>
                  <a:pt x="4331" y="1"/>
                  <a:pt x="2867"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2"/>
          <p:cNvSpPr/>
          <p:nvPr/>
        </p:nvSpPr>
        <p:spPr>
          <a:xfrm>
            <a:off x="-1214747" y="1001523"/>
            <a:ext cx="131445" cy="169645"/>
          </a:xfrm>
          <a:custGeom>
            <a:avLst/>
            <a:gdLst/>
            <a:ahLst/>
            <a:cxnLst/>
            <a:rect l="l" t="t" r="r" b="b"/>
            <a:pathLst>
              <a:path w="5478" h="7070" extrusionOk="0">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2"/>
          <p:cNvSpPr/>
          <p:nvPr/>
        </p:nvSpPr>
        <p:spPr>
          <a:xfrm>
            <a:off x="-1066530" y="1001523"/>
            <a:ext cx="134492" cy="169645"/>
          </a:xfrm>
          <a:custGeom>
            <a:avLst/>
            <a:gdLst/>
            <a:ahLst/>
            <a:cxnLst/>
            <a:rect l="l" t="t" r="r" b="b"/>
            <a:pathLst>
              <a:path w="5605" h="7070" extrusionOk="0">
                <a:moveTo>
                  <a:pt x="1" y="1"/>
                </a:moveTo>
                <a:lnTo>
                  <a:pt x="1" y="1465"/>
                </a:lnTo>
                <a:lnTo>
                  <a:pt x="2038" y="1465"/>
                </a:lnTo>
                <a:lnTo>
                  <a:pt x="2038" y="7069"/>
                </a:lnTo>
                <a:lnTo>
                  <a:pt x="3567" y="7069"/>
                </a:lnTo>
                <a:lnTo>
                  <a:pt x="3567" y="1465"/>
                </a:lnTo>
                <a:lnTo>
                  <a:pt x="5605" y="1465"/>
                </a:lnTo>
                <a:lnTo>
                  <a:pt x="560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2"/>
          <p:cNvSpPr/>
          <p:nvPr/>
        </p:nvSpPr>
        <p:spPr>
          <a:xfrm>
            <a:off x="-930526" y="1001523"/>
            <a:ext cx="224665" cy="169645"/>
          </a:xfrm>
          <a:custGeom>
            <a:avLst/>
            <a:gdLst/>
            <a:ahLst/>
            <a:cxnLst/>
            <a:rect l="l" t="t" r="r" b="b"/>
            <a:pathLst>
              <a:path w="9363" h="7070" extrusionOk="0">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2"/>
          <p:cNvSpPr/>
          <p:nvPr/>
        </p:nvSpPr>
        <p:spPr>
          <a:xfrm>
            <a:off x="-689088" y="1001523"/>
            <a:ext cx="97828" cy="169645"/>
          </a:xfrm>
          <a:custGeom>
            <a:avLst/>
            <a:gdLst/>
            <a:ahLst/>
            <a:cxnLst/>
            <a:rect l="l" t="t" r="r" b="b"/>
            <a:pathLst>
              <a:path w="4077" h="7070" extrusionOk="0">
                <a:moveTo>
                  <a:pt x="1" y="1"/>
                </a:moveTo>
                <a:lnTo>
                  <a:pt x="1" y="7069"/>
                </a:lnTo>
                <a:lnTo>
                  <a:pt x="4076" y="7069"/>
                </a:lnTo>
                <a:lnTo>
                  <a:pt x="4076" y="5668"/>
                </a:lnTo>
                <a:lnTo>
                  <a:pt x="1529" y="5668"/>
                </a:lnTo>
                <a:lnTo>
                  <a:pt x="152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2"/>
          <p:cNvSpPr/>
          <p:nvPr/>
        </p:nvSpPr>
        <p:spPr>
          <a:xfrm>
            <a:off x="12309" y="4484061"/>
            <a:ext cx="155896" cy="203262"/>
          </a:xfrm>
          <a:custGeom>
            <a:avLst/>
            <a:gdLst/>
            <a:ahLst/>
            <a:cxnLst/>
            <a:rect l="l" t="t" r="r" b="b"/>
            <a:pathLst>
              <a:path w="6497" h="8471" extrusionOk="0">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2"/>
          <p:cNvSpPr/>
          <p:nvPr/>
        </p:nvSpPr>
        <p:spPr>
          <a:xfrm>
            <a:off x="192632" y="4384722"/>
            <a:ext cx="198679" cy="365252"/>
          </a:xfrm>
          <a:custGeom>
            <a:avLst/>
            <a:gdLst/>
            <a:ahLst/>
            <a:cxnLst/>
            <a:rect l="l" t="t" r="r" b="b"/>
            <a:pathLst>
              <a:path w="8280" h="15222" extrusionOk="0">
                <a:moveTo>
                  <a:pt x="6114" y="1"/>
                </a:moveTo>
                <a:lnTo>
                  <a:pt x="0" y="15221"/>
                </a:lnTo>
                <a:lnTo>
                  <a:pt x="2165" y="15221"/>
                </a:lnTo>
                <a:lnTo>
                  <a:pt x="82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2"/>
          <p:cNvSpPr/>
          <p:nvPr/>
        </p:nvSpPr>
        <p:spPr>
          <a:xfrm>
            <a:off x="3801989" y="4086729"/>
            <a:ext cx="230760" cy="230784"/>
          </a:xfrm>
          <a:custGeom>
            <a:avLst/>
            <a:gdLst/>
            <a:ahLst/>
            <a:cxnLst/>
            <a:rect l="l" t="t" r="r" b="b"/>
            <a:pathLst>
              <a:path w="9617"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id="{28CBCD38-DC26-EB6E-ED7D-B5BEF85545F8}"/>
              </a:ext>
            </a:extLst>
          </p:cNvPr>
          <p:cNvSpPr txBox="1"/>
          <p:nvPr/>
        </p:nvSpPr>
        <p:spPr>
          <a:xfrm>
            <a:off x="3571735" y="1754897"/>
            <a:ext cx="779358" cy="415498"/>
          </a:xfrm>
          <a:prstGeom prst="rect">
            <a:avLst/>
          </a:prstGeom>
          <a:noFill/>
        </p:spPr>
        <p:txBody>
          <a:bodyPr wrap="square" rtlCol="0">
            <a:spAutoFit/>
          </a:bodyPr>
          <a:lstStyle/>
          <a:p>
            <a:pPr algn="ctr"/>
            <a:r>
              <a:rPr lang="es" sz="2100" b="1" dirty="0">
                <a:solidFill>
                  <a:schemeClr val="accent1"/>
                </a:solidFill>
              </a:rPr>
              <a:t>CSS</a:t>
            </a:r>
            <a:endParaRPr lang="en-US" sz="21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29"/>
          <p:cNvSpPr/>
          <p:nvPr/>
        </p:nvSpPr>
        <p:spPr>
          <a:xfrm rot="10800000">
            <a:off x="4534860" y="1424241"/>
            <a:ext cx="3619654" cy="2771237"/>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9"/>
          <p:cNvSpPr txBox="1">
            <a:spLocks noGrp="1"/>
          </p:cNvSpPr>
          <p:nvPr>
            <p:ph type="ctrTitle" idx="4"/>
          </p:nvPr>
        </p:nvSpPr>
        <p:spPr>
          <a:xfrm>
            <a:off x="256200" y="637927"/>
            <a:ext cx="7833900" cy="60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dirty="0">
                <a:solidFill>
                  <a:srgbClr val="FFFFFF"/>
                </a:solidFill>
              </a:rPr>
              <a:t>CONCLUSION</a:t>
            </a:r>
            <a:endParaRPr dirty="0">
              <a:solidFill>
                <a:srgbClr val="FFFFFF"/>
              </a:solidFill>
            </a:endParaRPr>
          </a:p>
        </p:txBody>
      </p:sp>
      <p:cxnSp>
        <p:nvCxnSpPr>
          <p:cNvPr id="458" name="Google Shape;458;p29"/>
          <p:cNvCxnSpPr/>
          <p:nvPr/>
        </p:nvCxnSpPr>
        <p:spPr>
          <a:xfrm>
            <a:off x="5882725" y="1195336"/>
            <a:ext cx="3340500" cy="0"/>
          </a:xfrm>
          <a:prstGeom prst="straightConnector1">
            <a:avLst/>
          </a:prstGeom>
          <a:noFill/>
          <a:ln w="9525" cap="flat" cmpd="sng">
            <a:solidFill>
              <a:schemeClr val="accent1"/>
            </a:solidFill>
            <a:prstDash val="solid"/>
            <a:round/>
            <a:headEnd type="none" w="med" len="med"/>
            <a:tailEnd type="none" w="med" len="med"/>
          </a:ln>
        </p:spPr>
      </p:cxnSp>
      <p:sp>
        <p:nvSpPr>
          <p:cNvPr id="459" name="Google Shape;459;p29"/>
          <p:cNvSpPr/>
          <p:nvPr/>
        </p:nvSpPr>
        <p:spPr>
          <a:xfrm>
            <a:off x="2634654" y="3249946"/>
            <a:ext cx="621066" cy="619705"/>
          </a:xfrm>
          <a:custGeom>
            <a:avLst/>
            <a:gdLst/>
            <a:ahLst/>
            <a:cxnLst/>
            <a:rect l="l" t="t" r="r" b="b"/>
            <a:pathLst>
              <a:path w="41529" h="41438" extrusionOk="0">
                <a:moveTo>
                  <a:pt x="3025" y="1"/>
                </a:moveTo>
                <a:lnTo>
                  <a:pt x="0" y="41438"/>
                </a:lnTo>
                <a:lnTo>
                  <a:pt x="41529" y="41438"/>
                </a:lnTo>
                <a:lnTo>
                  <a:pt x="38504" y="1"/>
                </a:lnTo>
                <a:close/>
              </a:path>
            </a:pathLst>
          </a:custGeom>
          <a:solidFill>
            <a:srgbClr val="1612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9"/>
          <p:cNvSpPr/>
          <p:nvPr/>
        </p:nvSpPr>
        <p:spPr>
          <a:xfrm>
            <a:off x="2492071" y="3754486"/>
            <a:ext cx="906228" cy="115168"/>
          </a:xfrm>
          <a:custGeom>
            <a:avLst/>
            <a:gdLst/>
            <a:ahLst/>
            <a:cxnLst/>
            <a:rect l="l" t="t" r="r" b="b"/>
            <a:pathLst>
              <a:path w="60597" h="7701" extrusionOk="0">
                <a:moveTo>
                  <a:pt x="0" y="0"/>
                </a:moveTo>
                <a:lnTo>
                  <a:pt x="0" y="7701"/>
                </a:lnTo>
                <a:lnTo>
                  <a:pt x="60597" y="7701"/>
                </a:lnTo>
                <a:lnTo>
                  <a:pt x="60597" y="0"/>
                </a:lnTo>
                <a:close/>
              </a:path>
            </a:pathLst>
          </a:custGeom>
          <a:solidFill>
            <a:srgbClr val="1612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9"/>
          <p:cNvSpPr/>
          <p:nvPr/>
        </p:nvSpPr>
        <p:spPr>
          <a:xfrm>
            <a:off x="1402108" y="1357975"/>
            <a:ext cx="3086129" cy="2093521"/>
          </a:xfrm>
          <a:custGeom>
            <a:avLst/>
            <a:gdLst/>
            <a:ahLst/>
            <a:cxnLst/>
            <a:rect l="l" t="t" r="r" b="b"/>
            <a:pathLst>
              <a:path w="206361" h="139988" extrusionOk="0">
                <a:moveTo>
                  <a:pt x="5501" y="0"/>
                </a:moveTo>
                <a:cubicBezTo>
                  <a:pt x="2476" y="0"/>
                  <a:pt x="1" y="2475"/>
                  <a:pt x="1" y="5500"/>
                </a:cubicBezTo>
                <a:lnTo>
                  <a:pt x="1" y="134487"/>
                </a:lnTo>
                <a:cubicBezTo>
                  <a:pt x="1" y="137512"/>
                  <a:pt x="2476" y="139987"/>
                  <a:pt x="5501" y="139987"/>
                </a:cubicBezTo>
                <a:lnTo>
                  <a:pt x="200860" y="139987"/>
                </a:lnTo>
                <a:cubicBezTo>
                  <a:pt x="203885" y="139987"/>
                  <a:pt x="206360" y="137512"/>
                  <a:pt x="206360" y="134487"/>
                </a:cubicBezTo>
                <a:lnTo>
                  <a:pt x="206360" y="5500"/>
                </a:lnTo>
                <a:cubicBezTo>
                  <a:pt x="206360" y="2475"/>
                  <a:pt x="203885" y="0"/>
                  <a:pt x="2008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9"/>
          <p:cNvSpPr/>
          <p:nvPr/>
        </p:nvSpPr>
        <p:spPr>
          <a:xfrm>
            <a:off x="1483001" y="1440228"/>
            <a:ext cx="2924346" cy="1643839"/>
          </a:xfrm>
          <a:custGeom>
            <a:avLst/>
            <a:gdLst/>
            <a:ahLst/>
            <a:cxnLst/>
            <a:rect l="l" t="t" r="r" b="b"/>
            <a:pathLst>
              <a:path w="195543" h="109919" extrusionOk="0">
                <a:moveTo>
                  <a:pt x="0" y="0"/>
                </a:moveTo>
                <a:lnTo>
                  <a:pt x="0" y="109918"/>
                </a:lnTo>
                <a:lnTo>
                  <a:pt x="195543" y="109918"/>
                </a:lnTo>
                <a:lnTo>
                  <a:pt x="195543"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9"/>
          <p:cNvSpPr/>
          <p:nvPr/>
        </p:nvSpPr>
        <p:spPr>
          <a:xfrm>
            <a:off x="1402108" y="3173181"/>
            <a:ext cx="3086129" cy="278328"/>
          </a:xfrm>
          <a:custGeom>
            <a:avLst/>
            <a:gdLst/>
            <a:ahLst/>
            <a:cxnLst/>
            <a:rect l="l" t="t" r="r" b="b"/>
            <a:pathLst>
              <a:path w="206361" h="18611" extrusionOk="0">
                <a:moveTo>
                  <a:pt x="1" y="0"/>
                </a:moveTo>
                <a:lnTo>
                  <a:pt x="1" y="13110"/>
                </a:lnTo>
                <a:cubicBezTo>
                  <a:pt x="1" y="16135"/>
                  <a:pt x="2476" y="18610"/>
                  <a:pt x="5501" y="18610"/>
                </a:cubicBezTo>
                <a:lnTo>
                  <a:pt x="200860" y="18610"/>
                </a:lnTo>
                <a:cubicBezTo>
                  <a:pt x="203885" y="18610"/>
                  <a:pt x="206360" y="16135"/>
                  <a:pt x="206360" y="13110"/>
                </a:cubicBezTo>
                <a:lnTo>
                  <a:pt x="206360"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9"/>
          <p:cNvSpPr/>
          <p:nvPr/>
        </p:nvSpPr>
        <p:spPr>
          <a:xfrm>
            <a:off x="1483001" y="1440228"/>
            <a:ext cx="2924346" cy="120657"/>
          </a:xfrm>
          <a:custGeom>
            <a:avLst/>
            <a:gdLst/>
            <a:ahLst/>
            <a:cxnLst/>
            <a:rect l="l" t="t" r="r" b="b"/>
            <a:pathLst>
              <a:path w="195543" h="8068" extrusionOk="0">
                <a:moveTo>
                  <a:pt x="0" y="0"/>
                </a:moveTo>
                <a:lnTo>
                  <a:pt x="0" y="8068"/>
                </a:lnTo>
                <a:lnTo>
                  <a:pt x="195543" y="8068"/>
                </a:lnTo>
                <a:lnTo>
                  <a:pt x="195543"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9"/>
          <p:cNvSpPr/>
          <p:nvPr/>
        </p:nvSpPr>
        <p:spPr>
          <a:xfrm>
            <a:off x="1483001" y="1560871"/>
            <a:ext cx="2924346" cy="119296"/>
          </a:xfrm>
          <a:custGeom>
            <a:avLst/>
            <a:gdLst/>
            <a:ahLst/>
            <a:cxnLst/>
            <a:rect l="l" t="t" r="r" b="b"/>
            <a:pathLst>
              <a:path w="195543" h="7977" extrusionOk="0">
                <a:moveTo>
                  <a:pt x="0" y="1"/>
                </a:moveTo>
                <a:lnTo>
                  <a:pt x="0" y="7977"/>
                </a:lnTo>
                <a:lnTo>
                  <a:pt x="195543" y="7977"/>
                </a:lnTo>
                <a:lnTo>
                  <a:pt x="19554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9"/>
          <p:cNvSpPr/>
          <p:nvPr/>
        </p:nvSpPr>
        <p:spPr>
          <a:xfrm>
            <a:off x="3858959" y="1560871"/>
            <a:ext cx="548415" cy="119296"/>
          </a:xfrm>
          <a:custGeom>
            <a:avLst/>
            <a:gdLst/>
            <a:ahLst/>
            <a:cxnLst/>
            <a:rect l="l" t="t" r="r" b="b"/>
            <a:pathLst>
              <a:path w="36671" h="7977" extrusionOk="0">
                <a:moveTo>
                  <a:pt x="1" y="1"/>
                </a:moveTo>
                <a:lnTo>
                  <a:pt x="1" y="7977"/>
                </a:lnTo>
                <a:lnTo>
                  <a:pt x="36671" y="7977"/>
                </a:lnTo>
                <a:lnTo>
                  <a:pt x="36671"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9"/>
          <p:cNvSpPr/>
          <p:nvPr/>
        </p:nvSpPr>
        <p:spPr>
          <a:xfrm>
            <a:off x="3453135" y="1560871"/>
            <a:ext cx="407210" cy="119296"/>
          </a:xfrm>
          <a:custGeom>
            <a:avLst/>
            <a:gdLst/>
            <a:ahLst/>
            <a:cxnLst/>
            <a:rect l="l" t="t" r="r" b="b"/>
            <a:pathLst>
              <a:path w="27229" h="7977" extrusionOk="0">
                <a:moveTo>
                  <a:pt x="1" y="1"/>
                </a:moveTo>
                <a:lnTo>
                  <a:pt x="1" y="7977"/>
                </a:lnTo>
                <a:lnTo>
                  <a:pt x="27228" y="7977"/>
                </a:lnTo>
                <a:lnTo>
                  <a:pt x="272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9"/>
          <p:cNvSpPr/>
          <p:nvPr/>
        </p:nvSpPr>
        <p:spPr>
          <a:xfrm>
            <a:off x="3056913" y="1784345"/>
            <a:ext cx="1257222" cy="316717"/>
          </a:xfrm>
          <a:custGeom>
            <a:avLst/>
            <a:gdLst/>
            <a:ahLst/>
            <a:cxnLst/>
            <a:rect l="l" t="t" r="r" b="b"/>
            <a:pathLst>
              <a:path w="84067" h="21178" extrusionOk="0">
                <a:moveTo>
                  <a:pt x="1" y="1"/>
                </a:moveTo>
                <a:lnTo>
                  <a:pt x="1" y="21178"/>
                </a:lnTo>
                <a:lnTo>
                  <a:pt x="84067" y="21178"/>
                </a:lnTo>
                <a:lnTo>
                  <a:pt x="840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9"/>
          <p:cNvSpPr/>
          <p:nvPr/>
        </p:nvSpPr>
        <p:spPr>
          <a:xfrm>
            <a:off x="3056913" y="2190167"/>
            <a:ext cx="963835" cy="67193"/>
          </a:xfrm>
          <a:custGeom>
            <a:avLst/>
            <a:gdLst/>
            <a:ahLst/>
            <a:cxnLst/>
            <a:rect l="l" t="t" r="r" b="b"/>
            <a:pathLst>
              <a:path w="64449" h="4493" extrusionOk="0">
                <a:moveTo>
                  <a:pt x="1" y="0"/>
                </a:moveTo>
                <a:lnTo>
                  <a:pt x="1" y="4493"/>
                </a:lnTo>
                <a:lnTo>
                  <a:pt x="64448" y="4493"/>
                </a:lnTo>
                <a:lnTo>
                  <a:pt x="644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9"/>
          <p:cNvSpPr/>
          <p:nvPr/>
        </p:nvSpPr>
        <p:spPr>
          <a:xfrm>
            <a:off x="3056913" y="2336861"/>
            <a:ext cx="1257222" cy="67193"/>
          </a:xfrm>
          <a:custGeom>
            <a:avLst/>
            <a:gdLst/>
            <a:ahLst/>
            <a:cxnLst/>
            <a:rect l="l" t="t" r="r" b="b"/>
            <a:pathLst>
              <a:path w="84067" h="4493" extrusionOk="0">
                <a:moveTo>
                  <a:pt x="1" y="1"/>
                </a:moveTo>
                <a:lnTo>
                  <a:pt x="1" y="4493"/>
                </a:lnTo>
                <a:lnTo>
                  <a:pt x="84067" y="4493"/>
                </a:lnTo>
                <a:lnTo>
                  <a:pt x="840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9"/>
          <p:cNvSpPr/>
          <p:nvPr/>
        </p:nvSpPr>
        <p:spPr>
          <a:xfrm>
            <a:off x="3056913" y="2483556"/>
            <a:ext cx="1257222" cy="67193"/>
          </a:xfrm>
          <a:custGeom>
            <a:avLst/>
            <a:gdLst/>
            <a:ahLst/>
            <a:cxnLst/>
            <a:rect l="l" t="t" r="r" b="b"/>
            <a:pathLst>
              <a:path w="84067" h="4493" extrusionOk="0">
                <a:moveTo>
                  <a:pt x="1" y="1"/>
                </a:moveTo>
                <a:lnTo>
                  <a:pt x="1" y="4493"/>
                </a:lnTo>
                <a:lnTo>
                  <a:pt x="84067" y="4493"/>
                </a:lnTo>
                <a:lnTo>
                  <a:pt x="840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9"/>
          <p:cNvSpPr/>
          <p:nvPr/>
        </p:nvSpPr>
        <p:spPr>
          <a:xfrm>
            <a:off x="3056913" y="2630251"/>
            <a:ext cx="1257222" cy="67208"/>
          </a:xfrm>
          <a:custGeom>
            <a:avLst/>
            <a:gdLst/>
            <a:ahLst/>
            <a:cxnLst/>
            <a:rect l="l" t="t" r="r" b="b"/>
            <a:pathLst>
              <a:path w="84067" h="4494" extrusionOk="0">
                <a:moveTo>
                  <a:pt x="1" y="1"/>
                </a:moveTo>
                <a:lnTo>
                  <a:pt x="1" y="4493"/>
                </a:lnTo>
                <a:lnTo>
                  <a:pt x="84067" y="4493"/>
                </a:lnTo>
                <a:lnTo>
                  <a:pt x="840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9"/>
          <p:cNvSpPr/>
          <p:nvPr/>
        </p:nvSpPr>
        <p:spPr>
          <a:xfrm>
            <a:off x="3056913" y="2776960"/>
            <a:ext cx="699236" cy="67193"/>
          </a:xfrm>
          <a:custGeom>
            <a:avLst/>
            <a:gdLst/>
            <a:ahLst/>
            <a:cxnLst/>
            <a:rect l="l" t="t" r="r" b="b"/>
            <a:pathLst>
              <a:path w="46756" h="4493" extrusionOk="0">
                <a:moveTo>
                  <a:pt x="1" y="0"/>
                </a:moveTo>
                <a:lnTo>
                  <a:pt x="1" y="4492"/>
                </a:lnTo>
                <a:lnTo>
                  <a:pt x="46755" y="4492"/>
                </a:lnTo>
                <a:lnTo>
                  <a:pt x="467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9"/>
          <p:cNvSpPr/>
          <p:nvPr/>
        </p:nvSpPr>
        <p:spPr>
          <a:xfrm>
            <a:off x="3839771" y="2785186"/>
            <a:ext cx="124770" cy="117920"/>
          </a:xfrm>
          <a:custGeom>
            <a:avLst/>
            <a:gdLst/>
            <a:ahLst/>
            <a:cxnLst/>
            <a:rect l="l" t="t" r="r" b="b"/>
            <a:pathLst>
              <a:path w="8343" h="7885" extrusionOk="0">
                <a:moveTo>
                  <a:pt x="4217" y="0"/>
                </a:moveTo>
                <a:lnTo>
                  <a:pt x="2934" y="2567"/>
                </a:lnTo>
                <a:lnTo>
                  <a:pt x="0" y="3025"/>
                </a:lnTo>
                <a:lnTo>
                  <a:pt x="2109" y="5042"/>
                </a:lnTo>
                <a:lnTo>
                  <a:pt x="1650" y="7884"/>
                </a:lnTo>
                <a:lnTo>
                  <a:pt x="4217" y="6509"/>
                </a:lnTo>
                <a:lnTo>
                  <a:pt x="6692" y="7884"/>
                </a:lnTo>
                <a:lnTo>
                  <a:pt x="6234" y="5042"/>
                </a:lnTo>
                <a:lnTo>
                  <a:pt x="8343" y="3025"/>
                </a:lnTo>
                <a:lnTo>
                  <a:pt x="5501" y="2567"/>
                </a:lnTo>
                <a:lnTo>
                  <a:pt x="421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9"/>
          <p:cNvSpPr/>
          <p:nvPr/>
        </p:nvSpPr>
        <p:spPr>
          <a:xfrm>
            <a:off x="4002917" y="2785186"/>
            <a:ext cx="123409" cy="117920"/>
          </a:xfrm>
          <a:custGeom>
            <a:avLst/>
            <a:gdLst/>
            <a:ahLst/>
            <a:cxnLst/>
            <a:rect l="l" t="t" r="r" b="b"/>
            <a:pathLst>
              <a:path w="8252" h="7885" extrusionOk="0">
                <a:moveTo>
                  <a:pt x="4126" y="0"/>
                </a:moveTo>
                <a:lnTo>
                  <a:pt x="2842" y="2567"/>
                </a:lnTo>
                <a:lnTo>
                  <a:pt x="1" y="3025"/>
                </a:lnTo>
                <a:lnTo>
                  <a:pt x="2109" y="5042"/>
                </a:lnTo>
                <a:lnTo>
                  <a:pt x="1559" y="7884"/>
                </a:lnTo>
                <a:lnTo>
                  <a:pt x="1559" y="7884"/>
                </a:lnTo>
                <a:lnTo>
                  <a:pt x="4126" y="6509"/>
                </a:lnTo>
                <a:lnTo>
                  <a:pt x="6693" y="7884"/>
                </a:lnTo>
                <a:lnTo>
                  <a:pt x="6234" y="5042"/>
                </a:lnTo>
                <a:lnTo>
                  <a:pt x="8251" y="3025"/>
                </a:lnTo>
                <a:lnTo>
                  <a:pt x="5409" y="2567"/>
                </a:lnTo>
                <a:lnTo>
                  <a:pt x="41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9"/>
          <p:cNvSpPr/>
          <p:nvPr/>
        </p:nvSpPr>
        <p:spPr>
          <a:xfrm>
            <a:off x="4166063" y="2785186"/>
            <a:ext cx="123409" cy="117920"/>
          </a:xfrm>
          <a:custGeom>
            <a:avLst/>
            <a:gdLst/>
            <a:ahLst/>
            <a:cxnLst/>
            <a:rect l="l" t="t" r="r" b="b"/>
            <a:pathLst>
              <a:path w="8252" h="7885" extrusionOk="0">
                <a:moveTo>
                  <a:pt x="4126" y="0"/>
                </a:moveTo>
                <a:lnTo>
                  <a:pt x="2843" y="2567"/>
                </a:lnTo>
                <a:lnTo>
                  <a:pt x="1" y="3025"/>
                </a:lnTo>
                <a:lnTo>
                  <a:pt x="2018" y="5042"/>
                </a:lnTo>
                <a:lnTo>
                  <a:pt x="1559" y="7884"/>
                </a:lnTo>
                <a:lnTo>
                  <a:pt x="4126" y="6509"/>
                </a:lnTo>
                <a:lnTo>
                  <a:pt x="6693" y="7884"/>
                </a:lnTo>
                <a:lnTo>
                  <a:pt x="6143" y="5042"/>
                </a:lnTo>
                <a:lnTo>
                  <a:pt x="8252" y="3025"/>
                </a:lnTo>
                <a:lnTo>
                  <a:pt x="5410" y="2567"/>
                </a:lnTo>
                <a:lnTo>
                  <a:pt x="41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9"/>
          <p:cNvSpPr/>
          <p:nvPr/>
        </p:nvSpPr>
        <p:spPr>
          <a:xfrm>
            <a:off x="3960415" y="1473129"/>
            <a:ext cx="65817" cy="55498"/>
          </a:xfrm>
          <a:custGeom>
            <a:avLst/>
            <a:gdLst/>
            <a:ahLst/>
            <a:cxnLst/>
            <a:rect l="l" t="t" r="r" b="b"/>
            <a:pathLst>
              <a:path w="4401" h="3711" extrusionOk="0">
                <a:moveTo>
                  <a:pt x="2567" y="1"/>
                </a:moveTo>
                <a:cubicBezTo>
                  <a:pt x="917" y="1"/>
                  <a:pt x="1" y="2018"/>
                  <a:pt x="1192" y="3209"/>
                </a:cubicBezTo>
                <a:cubicBezTo>
                  <a:pt x="1566" y="3555"/>
                  <a:pt x="2022" y="3710"/>
                  <a:pt x="2470" y="3710"/>
                </a:cubicBezTo>
                <a:cubicBezTo>
                  <a:pt x="3451" y="3710"/>
                  <a:pt x="4401" y="2966"/>
                  <a:pt x="4401" y="1834"/>
                </a:cubicBezTo>
                <a:cubicBezTo>
                  <a:pt x="4401" y="826"/>
                  <a:pt x="3576" y="1"/>
                  <a:pt x="25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9"/>
          <p:cNvSpPr/>
          <p:nvPr/>
        </p:nvSpPr>
        <p:spPr>
          <a:xfrm>
            <a:off x="4082434" y="1473129"/>
            <a:ext cx="64456" cy="55498"/>
          </a:xfrm>
          <a:custGeom>
            <a:avLst/>
            <a:gdLst/>
            <a:ahLst/>
            <a:cxnLst/>
            <a:rect l="l" t="t" r="r" b="b"/>
            <a:pathLst>
              <a:path w="4310" h="3711" extrusionOk="0">
                <a:moveTo>
                  <a:pt x="2476" y="1"/>
                </a:moveTo>
                <a:cubicBezTo>
                  <a:pt x="826" y="1"/>
                  <a:pt x="1" y="2018"/>
                  <a:pt x="1192" y="3209"/>
                </a:cubicBezTo>
                <a:cubicBezTo>
                  <a:pt x="1566" y="3555"/>
                  <a:pt x="2013" y="3710"/>
                  <a:pt x="2449" y="3710"/>
                </a:cubicBezTo>
                <a:cubicBezTo>
                  <a:pt x="3403" y="3710"/>
                  <a:pt x="4309" y="2966"/>
                  <a:pt x="4309" y="1834"/>
                </a:cubicBezTo>
                <a:cubicBezTo>
                  <a:pt x="4309" y="826"/>
                  <a:pt x="3484" y="1"/>
                  <a:pt x="24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9"/>
          <p:cNvSpPr/>
          <p:nvPr/>
        </p:nvSpPr>
        <p:spPr>
          <a:xfrm>
            <a:off x="4204453" y="1473129"/>
            <a:ext cx="64456" cy="55498"/>
          </a:xfrm>
          <a:custGeom>
            <a:avLst/>
            <a:gdLst/>
            <a:ahLst/>
            <a:cxnLst/>
            <a:rect l="l" t="t" r="r" b="b"/>
            <a:pathLst>
              <a:path w="4310" h="3711" extrusionOk="0">
                <a:moveTo>
                  <a:pt x="2476" y="1"/>
                </a:moveTo>
                <a:cubicBezTo>
                  <a:pt x="826" y="1"/>
                  <a:pt x="1" y="2018"/>
                  <a:pt x="1101" y="3209"/>
                </a:cubicBezTo>
                <a:cubicBezTo>
                  <a:pt x="1475" y="3555"/>
                  <a:pt x="1930" y="3710"/>
                  <a:pt x="2379" y="3710"/>
                </a:cubicBezTo>
                <a:cubicBezTo>
                  <a:pt x="3360" y="3710"/>
                  <a:pt x="4309" y="2966"/>
                  <a:pt x="4309" y="1834"/>
                </a:cubicBezTo>
                <a:cubicBezTo>
                  <a:pt x="4309" y="826"/>
                  <a:pt x="3484" y="1"/>
                  <a:pt x="24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9"/>
          <p:cNvSpPr/>
          <p:nvPr/>
        </p:nvSpPr>
        <p:spPr>
          <a:xfrm>
            <a:off x="1578968" y="1784345"/>
            <a:ext cx="471636" cy="473012"/>
          </a:xfrm>
          <a:custGeom>
            <a:avLst/>
            <a:gdLst/>
            <a:ahLst/>
            <a:cxnLst/>
            <a:rect l="l" t="t" r="r" b="b"/>
            <a:pathLst>
              <a:path w="31537" h="31629" extrusionOk="0">
                <a:moveTo>
                  <a:pt x="1" y="1"/>
                </a:moveTo>
                <a:lnTo>
                  <a:pt x="1" y="31629"/>
                </a:lnTo>
                <a:lnTo>
                  <a:pt x="31537" y="31629"/>
                </a:lnTo>
                <a:lnTo>
                  <a:pt x="3153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9"/>
          <p:cNvSpPr/>
          <p:nvPr/>
        </p:nvSpPr>
        <p:spPr>
          <a:xfrm>
            <a:off x="1578968" y="2347839"/>
            <a:ext cx="471636" cy="135732"/>
          </a:xfrm>
          <a:custGeom>
            <a:avLst/>
            <a:gdLst/>
            <a:ahLst/>
            <a:cxnLst/>
            <a:rect l="l" t="t" r="r" b="b"/>
            <a:pathLst>
              <a:path w="31537" h="9076" extrusionOk="0">
                <a:moveTo>
                  <a:pt x="1" y="0"/>
                </a:moveTo>
                <a:lnTo>
                  <a:pt x="1" y="9076"/>
                </a:lnTo>
                <a:lnTo>
                  <a:pt x="31537" y="9076"/>
                </a:lnTo>
                <a:lnTo>
                  <a:pt x="3153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9"/>
          <p:cNvSpPr/>
          <p:nvPr/>
        </p:nvSpPr>
        <p:spPr>
          <a:xfrm>
            <a:off x="1578968" y="2550735"/>
            <a:ext cx="471636" cy="50742"/>
          </a:xfrm>
          <a:custGeom>
            <a:avLst/>
            <a:gdLst/>
            <a:ahLst/>
            <a:cxnLst/>
            <a:rect l="l" t="t" r="r" b="b"/>
            <a:pathLst>
              <a:path w="31537" h="3393" extrusionOk="0">
                <a:moveTo>
                  <a:pt x="1" y="1"/>
                </a:moveTo>
                <a:lnTo>
                  <a:pt x="1" y="3393"/>
                </a:lnTo>
                <a:lnTo>
                  <a:pt x="31537" y="3393"/>
                </a:lnTo>
                <a:lnTo>
                  <a:pt x="31537"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9"/>
          <p:cNvSpPr/>
          <p:nvPr/>
        </p:nvSpPr>
        <p:spPr>
          <a:xfrm>
            <a:off x="1578968" y="2663167"/>
            <a:ext cx="471636" cy="50742"/>
          </a:xfrm>
          <a:custGeom>
            <a:avLst/>
            <a:gdLst/>
            <a:ahLst/>
            <a:cxnLst/>
            <a:rect l="l" t="t" r="r" b="b"/>
            <a:pathLst>
              <a:path w="31537" h="3393" extrusionOk="0">
                <a:moveTo>
                  <a:pt x="1" y="0"/>
                </a:moveTo>
                <a:lnTo>
                  <a:pt x="1" y="3392"/>
                </a:lnTo>
                <a:lnTo>
                  <a:pt x="31537" y="3392"/>
                </a:lnTo>
                <a:lnTo>
                  <a:pt x="31537"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9"/>
          <p:cNvSpPr/>
          <p:nvPr/>
        </p:nvSpPr>
        <p:spPr>
          <a:xfrm>
            <a:off x="1578968" y="2776960"/>
            <a:ext cx="471636" cy="50742"/>
          </a:xfrm>
          <a:custGeom>
            <a:avLst/>
            <a:gdLst/>
            <a:ahLst/>
            <a:cxnLst/>
            <a:rect l="l" t="t" r="r" b="b"/>
            <a:pathLst>
              <a:path w="31537" h="3393" extrusionOk="0">
                <a:moveTo>
                  <a:pt x="1" y="0"/>
                </a:moveTo>
                <a:lnTo>
                  <a:pt x="1" y="3392"/>
                </a:lnTo>
                <a:lnTo>
                  <a:pt x="31537" y="3392"/>
                </a:lnTo>
                <a:lnTo>
                  <a:pt x="31537" y="0"/>
                </a:lnTo>
                <a:close/>
              </a:path>
            </a:pathLst>
          </a:custGeom>
          <a:solidFill>
            <a:srgbClr val="F4E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9"/>
          <p:cNvSpPr/>
          <p:nvPr/>
        </p:nvSpPr>
        <p:spPr>
          <a:xfrm>
            <a:off x="1578968" y="2889378"/>
            <a:ext cx="471636" cy="50742"/>
          </a:xfrm>
          <a:custGeom>
            <a:avLst/>
            <a:gdLst/>
            <a:ahLst/>
            <a:cxnLst/>
            <a:rect l="l" t="t" r="r" b="b"/>
            <a:pathLst>
              <a:path w="31537" h="3393" extrusionOk="0">
                <a:moveTo>
                  <a:pt x="1" y="0"/>
                </a:moveTo>
                <a:lnTo>
                  <a:pt x="1" y="3392"/>
                </a:lnTo>
                <a:lnTo>
                  <a:pt x="31537" y="3392"/>
                </a:lnTo>
                <a:lnTo>
                  <a:pt x="31537" y="0"/>
                </a:lnTo>
                <a:close/>
              </a:path>
            </a:pathLst>
          </a:custGeom>
          <a:solidFill>
            <a:srgbClr val="F4E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9"/>
          <p:cNvSpPr/>
          <p:nvPr/>
        </p:nvSpPr>
        <p:spPr>
          <a:xfrm>
            <a:off x="2179478" y="1784345"/>
            <a:ext cx="765023" cy="473012"/>
          </a:xfrm>
          <a:custGeom>
            <a:avLst/>
            <a:gdLst/>
            <a:ahLst/>
            <a:cxnLst/>
            <a:rect l="l" t="t" r="r" b="b"/>
            <a:pathLst>
              <a:path w="51155" h="31629" extrusionOk="0">
                <a:moveTo>
                  <a:pt x="0" y="1"/>
                </a:moveTo>
                <a:lnTo>
                  <a:pt x="0" y="31629"/>
                </a:lnTo>
                <a:lnTo>
                  <a:pt x="51155" y="31629"/>
                </a:lnTo>
                <a:lnTo>
                  <a:pt x="5115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9"/>
          <p:cNvSpPr/>
          <p:nvPr/>
        </p:nvSpPr>
        <p:spPr>
          <a:xfrm>
            <a:off x="2179478" y="2347839"/>
            <a:ext cx="765023" cy="135732"/>
          </a:xfrm>
          <a:custGeom>
            <a:avLst/>
            <a:gdLst/>
            <a:ahLst/>
            <a:cxnLst/>
            <a:rect l="l" t="t" r="r" b="b"/>
            <a:pathLst>
              <a:path w="51155" h="9076" extrusionOk="0">
                <a:moveTo>
                  <a:pt x="0" y="0"/>
                </a:moveTo>
                <a:lnTo>
                  <a:pt x="0" y="9076"/>
                </a:lnTo>
                <a:lnTo>
                  <a:pt x="51155" y="9076"/>
                </a:lnTo>
                <a:lnTo>
                  <a:pt x="511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9"/>
          <p:cNvSpPr/>
          <p:nvPr/>
        </p:nvSpPr>
        <p:spPr>
          <a:xfrm>
            <a:off x="2179478" y="2550735"/>
            <a:ext cx="765023" cy="50742"/>
          </a:xfrm>
          <a:custGeom>
            <a:avLst/>
            <a:gdLst/>
            <a:ahLst/>
            <a:cxnLst/>
            <a:rect l="l" t="t" r="r" b="b"/>
            <a:pathLst>
              <a:path w="51155" h="3393" extrusionOk="0">
                <a:moveTo>
                  <a:pt x="0" y="1"/>
                </a:moveTo>
                <a:lnTo>
                  <a:pt x="0" y="3393"/>
                </a:lnTo>
                <a:lnTo>
                  <a:pt x="51155" y="3393"/>
                </a:lnTo>
                <a:lnTo>
                  <a:pt x="5115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9"/>
          <p:cNvSpPr/>
          <p:nvPr/>
        </p:nvSpPr>
        <p:spPr>
          <a:xfrm>
            <a:off x="2179478" y="2663167"/>
            <a:ext cx="765023" cy="50742"/>
          </a:xfrm>
          <a:custGeom>
            <a:avLst/>
            <a:gdLst/>
            <a:ahLst/>
            <a:cxnLst/>
            <a:rect l="l" t="t" r="r" b="b"/>
            <a:pathLst>
              <a:path w="51155" h="3393" extrusionOk="0">
                <a:moveTo>
                  <a:pt x="0" y="0"/>
                </a:moveTo>
                <a:lnTo>
                  <a:pt x="0" y="3392"/>
                </a:lnTo>
                <a:lnTo>
                  <a:pt x="51155" y="3392"/>
                </a:lnTo>
                <a:lnTo>
                  <a:pt x="51155"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9"/>
          <p:cNvSpPr/>
          <p:nvPr/>
        </p:nvSpPr>
        <p:spPr>
          <a:xfrm>
            <a:off x="2179478" y="2776960"/>
            <a:ext cx="765023" cy="50742"/>
          </a:xfrm>
          <a:custGeom>
            <a:avLst/>
            <a:gdLst/>
            <a:ahLst/>
            <a:cxnLst/>
            <a:rect l="l" t="t" r="r" b="b"/>
            <a:pathLst>
              <a:path w="51155" h="3393" extrusionOk="0">
                <a:moveTo>
                  <a:pt x="0" y="0"/>
                </a:moveTo>
                <a:lnTo>
                  <a:pt x="0" y="3392"/>
                </a:lnTo>
                <a:lnTo>
                  <a:pt x="51155" y="3392"/>
                </a:lnTo>
                <a:lnTo>
                  <a:pt x="51155" y="0"/>
                </a:lnTo>
                <a:close/>
              </a:path>
            </a:pathLst>
          </a:custGeom>
          <a:solidFill>
            <a:srgbClr val="F4E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9"/>
          <p:cNvSpPr/>
          <p:nvPr/>
        </p:nvSpPr>
        <p:spPr>
          <a:xfrm>
            <a:off x="2179478" y="2889378"/>
            <a:ext cx="471636" cy="50742"/>
          </a:xfrm>
          <a:custGeom>
            <a:avLst/>
            <a:gdLst/>
            <a:ahLst/>
            <a:cxnLst/>
            <a:rect l="l" t="t" r="r" b="b"/>
            <a:pathLst>
              <a:path w="31537" h="3393" extrusionOk="0">
                <a:moveTo>
                  <a:pt x="0" y="0"/>
                </a:moveTo>
                <a:lnTo>
                  <a:pt x="0" y="3392"/>
                </a:lnTo>
                <a:lnTo>
                  <a:pt x="31536" y="3392"/>
                </a:lnTo>
                <a:lnTo>
                  <a:pt x="31536" y="0"/>
                </a:lnTo>
                <a:close/>
              </a:path>
            </a:pathLst>
          </a:custGeom>
          <a:solidFill>
            <a:srgbClr val="F4E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9"/>
          <p:cNvSpPr/>
          <p:nvPr/>
        </p:nvSpPr>
        <p:spPr>
          <a:xfrm>
            <a:off x="975721" y="2775585"/>
            <a:ext cx="2085295" cy="1140678"/>
          </a:xfrm>
          <a:custGeom>
            <a:avLst/>
            <a:gdLst/>
            <a:ahLst/>
            <a:cxnLst/>
            <a:rect l="l" t="t" r="r" b="b"/>
            <a:pathLst>
              <a:path w="139438" h="76274" extrusionOk="0">
                <a:moveTo>
                  <a:pt x="5776" y="0"/>
                </a:moveTo>
                <a:cubicBezTo>
                  <a:pt x="2568" y="0"/>
                  <a:pt x="1" y="2659"/>
                  <a:pt x="1" y="5868"/>
                </a:cubicBezTo>
                <a:lnTo>
                  <a:pt x="1" y="76274"/>
                </a:lnTo>
                <a:lnTo>
                  <a:pt x="139438" y="76274"/>
                </a:lnTo>
                <a:lnTo>
                  <a:pt x="139438" y="5868"/>
                </a:lnTo>
                <a:cubicBezTo>
                  <a:pt x="139346" y="2659"/>
                  <a:pt x="136871" y="92"/>
                  <a:pt x="1336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9"/>
          <p:cNvSpPr/>
          <p:nvPr/>
        </p:nvSpPr>
        <p:spPr>
          <a:xfrm>
            <a:off x="1030562" y="2839951"/>
            <a:ext cx="1975630" cy="1076311"/>
          </a:xfrm>
          <a:custGeom>
            <a:avLst/>
            <a:gdLst/>
            <a:ahLst/>
            <a:cxnLst/>
            <a:rect l="l" t="t" r="r" b="b"/>
            <a:pathLst>
              <a:path w="132105" h="71970" extrusionOk="0">
                <a:moveTo>
                  <a:pt x="2686" y="1"/>
                </a:moveTo>
                <a:cubicBezTo>
                  <a:pt x="1199" y="1"/>
                  <a:pt x="1" y="1250"/>
                  <a:pt x="1" y="2755"/>
                </a:cubicBezTo>
                <a:lnTo>
                  <a:pt x="1" y="71970"/>
                </a:lnTo>
                <a:lnTo>
                  <a:pt x="132104" y="71970"/>
                </a:lnTo>
                <a:lnTo>
                  <a:pt x="132104" y="2755"/>
                </a:lnTo>
                <a:cubicBezTo>
                  <a:pt x="132104" y="1197"/>
                  <a:pt x="130821" y="5"/>
                  <a:pt x="129354" y="5"/>
                </a:cubicBezTo>
                <a:lnTo>
                  <a:pt x="2843" y="5"/>
                </a:lnTo>
                <a:cubicBezTo>
                  <a:pt x="2790" y="2"/>
                  <a:pt x="2738" y="1"/>
                  <a:pt x="2686"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9"/>
          <p:cNvSpPr/>
          <p:nvPr/>
        </p:nvSpPr>
        <p:spPr>
          <a:xfrm>
            <a:off x="781050" y="3916256"/>
            <a:ext cx="2474649" cy="174136"/>
          </a:xfrm>
          <a:custGeom>
            <a:avLst/>
            <a:gdLst/>
            <a:ahLst/>
            <a:cxnLst/>
            <a:rect l="l" t="t" r="r" b="b"/>
            <a:pathLst>
              <a:path w="165473" h="11644" extrusionOk="0">
                <a:moveTo>
                  <a:pt x="0" y="1"/>
                </a:moveTo>
                <a:lnTo>
                  <a:pt x="0" y="4859"/>
                </a:lnTo>
                <a:cubicBezTo>
                  <a:pt x="0" y="8618"/>
                  <a:pt x="3025" y="11643"/>
                  <a:pt x="6784" y="11643"/>
                </a:cubicBezTo>
                <a:lnTo>
                  <a:pt x="158689" y="11643"/>
                </a:lnTo>
                <a:cubicBezTo>
                  <a:pt x="162448" y="11643"/>
                  <a:pt x="165473" y="8618"/>
                  <a:pt x="165473" y="4859"/>
                </a:cubicBezTo>
                <a:lnTo>
                  <a:pt x="1654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9"/>
          <p:cNvSpPr/>
          <p:nvPr/>
        </p:nvSpPr>
        <p:spPr>
          <a:xfrm>
            <a:off x="1786000" y="3892945"/>
            <a:ext cx="464786" cy="79524"/>
          </a:xfrm>
          <a:custGeom>
            <a:avLst/>
            <a:gdLst/>
            <a:ahLst/>
            <a:cxnLst/>
            <a:rect l="l" t="t" r="r" b="b"/>
            <a:pathLst>
              <a:path w="31079" h="3760" extrusionOk="0">
                <a:moveTo>
                  <a:pt x="1" y="1"/>
                </a:moveTo>
                <a:lnTo>
                  <a:pt x="1" y="3759"/>
                </a:lnTo>
                <a:lnTo>
                  <a:pt x="31078" y="3759"/>
                </a:lnTo>
                <a:lnTo>
                  <a:pt x="31078"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9"/>
          <p:cNvSpPr/>
          <p:nvPr/>
        </p:nvSpPr>
        <p:spPr>
          <a:xfrm>
            <a:off x="781050" y="3916256"/>
            <a:ext cx="2474649" cy="174136"/>
          </a:xfrm>
          <a:custGeom>
            <a:avLst/>
            <a:gdLst/>
            <a:ahLst/>
            <a:cxnLst/>
            <a:rect l="l" t="t" r="r" b="b"/>
            <a:pathLst>
              <a:path w="165473" h="11644" extrusionOk="0">
                <a:moveTo>
                  <a:pt x="0" y="1"/>
                </a:moveTo>
                <a:lnTo>
                  <a:pt x="0" y="2384"/>
                </a:lnTo>
                <a:cubicBezTo>
                  <a:pt x="0" y="7518"/>
                  <a:pt x="4125" y="11643"/>
                  <a:pt x="9259" y="11643"/>
                </a:cubicBezTo>
                <a:lnTo>
                  <a:pt x="156214" y="11643"/>
                </a:lnTo>
                <a:cubicBezTo>
                  <a:pt x="161347" y="11643"/>
                  <a:pt x="165473" y="7518"/>
                  <a:pt x="165473" y="2384"/>
                </a:cubicBezTo>
                <a:lnTo>
                  <a:pt x="165473" y="1"/>
                </a:lnTo>
                <a:lnTo>
                  <a:pt x="165381" y="1"/>
                </a:lnTo>
                <a:cubicBezTo>
                  <a:pt x="164556" y="4401"/>
                  <a:pt x="160706" y="7701"/>
                  <a:pt x="156214" y="7701"/>
                </a:cubicBezTo>
                <a:lnTo>
                  <a:pt x="9259" y="7701"/>
                </a:lnTo>
                <a:cubicBezTo>
                  <a:pt x="4767" y="7701"/>
                  <a:pt x="825" y="4401"/>
                  <a:pt x="9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9"/>
          <p:cNvSpPr/>
          <p:nvPr/>
        </p:nvSpPr>
        <p:spPr>
          <a:xfrm>
            <a:off x="1030562" y="2839951"/>
            <a:ext cx="1975630" cy="80966"/>
          </a:xfrm>
          <a:custGeom>
            <a:avLst/>
            <a:gdLst/>
            <a:ahLst/>
            <a:cxnLst/>
            <a:rect l="l" t="t" r="r" b="b"/>
            <a:pathLst>
              <a:path w="132105" h="5414" extrusionOk="0">
                <a:moveTo>
                  <a:pt x="2686" y="1"/>
                </a:moveTo>
                <a:cubicBezTo>
                  <a:pt x="1199" y="1"/>
                  <a:pt x="1" y="1250"/>
                  <a:pt x="1" y="2755"/>
                </a:cubicBezTo>
                <a:lnTo>
                  <a:pt x="1" y="5414"/>
                </a:lnTo>
                <a:lnTo>
                  <a:pt x="132104" y="5414"/>
                </a:lnTo>
                <a:lnTo>
                  <a:pt x="132104" y="2755"/>
                </a:lnTo>
                <a:cubicBezTo>
                  <a:pt x="132104" y="1197"/>
                  <a:pt x="130821" y="5"/>
                  <a:pt x="129354" y="5"/>
                </a:cubicBezTo>
                <a:lnTo>
                  <a:pt x="2843" y="5"/>
                </a:lnTo>
                <a:cubicBezTo>
                  <a:pt x="2790" y="2"/>
                  <a:pt x="2738" y="1"/>
                  <a:pt x="26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9"/>
          <p:cNvSpPr/>
          <p:nvPr/>
        </p:nvSpPr>
        <p:spPr>
          <a:xfrm>
            <a:off x="1030562" y="2920903"/>
            <a:ext cx="1975630" cy="80907"/>
          </a:xfrm>
          <a:custGeom>
            <a:avLst/>
            <a:gdLst/>
            <a:ahLst/>
            <a:cxnLst/>
            <a:rect l="l" t="t" r="r" b="b"/>
            <a:pathLst>
              <a:path w="132105" h="5410" extrusionOk="0">
                <a:moveTo>
                  <a:pt x="1" y="1"/>
                </a:moveTo>
                <a:lnTo>
                  <a:pt x="1" y="5410"/>
                </a:lnTo>
                <a:lnTo>
                  <a:pt x="132104" y="5410"/>
                </a:lnTo>
                <a:lnTo>
                  <a:pt x="1321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9"/>
          <p:cNvSpPr/>
          <p:nvPr/>
        </p:nvSpPr>
        <p:spPr>
          <a:xfrm>
            <a:off x="2636015" y="2920903"/>
            <a:ext cx="370196" cy="80907"/>
          </a:xfrm>
          <a:custGeom>
            <a:avLst/>
            <a:gdLst/>
            <a:ahLst/>
            <a:cxnLst/>
            <a:rect l="l" t="t" r="r" b="b"/>
            <a:pathLst>
              <a:path w="24754" h="5410" extrusionOk="0">
                <a:moveTo>
                  <a:pt x="1" y="1"/>
                </a:moveTo>
                <a:lnTo>
                  <a:pt x="1" y="5410"/>
                </a:lnTo>
                <a:lnTo>
                  <a:pt x="24753" y="5410"/>
                </a:lnTo>
                <a:lnTo>
                  <a:pt x="24753"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9"/>
          <p:cNvSpPr/>
          <p:nvPr/>
        </p:nvSpPr>
        <p:spPr>
          <a:xfrm>
            <a:off x="2360451" y="2920903"/>
            <a:ext cx="275576" cy="80907"/>
          </a:xfrm>
          <a:custGeom>
            <a:avLst/>
            <a:gdLst/>
            <a:ahLst/>
            <a:cxnLst/>
            <a:rect l="l" t="t" r="r" b="b"/>
            <a:pathLst>
              <a:path w="18427" h="5410" extrusionOk="0">
                <a:moveTo>
                  <a:pt x="0" y="1"/>
                </a:moveTo>
                <a:lnTo>
                  <a:pt x="0" y="5410"/>
                </a:lnTo>
                <a:lnTo>
                  <a:pt x="18427" y="5410"/>
                </a:lnTo>
                <a:lnTo>
                  <a:pt x="18427"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9"/>
          <p:cNvSpPr/>
          <p:nvPr/>
        </p:nvSpPr>
        <p:spPr>
          <a:xfrm>
            <a:off x="2093097" y="3071726"/>
            <a:ext cx="850027" cy="213886"/>
          </a:xfrm>
          <a:custGeom>
            <a:avLst/>
            <a:gdLst/>
            <a:ahLst/>
            <a:cxnLst/>
            <a:rect l="l" t="t" r="r" b="b"/>
            <a:pathLst>
              <a:path w="56839" h="14302" extrusionOk="0">
                <a:moveTo>
                  <a:pt x="1" y="0"/>
                </a:moveTo>
                <a:lnTo>
                  <a:pt x="1" y="14301"/>
                </a:lnTo>
                <a:lnTo>
                  <a:pt x="56839" y="14301"/>
                </a:lnTo>
                <a:lnTo>
                  <a:pt x="568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9"/>
          <p:cNvSpPr/>
          <p:nvPr/>
        </p:nvSpPr>
        <p:spPr>
          <a:xfrm>
            <a:off x="2093097" y="3345928"/>
            <a:ext cx="651245" cy="45254"/>
          </a:xfrm>
          <a:custGeom>
            <a:avLst/>
            <a:gdLst/>
            <a:ahLst/>
            <a:cxnLst/>
            <a:rect l="l" t="t" r="r" b="b"/>
            <a:pathLst>
              <a:path w="43547" h="3026" extrusionOk="0">
                <a:moveTo>
                  <a:pt x="1" y="0"/>
                </a:moveTo>
                <a:lnTo>
                  <a:pt x="1" y="3025"/>
                </a:lnTo>
                <a:lnTo>
                  <a:pt x="43546" y="3025"/>
                </a:lnTo>
                <a:lnTo>
                  <a:pt x="4354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9"/>
          <p:cNvSpPr/>
          <p:nvPr/>
        </p:nvSpPr>
        <p:spPr>
          <a:xfrm>
            <a:off x="2093097" y="3444631"/>
            <a:ext cx="850027" cy="45254"/>
          </a:xfrm>
          <a:custGeom>
            <a:avLst/>
            <a:gdLst/>
            <a:ahLst/>
            <a:cxnLst/>
            <a:rect l="l" t="t" r="r" b="b"/>
            <a:pathLst>
              <a:path w="56839" h="3026" extrusionOk="0">
                <a:moveTo>
                  <a:pt x="1" y="1"/>
                </a:moveTo>
                <a:lnTo>
                  <a:pt x="1" y="3026"/>
                </a:lnTo>
                <a:lnTo>
                  <a:pt x="56839" y="3026"/>
                </a:lnTo>
                <a:lnTo>
                  <a:pt x="5683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9"/>
          <p:cNvSpPr/>
          <p:nvPr/>
        </p:nvSpPr>
        <p:spPr>
          <a:xfrm>
            <a:off x="2093097" y="3543350"/>
            <a:ext cx="850027" cy="46630"/>
          </a:xfrm>
          <a:custGeom>
            <a:avLst/>
            <a:gdLst/>
            <a:ahLst/>
            <a:cxnLst/>
            <a:rect l="l" t="t" r="r" b="b"/>
            <a:pathLst>
              <a:path w="56839" h="3118" extrusionOk="0">
                <a:moveTo>
                  <a:pt x="1" y="0"/>
                </a:moveTo>
                <a:lnTo>
                  <a:pt x="1" y="3117"/>
                </a:lnTo>
                <a:lnTo>
                  <a:pt x="56839" y="3117"/>
                </a:lnTo>
                <a:lnTo>
                  <a:pt x="568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9"/>
          <p:cNvSpPr/>
          <p:nvPr/>
        </p:nvSpPr>
        <p:spPr>
          <a:xfrm>
            <a:off x="2093097" y="3643430"/>
            <a:ext cx="850027" cy="45254"/>
          </a:xfrm>
          <a:custGeom>
            <a:avLst/>
            <a:gdLst/>
            <a:ahLst/>
            <a:cxnLst/>
            <a:rect l="l" t="t" r="r" b="b"/>
            <a:pathLst>
              <a:path w="56839" h="3026" extrusionOk="0">
                <a:moveTo>
                  <a:pt x="1" y="0"/>
                </a:moveTo>
                <a:lnTo>
                  <a:pt x="1" y="3026"/>
                </a:lnTo>
                <a:lnTo>
                  <a:pt x="56839" y="3026"/>
                </a:lnTo>
                <a:lnTo>
                  <a:pt x="568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9"/>
          <p:cNvSpPr/>
          <p:nvPr/>
        </p:nvSpPr>
        <p:spPr>
          <a:xfrm>
            <a:off x="2093097" y="3742148"/>
            <a:ext cx="473012" cy="45254"/>
          </a:xfrm>
          <a:custGeom>
            <a:avLst/>
            <a:gdLst/>
            <a:ahLst/>
            <a:cxnLst/>
            <a:rect l="l" t="t" r="r" b="b"/>
            <a:pathLst>
              <a:path w="31629" h="3026" extrusionOk="0">
                <a:moveTo>
                  <a:pt x="1" y="0"/>
                </a:moveTo>
                <a:lnTo>
                  <a:pt x="1" y="3025"/>
                </a:lnTo>
                <a:lnTo>
                  <a:pt x="31628" y="3025"/>
                </a:lnTo>
                <a:lnTo>
                  <a:pt x="3162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9"/>
          <p:cNvSpPr/>
          <p:nvPr/>
        </p:nvSpPr>
        <p:spPr>
          <a:xfrm>
            <a:off x="2622316" y="3747622"/>
            <a:ext cx="83643" cy="79531"/>
          </a:xfrm>
          <a:custGeom>
            <a:avLst/>
            <a:gdLst/>
            <a:ahLst/>
            <a:cxnLst/>
            <a:rect l="l" t="t" r="r" b="b"/>
            <a:pathLst>
              <a:path w="5593" h="5318" extrusionOk="0">
                <a:moveTo>
                  <a:pt x="2842" y="1"/>
                </a:moveTo>
                <a:lnTo>
                  <a:pt x="1925" y="1743"/>
                </a:lnTo>
                <a:lnTo>
                  <a:pt x="0" y="2018"/>
                </a:lnTo>
                <a:lnTo>
                  <a:pt x="1467" y="3393"/>
                </a:lnTo>
                <a:lnTo>
                  <a:pt x="1100" y="5318"/>
                </a:lnTo>
                <a:lnTo>
                  <a:pt x="1100" y="5318"/>
                </a:lnTo>
                <a:lnTo>
                  <a:pt x="2842" y="4401"/>
                </a:lnTo>
                <a:lnTo>
                  <a:pt x="4584" y="5318"/>
                </a:lnTo>
                <a:lnTo>
                  <a:pt x="4217" y="3393"/>
                </a:lnTo>
                <a:lnTo>
                  <a:pt x="5592" y="2018"/>
                </a:lnTo>
                <a:lnTo>
                  <a:pt x="3667" y="1743"/>
                </a:lnTo>
                <a:lnTo>
                  <a:pt x="284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9"/>
          <p:cNvSpPr/>
          <p:nvPr/>
        </p:nvSpPr>
        <p:spPr>
          <a:xfrm>
            <a:off x="2731997" y="3747622"/>
            <a:ext cx="83643" cy="79531"/>
          </a:xfrm>
          <a:custGeom>
            <a:avLst/>
            <a:gdLst/>
            <a:ahLst/>
            <a:cxnLst/>
            <a:rect l="l" t="t" r="r" b="b"/>
            <a:pathLst>
              <a:path w="5593" h="5318" extrusionOk="0">
                <a:moveTo>
                  <a:pt x="2842" y="1"/>
                </a:moveTo>
                <a:lnTo>
                  <a:pt x="2017" y="1743"/>
                </a:lnTo>
                <a:lnTo>
                  <a:pt x="0" y="2018"/>
                </a:lnTo>
                <a:lnTo>
                  <a:pt x="1467" y="3393"/>
                </a:lnTo>
                <a:lnTo>
                  <a:pt x="1100" y="5318"/>
                </a:lnTo>
                <a:lnTo>
                  <a:pt x="2842" y="4401"/>
                </a:lnTo>
                <a:lnTo>
                  <a:pt x="4584" y="5318"/>
                </a:lnTo>
                <a:lnTo>
                  <a:pt x="4217" y="3393"/>
                </a:lnTo>
                <a:lnTo>
                  <a:pt x="5592" y="2018"/>
                </a:lnTo>
                <a:lnTo>
                  <a:pt x="3667" y="1743"/>
                </a:lnTo>
                <a:lnTo>
                  <a:pt x="284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9"/>
          <p:cNvSpPr/>
          <p:nvPr/>
        </p:nvSpPr>
        <p:spPr>
          <a:xfrm>
            <a:off x="2843039" y="3747622"/>
            <a:ext cx="83643" cy="79531"/>
          </a:xfrm>
          <a:custGeom>
            <a:avLst/>
            <a:gdLst/>
            <a:ahLst/>
            <a:cxnLst/>
            <a:rect l="l" t="t" r="r" b="b"/>
            <a:pathLst>
              <a:path w="5593" h="5318" extrusionOk="0">
                <a:moveTo>
                  <a:pt x="2751" y="1"/>
                </a:moveTo>
                <a:lnTo>
                  <a:pt x="1926" y="1743"/>
                </a:lnTo>
                <a:lnTo>
                  <a:pt x="1" y="2018"/>
                </a:lnTo>
                <a:lnTo>
                  <a:pt x="1376" y="3393"/>
                </a:lnTo>
                <a:lnTo>
                  <a:pt x="1009" y="5318"/>
                </a:lnTo>
                <a:lnTo>
                  <a:pt x="2751" y="4401"/>
                </a:lnTo>
                <a:lnTo>
                  <a:pt x="4493" y="5318"/>
                </a:lnTo>
                <a:lnTo>
                  <a:pt x="4126" y="3393"/>
                </a:lnTo>
                <a:lnTo>
                  <a:pt x="5593" y="2018"/>
                </a:lnTo>
                <a:lnTo>
                  <a:pt x="3668" y="1743"/>
                </a:lnTo>
                <a:lnTo>
                  <a:pt x="275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9"/>
          <p:cNvSpPr/>
          <p:nvPr/>
        </p:nvSpPr>
        <p:spPr>
          <a:xfrm>
            <a:off x="2704569" y="2861950"/>
            <a:ext cx="43893" cy="37447"/>
          </a:xfrm>
          <a:custGeom>
            <a:avLst/>
            <a:gdLst/>
            <a:ahLst/>
            <a:cxnLst/>
            <a:rect l="l" t="t" r="r" b="b"/>
            <a:pathLst>
              <a:path w="2935" h="2504" extrusionOk="0">
                <a:moveTo>
                  <a:pt x="1651" y="1"/>
                </a:moveTo>
                <a:cubicBezTo>
                  <a:pt x="551" y="1"/>
                  <a:pt x="1" y="1284"/>
                  <a:pt x="734" y="2109"/>
                </a:cubicBezTo>
                <a:cubicBezTo>
                  <a:pt x="1005" y="2381"/>
                  <a:pt x="1336" y="2503"/>
                  <a:pt x="1658" y="2503"/>
                </a:cubicBezTo>
                <a:cubicBezTo>
                  <a:pt x="2315" y="2503"/>
                  <a:pt x="2934" y="1993"/>
                  <a:pt x="2934" y="1193"/>
                </a:cubicBezTo>
                <a:cubicBezTo>
                  <a:pt x="2934" y="551"/>
                  <a:pt x="2384" y="1"/>
                  <a:pt x="16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9"/>
          <p:cNvSpPr/>
          <p:nvPr/>
        </p:nvSpPr>
        <p:spPr>
          <a:xfrm>
            <a:off x="2785462" y="2861950"/>
            <a:ext cx="45254" cy="37447"/>
          </a:xfrm>
          <a:custGeom>
            <a:avLst/>
            <a:gdLst/>
            <a:ahLst/>
            <a:cxnLst/>
            <a:rect l="l" t="t" r="r" b="b"/>
            <a:pathLst>
              <a:path w="3026" h="2504" extrusionOk="0">
                <a:moveTo>
                  <a:pt x="1742" y="1"/>
                </a:moveTo>
                <a:cubicBezTo>
                  <a:pt x="642" y="1"/>
                  <a:pt x="0" y="1376"/>
                  <a:pt x="825" y="2109"/>
                </a:cubicBezTo>
                <a:cubicBezTo>
                  <a:pt x="1097" y="2381"/>
                  <a:pt x="1428" y="2503"/>
                  <a:pt x="1749" y="2503"/>
                </a:cubicBezTo>
                <a:cubicBezTo>
                  <a:pt x="2406" y="2503"/>
                  <a:pt x="3026" y="1993"/>
                  <a:pt x="3026" y="1193"/>
                </a:cubicBezTo>
                <a:cubicBezTo>
                  <a:pt x="3026" y="551"/>
                  <a:pt x="2384" y="1"/>
                  <a:pt x="17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9"/>
          <p:cNvSpPr/>
          <p:nvPr/>
        </p:nvSpPr>
        <p:spPr>
          <a:xfrm>
            <a:off x="2869091" y="2861950"/>
            <a:ext cx="42517" cy="37447"/>
          </a:xfrm>
          <a:custGeom>
            <a:avLst/>
            <a:gdLst/>
            <a:ahLst/>
            <a:cxnLst/>
            <a:rect l="l" t="t" r="r" b="b"/>
            <a:pathLst>
              <a:path w="2843" h="2504" extrusionOk="0">
                <a:moveTo>
                  <a:pt x="1651" y="1"/>
                </a:moveTo>
                <a:cubicBezTo>
                  <a:pt x="551" y="1"/>
                  <a:pt x="1" y="1284"/>
                  <a:pt x="734" y="2109"/>
                </a:cubicBezTo>
                <a:cubicBezTo>
                  <a:pt x="1005" y="2381"/>
                  <a:pt x="1326" y="2503"/>
                  <a:pt x="1635" y="2503"/>
                </a:cubicBezTo>
                <a:cubicBezTo>
                  <a:pt x="2264" y="2503"/>
                  <a:pt x="2842" y="1993"/>
                  <a:pt x="2842" y="1193"/>
                </a:cubicBezTo>
                <a:cubicBezTo>
                  <a:pt x="2842" y="551"/>
                  <a:pt x="2292" y="1"/>
                  <a:pt x="16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9"/>
          <p:cNvSpPr/>
          <p:nvPr/>
        </p:nvSpPr>
        <p:spPr>
          <a:xfrm>
            <a:off x="1095004" y="3071726"/>
            <a:ext cx="319454" cy="319454"/>
          </a:xfrm>
          <a:custGeom>
            <a:avLst/>
            <a:gdLst/>
            <a:ahLst/>
            <a:cxnLst/>
            <a:rect l="l" t="t" r="r" b="b"/>
            <a:pathLst>
              <a:path w="21361" h="21361" extrusionOk="0">
                <a:moveTo>
                  <a:pt x="1" y="0"/>
                </a:moveTo>
                <a:lnTo>
                  <a:pt x="1" y="21360"/>
                </a:lnTo>
                <a:lnTo>
                  <a:pt x="21361" y="21360"/>
                </a:lnTo>
                <a:lnTo>
                  <a:pt x="213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9"/>
          <p:cNvSpPr/>
          <p:nvPr/>
        </p:nvSpPr>
        <p:spPr>
          <a:xfrm>
            <a:off x="1095004" y="3451496"/>
            <a:ext cx="319454" cy="91869"/>
          </a:xfrm>
          <a:custGeom>
            <a:avLst/>
            <a:gdLst/>
            <a:ahLst/>
            <a:cxnLst/>
            <a:rect l="l" t="t" r="r" b="b"/>
            <a:pathLst>
              <a:path w="21361" h="6143" extrusionOk="0">
                <a:moveTo>
                  <a:pt x="1" y="0"/>
                </a:moveTo>
                <a:lnTo>
                  <a:pt x="1" y="6142"/>
                </a:lnTo>
                <a:lnTo>
                  <a:pt x="21361" y="6142"/>
                </a:lnTo>
                <a:lnTo>
                  <a:pt x="213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9"/>
          <p:cNvSpPr/>
          <p:nvPr/>
        </p:nvSpPr>
        <p:spPr>
          <a:xfrm>
            <a:off x="1095004" y="3589965"/>
            <a:ext cx="319454" cy="34292"/>
          </a:xfrm>
          <a:custGeom>
            <a:avLst/>
            <a:gdLst/>
            <a:ahLst/>
            <a:cxnLst/>
            <a:rect l="l" t="t" r="r" b="b"/>
            <a:pathLst>
              <a:path w="21361" h="2293" extrusionOk="0">
                <a:moveTo>
                  <a:pt x="1" y="0"/>
                </a:moveTo>
                <a:lnTo>
                  <a:pt x="1" y="2292"/>
                </a:lnTo>
                <a:lnTo>
                  <a:pt x="21361" y="2292"/>
                </a:lnTo>
                <a:lnTo>
                  <a:pt x="213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9"/>
          <p:cNvSpPr/>
          <p:nvPr/>
        </p:nvSpPr>
        <p:spPr>
          <a:xfrm>
            <a:off x="1095004" y="3665369"/>
            <a:ext cx="319454" cy="34292"/>
          </a:xfrm>
          <a:custGeom>
            <a:avLst/>
            <a:gdLst/>
            <a:ahLst/>
            <a:cxnLst/>
            <a:rect l="l" t="t" r="r" b="b"/>
            <a:pathLst>
              <a:path w="21361" h="2293" extrusionOk="0">
                <a:moveTo>
                  <a:pt x="1" y="0"/>
                </a:moveTo>
                <a:lnTo>
                  <a:pt x="1" y="2292"/>
                </a:lnTo>
                <a:lnTo>
                  <a:pt x="21361" y="2292"/>
                </a:lnTo>
                <a:lnTo>
                  <a:pt x="213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9"/>
          <p:cNvSpPr/>
          <p:nvPr/>
        </p:nvSpPr>
        <p:spPr>
          <a:xfrm>
            <a:off x="1095004" y="3742148"/>
            <a:ext cx="319454" cy="34277"/>
          </a:xfrm>
          <a:custGeom>
            <a:avLst/>
            <a:gdLst/>
            <a:ahLst/>
            <a:cxnLst/>
            <a:rect l="l" t="t" r="r" b="b"/>
            <a:pathLst>
              <a:path w="21361" h="2292" extrusionOk="0">
                <a:moveTo>
                  <a:pt x="1" y="0"/>
                </a:moveTo>
                <a:lnTo>
                  <a:pt x="1" y="2292"/>
                </a:lnTo>
                <a:lnTo>
                  <a:pt x="21361" y="2292"/>
                </a:lnTo>
                <a:lnTo>
                  <a:pt x="2136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9"/>
          <p:cNvSpPr/>
          <p:nvPr/>
        </p:nvSpPr>
        <p:spPr>
          <a:xfrm>
            <a:off x="1095004" y="3817552"/>
            <a:ext cx="319454" cy="34277"/>
          </a:xfrm>
          <a:custGeom>
            <a:avLst/>
            <a:gdLst/>
            <a:ahLst/>
            <a:cxnLst/>
            <a:rect l="l" t="t" r="r" b="b"/>
            <a:pathLst>
              <a:path w="21361" h="2292" extrusionOk="0">
                <a:moveTo>
                  <a:pt x="1" y="0"/>
                </a:moveTo>
                <a:lnTo>
                  <a:pt x="1" y="2292"/>
                </a:lnTo>
                <a:lnTo>
                  <a:pt x="21361" y="2292"/>
                </a:lnTo>
                <a:lnTo>
                  <a:pt x="213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9"/>
          <p:cNvSpPr/>
          <p:nvPr/>
        </p:nvSpPr>
        <p:spPr>
          <a:xfrm>
            <a:off x="1500827" y="3071726"/>
            <a:ext cx="516875" cy="319454"/>
          </a:xfrm>
          <a:custGeom>
            <a:avLst/>
            <a:gdLst/>
            <a:ahLst/>
            <a:cxnLst/>
            <a:rect l="l" t="t" r="r" b="b"/>
            <a:pathLst>
              <a:path w="34562" h="21361" extrusionOk="0">
                <a:moveTo>
                  <a:pt x="0" y="0"/>
                </a:moveTo>
                <a:lnTo>
                  <a:pt x="0" y="21360"/>
                </a:lnTo>
                <a:lnTo>
                  <a:pt x="34562" y="21360"/>
                </a:lnTo>
                <a:lnTo>
                  <a:pt x="345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9"/>
          <p:cNvSpPr/>
          <p:nvPr/>
        </p:nvSpPr>
        <p:spPr>
          <a:xfrm>
            <a:off x="1500827" y="3451496"/>
            <a:ext cx="516875" cy="91869"/>
          </a:xfrm>
          <a:custGeom>
            <a:avLst/>
            <a:gdLst/>
            <a:ahLst/>
            <a:cxnLst/>
            <a:rect l="l" t="t" r="r" b="b"/>
            <a:pathLst>
              <a:path w="34562" h="6143" extrusionOk="0">
                <a:moveTo>
                  <a:pt x="0" y="0"/>
                </a:moveTo>
                <a:lnTo>
                  <a:pt x="0" y="6142"/>
                </a:lnTo>
                <a:lnTo>
                  <a:pt x="34562" y="6142"/>
                </a:lnTo>
                <a:lnTo>
                  <a:pt x="345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9"/>
          <p:cNvSpPr/>
          <p:nvPr/>
        </p:nvSpPr>
        <p:spPr>
          <a:xfrm>
            <a:off x="1500827" y="3589965"/>
            <a:ext cx="516875" cy="34292"/>
          </a:xfrm>
          <a:custGeom>
            <a:avLst/>
            <a:gdLst/>
            <a:ahLst/>
            <a:cxnLst/>
            <a:rect l="l" t="t" r="r" b="b"/>
            <a:pathLst>
              <a:path w="34562" h="2293" extrusionOk="0">
                <a:moveTo>
                  <a:pt x="0" y="0"/>
                </a:moveTo>
                <a:lnTo>
                  <a:pt x="0" y="2292"/>
                </a:lnTo>
                <a:lnTo>
                  <a:pt x="34562" y="2292"/>
                </a:lnTo>
                <a:lnTo>
                  <a:pt x="3456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9"/>
          <p:cNvSpPr/>
          <p:nvPr/>
        </p:nvSpPr>
        <p:spPr>
          <a:xfrm>
            <a:off x="1500827" y="3665369"/>
            <a:ext cx="516875" cy="34292"/>
          </a:xfrm>
          <a:custGeom>
            <a:avLst/>
            <a:gdLst/>
            <a:ahLst/>
            <a:cxnLst/>
            <a:rect l="l" t="t" r="r" b="b"/>
            <a:pathLst>
              <a:path w="34562" h="2293" extrusionOk="0">
                <a:moveTo>
                  <a:pt x="0" y="0"/>
                </a:moveTo>
                <a:lnTo>
                  <a:pt x="0" y="2292"/>
                </a:lnTo>
                <a:lnTo>
                  <a:pt x="34562" y="2292"/>
                </a:lnTo>
                <a:lnTo>
                  <a:pt x="3456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9"/>
          <p:cNvSpPr/>
          <p:nvPr/>
        </p:nvSpPr>
        <p:spPr>
          <a:xfrm>
            <a:off x="1500827" y="3742148"/>
            <a:ext cx="516875" cy="34277"/>
          </a:xfrm>
          <a:custGeom>
            <a:avLst/>
            <a:gdLst/>
            <a:ahLst/>
            <a:cxnLst/>
            <a:rect l="l" t="t" r="r" b="b"/>
            <a:pathLst>
              <a:path w="34562" h="2292" extrusionOk="0">
                <a:moveTo>
                  <a:pt x="0" y="0"/>
                </a:moveTo>
                <a:lnTo>
                  <a:pt x="0" y="2292"/>
                </a:lnTo>
                <a:lnTo>
                  <a:pt x="34562" y="2292"/>
                </a:lnTo>
                <a:lnTo>
                  <a:pt x="3456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9"/>
          <p:cNvSpPr/>
          <p:nvPr/>
        </p:nvSpPr>
        <p:spPr>
          <a:xfrm>
            <a:off x="1500827" y="3817552"/>
            <a:ext cx="319454" cy="34277"/>
          </a:xfrm>
          <a:custGeom>
            <a:avLst/>
            <a:gdLst/>
            <a:ahLst/>
            <a:cxnLst/>
            <a:rect l="l" t="t" r="r" b="b"/>
            <a:pathLst>
              <a:path w="21361" h="2292" extrusionOk="0">
                <a:moveTo>
                  <a:pt x="0" y="0"/>
                </a:moveTo>
                <a:lnTo>
                  <a:pt x="0" y="2292"/>
                </a:lnTo>
                <a:lnTo>
                  <a:pt x="21360" y="2292"/>
                </a:lnTo>
                <a:lnTo>
                  <a:pt x="213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9"/>
          <p:cNvSpPr/>
          <p:nvPr/>
        </p:nvSpPr>
        <p:spPr>
          <a:xfrm>
            <a:off x="3299591" y="3340439"/>
            <a:ext cx="1243508" cy="749948"/>
          </a:xfrm>
          <a:custGeom>
            <a:avLst/>
            <a:gdLst/>
            <a:ahLst/>
            <a:cxnLst/>
            <a:rect l="l" t="t" r="r" b="b"/>
            <a:pathLst>
              <a:path w="83150" h="50147" extrusionOk="0">
                <a:moveTo>
                  <a:pt x="2201" y="0"/>
                </a:moveTo>
                <a:cubicBezTo>
                  <a:pt x="917" y="0"/>
                  <a:pt x="0" y="917"/>
                  <a:pt x="0" y="2201"/>
                </a:cubicBezTo>
                <a:lnTo>
                  <a:pt x="0" y="47946"/>
                </a:lnTo>
                <a:cubicBezTo>
                  <a:pt x="0" y="49138"/>
                  <a:pt x="917" y="50146"/>
                  <a:pt x="2201" y="50146"/>
                </a:cubicBezTo>
                <a:lnTo>
                  <a:pt x="80949" y="50146"/>
                </a:lnTo>
                <a:cubicBezTo>
                  <a:pt x="82233" y="50146"/>
                  <a:pt x="83149" y="49138"/>
                  <a:pt x="83149" y="47946"/>
                </a:cubicBezTo>
                <a:lnTo>
                  <a:pt x="83149" y="2201"/>
                </a:lnTo>
                <a:cubicBezTo>
                  <a:pt x="83149" y="917"/>
                  <a:pt x="82233" y="0"/>
                  <a:pt x="809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9"/>
          <p:cNvSpPr/>
          <p:nvPr/>
        </p:nvSpPr>
        <p:spPr>
          <a:xfrm>
            <a:off x="3332492" y="3377453"/>
            <a:ext cx="1126979" cy="674545"/>
          </a:xfrm>
          <a:custGeom>
            <a:avLst/>
            <a:gdLst/>
            <a:ahLst/>
            <a:cxnLst/>
            <a:rect l="l" t="t" r="r" b="b"/>
            <a:pathLst>
              <a:path w="75358" h="45105" extrusionOk="0">
                <a:moveTo>
                  <a:pt x="1742" y="1"/>
                </a:moveTo>
                <a:cubicBezTo>
                  <a:pt x="734" y="1"/>
                  <a:pt x="1" y="826"/>
                  <a:pt x="1" y="1834"/>
                </a:cubicBezTo>
                <a:lnTo>
                  <a:pt x="1" y="43363"/>
                </a:lnTo>
                <a:cubicBezTo>
                  <a:pt x="1" y="44279"/>
                  <a:pt x="734" y="45104"/>
                  <a:pt x="1742" y="45104"/>
                </a:cubicBezTo>
                <a:lnTo>
                  <a:pt x="75357" y="45104"/>
                </a:lnTo>
                <a:lnTo>
                  <a:pt x="7535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9"/>
          <p:cNvSpPr/>
          <p:nvPr/>
        </p:nvSpPr>
        <p:spPr>
          <a:xfrm>
            <a:off x="4466330" y="3688331"/>
            <a:ext cx="61719" cy="52791"/>
          </a:xfrm>
          <a:custGeom>
            <a:avLst/>
            <a:gdLst/>
            <a:ahLst/>
            <a:cxnLst/>
            <a:rect l="l" t="t" r="r" b="b"/>
            <a:pathLst>
              <a:path w="4127" h="3530" extrusionOk="0">
                <a:moveTo>
                  <a:pt x="2293" y="1"/>
                </a:moveTo>
                <a:cubicBezTo>
                  <a:pt x="734" y="1"/>
                  <a:pt x="1" y="1926"/>
                  <a:pt x="1101" y="3026"/>
                </a:cubicBezTo>
                <a:cubicBezTo>
                  <a:pt x="1449" y="3374"/>
                  <a:pt x="1872" y="3530"/>
                  <a:pt x="2289" y="3530"/>
                </a:cubicBezTo>
                <a:cubicBezTo>
                  <a:pt x="3188" y="3530"/>
                  <a:pt x="4064" y="2807"/>
                  <a:pt x="4126" y="1743"/>
                </a:cubicBezTo>
                <a:cubicBezTo>
                  <a:pt x="4126" y="826"/>
                  <a:pt x="3301" y="1"/>
                  <a:pt x="2293"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9"/>
          <p:cNvSpPr/>
          <p:nvPr/>
        </p:nvSpPr>
        <p:spPr>
          <a:xfrm>
            <a:off x="3332492" y="3377453"/>
            <a:ext cx="1126979" cy="57592"/>
          </a:xfrm>
          <a:custGeom>
            <a:avLst/>
            <a:gdLst/>
            <a:ahLst/>
            <a:cxnLst/>
            <a:rect l="l" t="t" r="r" b="b"/>
            <a:pathLst>
              <a:path w="75358" h="3851" extrusionOk="0">
                <a:moveTo>
                  <a:pt x="1742" y="1"/>
                </a:moveTo>
                <a:cubicBezTo>
                  <a:pt x="734" y="1"/>
                  <a:pt x="1" y="826"/>
                  <a:pt x="1" y="1834"/>
                </a:cubicBezTo>
                <a:lnTo>
                  <a:pt x="1" y="3851"/>
                </a:lnTo>
                <a:lnTo>
                  <a:pt x="75357" y="3851"/>
                </a:lnTo>
                <a:lnTo>
                  <a:pt x="7535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9"/>
          <p:cNvSpPr/>
          <p:nvPr/>
        </p:nvSpPr>
        <p:spPr>
          <a:xfrm>
            <a:off x="4283970" y="3392543"/>
            <a:ext cx="27442" cy="23629"/>
          </a:xfrm>
          <a:custGeom>
            <a:avLst/>
            <a:gdLst/>
            <a:ahLst/>
            <a:cxnLst/>
            <a:rect l="l" t="t" r="r" b="b"/>
            <a:pathLst>
              <a:path w="1835" h="1580" extrusionOk="0">
                <a:moveTo>
                  <a:pt x="1101" y="0"/>
                </a:moveTo>
                <a:cubicBezTo>
                  <a:pt x="368" y="0"/>
                  <a:pt x="1" y="917"/>
                  <a:pt x="459" y="1375"/>
                </a:cubicBezTo>
                <a:cubicBezTo>
                  <a:pt x="630" y="1517"/>
                  <a:pt x="826" y="1580"/>
                  <a:pt x="1017" y="1580"/>
                </a:cubicBezTo>
                <a:cubicBezTo>
                  <a:pt x="1441" y="1580"/>
                  <a:pt x="1834" y="1268"/>
                  <a:pt x="1834" y="825"/>
                </a:cubicBezTo>
                <a:cubicBezTo>
                  <a:pt x="1834" y="367"/>
                  <a:pt x="1468" y="0"/>
                  <a:pt x="11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9"/>
          <p:cNvSpPr/>
          <p:nvPr/>
        </p:nvSpPr>
        <p:spPr>
          <a:xfrm>
            <a:off x="4341562" y="3392543"/>
            <a:ext cx="27427" cy="23629"/>
          </a:xfrm>
          <a:custGeom>
            <a:avLst/>
            <a:gdLst/>
            <a:ahLst/>
            <a:cxnLst/>
            <a:rect l="l" t="t" r="r" b="b"/>
            <a:pathLst>
              <a:path w="1834" h="1580" extrusionOk="0">
                <a:moveTo>
                  <a:pt x="1100" y="0"/>
                </a:moveTo>
                <a:cubicBezTo>
                  <a:pt x="367" y="0"/>
                  <a:pt x="0" y="917"/>
                  <a:pt x="459" y="1375"/>
                </a:cubicBezTo>
                <a:cubicBezTo>
                  <a:pt x="629" y="1517"/>
                  <a:pt x="826" y="1580"/>
                  <a:pt x="1016" y="1580"/>
                </a:cubicBezTo>
                <a:cubicBezTo>
                  <a:pt x="1441" y="1580"/>
                  <a:pt x="1834" y="1268"/>
                  <a:pt x="1834" y="825"/>
                </a:cubicBezTo>
                <a:cubicBezTo>
                  <a:pt x="1834" y="367"/>
                  <a:pt x="1467" y="0"/>
                  <a:pt x="1100"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9"/>
          <p:cNvSpPr/>
          <p:nvPr/>
        </p:nvSpPr>
        <p:spPr>
          <a:xfrm>
            <a:off x="4400515" y="3392543"/>
            <a:ext cx="27427" cy="23629"/>
          </a:xfrm>
          <a:custGeom>
            <a:avLst/>
            <a:gdLst/>
            <a:ahLst/>
            <a:cxnLst/>
            <a:rect l="l" t="t" r="r" b="b"/>
            <a:pathLst>
              <a:path w="1834" h="1580" extrusionOk="0">
                <a:moveTo>
                  <a:pt x="1009" y="0"/>
                </a:moveTo>
                <a:cubicBezTo>
                  <a:pt x="367" y="0"/>
                  <a:pt x="0" y="917"/>
                  <a:pt x="459" y="1375"/>
                </a:cubicBezTo>
                <a:cubicBezTo>
                  <a:pt x="629" y="1517"/>
                  <a:pt x="826" y="1580"/>
                  <a:pt x="1016" y="1580"/>
                </a:cubicBezTo>
                <a:cubicBezTo>
                  <a:pt x="1441" y="1580"/>
                  <a:pt x="1834" y="1268"/>
                  <a:pt x="1834" y="825"/>
                </a:cubicBezTo>
                <a:cubicBezTo>
                  <a:pt x="1834" y="367"/>
                  <a:pt x="1467" y="0"/>
                  <a:pt x="10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9"/>
          <p:cNvSpPr/>
          <p:nvPr/>
        </p:nvSpPr>
        <p:spPr>
          <a:xfrm>
            <a:off x="3332492" y="3435030"/>
            <a:ext cx="1126979" cy="46630"/>
          </a:xfrm>
          <a:custGeom>
            <a:avLst/>
            <a:gdLst/>
            <a:ahLst/>
            <a:cxnLst/>
            <a:rect l="l" t="t" r="r" b="b"/>
            <a:pathLst>
              <a:path w="75358" h="3118" extrusionOk="0">
                <a:moveTo>
                  <a:pt x="1" y="1"/>
                </a:moveTo>
                <a:lnTo>
                  <a:pt x="1" y="3118"/>
                </a:lnTo>
                <a:lnTo>
                  <a:pt x="75357" y="3118"/>
                </a:lnTo>
                <a:lnTo>
                  <a:pt x="753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9"/>
          <p:cNvSpPr/>
          <p:nvPr/>
        </p:nvSpPr>
        <p:spPr>
          <a:xfrm>
            <a:off x="4248332" y="3435030"/>
            <a:ext cx="211150" cy="46630"/>
          </a:xfrm>
          <a:custGeom>
            <a:avLst/>
            <a:gdLst/>
            <a:ahLst/>
            <a:cxnLst/>
            <a:rect l="l" t="t" r="r" b="b"/>
            <a:pathLst>
              <a:path w="14119" h="3118" extrusionOk="0">
                <a:moveTo>
                  <a:pt x="0" y="1"/>
                </a:moveTo>
                <a:lnTo>
                  <a:pt x="0" y="3118"/>
                </a:lnTo>
                <a:lnTo>
                  <a:pt x="14118" y="3118"/>
                </a:lnTo>
                <a:lnTo>
                  <a:pt x="14118"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9"/>
          <p:cNvSpPr/>
          <p:nvPr/>
        </p:nvSpPr>
        <p:spPr>
          <a:xfrm>
            <a:off x="4090659" y="3435030"/>
            <a:ext cx="157686" cy="46630"/>
          </a:xfrm>
          <a:custGeom>
            <a:avLst/>
            <a:gdLst/>
            <a:ahLst/>
            <a:cxnLst/>
            <a:rect l="l" t="t" r="r" b="b"/>
            <a:pathLst>
              <a:path w="10544" h="3118" extrusionOk="0">
                <a:moveTo>
                  <a:pt x="1" y="1"/>
                </a:moveTo>
                <a:lnTo>
                  <a:pt x="1" y="3118"/>
                </a:lnTo>
                <a:lnTo>
                  <a:pt x="10543" y="3118"/>
                </a:lnTo>
                <a:lnTo>
                  <a:pt x="1054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9"/>
          <p:cNvSpPr/>
          <p:nvPr/>
        </p:nvSpPr>
        <p:spPr>
          <a:xfrm>
            <a:off x="3938475" y="3521411"/>
            <a:ext cx="485350" cy="122033"/>
          </a:xfrm>
          <a:custGeom>
            <a:avLst/>
            <a:gdLst/>
            <a:ahLst/>
            <a:cxnLst/>
            <a:rect l="l" t="t" r="r" b="b"/>
            <a:pathLst>
              <a:path w="32454" h="8160" extrusionOk="0">
                <a:moveTo>
                  <a:pt x="1" y="0"/>
                </a:moveTo>
                <a:lnTo>
                  <a:pt x="1" y="8159"/>
                </a:lnTo>
                <a:lnTo>
                  <a:pt x="32454" y="8159"/>
                </a:lnTo>
                <a:lnTo>
                  <a:pt x="3245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9"/>
          <p:cNvSpPr/>
          <p:nvPr/>
        </p:nvSpPr>
        <p:spPr>
          <a:xfrm>
            <a:off x="3938475" y="3677707"/>
            <a:ext cx="371557" cy="26067"/>
          </a:xfrm>
          <a:custGeom>
            <a:avLst/>
            <a:gdLst/>
            <a:ahLst/>
            <a:cxnLst/>
            <a:rect l="l" t="t" r="r" b="b"/>
            <a:pathLst>
              <a:path w="24845" h="1743" extrusionOk="0">
                <a:moveTo>
                  <a:pt x="1" y="0"/>
                </a:moveTo>
                <a:lnTo>
                  <a:pt x="1" y="1742"/>
                </a:lnTo>
                <a:lnTo>
                  <a:pt x="24845" y="1742"/>
                </a:lnTo>
                <a:lnTo>
                  <a:pt x="248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9"/>
          <p:cNvSpPr/>
          <p:nvPr/>
        </p:nvSpPr>
        <p:spPr>
          <a:xfrm>
            <a:off x="3938475" y="3733908"/>
            <a:ext cx="485350" cy="26067"/>
          </a:xfrm>
          <a:custGeom>
            <a:avLst/>
            <a:gdLst/>
            <a:ahLst/>
            <a:cxnLst/>
            <a:rect l="l" t="t" r="r" b="b"/>
            <a:pathLst>
              <a:path w="32454" h="1743" extrusionOk="0">
                <a:moveTo>
                  <a:pt x="1" y="1"/>
                </a:moveTo>
                <a:lnTo>
                  <a:pt x="1" y="1743"/>
                </a:lnTo>
                <a:lnTo>
                  <a:pt x="32454" y="1743"/>
                </a:lnTo>
                <a:lnTo>
                  <a:pt x="3245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9"/>
          <p:cNvSpPr/>
          <p:nvPr/>
        </p:nvSpPr>
        <p:spPr>
          <a:xfrm>
            <a:off x="3938475" y="3790124"/>
            <a:ext cx="485350" cy="26067"/>
          </a:xfrm>
          <a:custGeom>
            <a:avLst/>
            <a:gdLst/>
            <a:ahLst/>
            <a:cxnLst/>
            <a:rect l="l" t="t" r="r" b="b"/>
            <a:pathLst>
              <a:path w="32454" h="1743" extrusionOk="0">
                <a:moveTo>
                  <a:pt x="1" y="1"/>
                </a:moveTo>
                <a:lnTo>
                  <a:pt x="1" y="1742"/>
                </a:lnTo>
                <a:lnTo>
                  <a:pt x="32454" y="1742"/>
                </a:lnTo>
                <a:lnTo>
                  <a:pt x="324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9"/>
          <p:cNvSpPr/>
          <p:nvPr/>
        </p:nvSpPr>
        <p:spPr>
          <a:xfrm>
            <a:off x="3938475" y="3847702"/>
            <a:ext cx="485350" cy="24706"/>
          </a:xfrm>
          <a:custGeom>
            <a:avLst/>
            <a:gdLst/>
            <a:ahLst/>
            <a:cxnLst/>
            <a:rect l="l" t="t" r="r" b="b"/>
            <a:pathLst>
              <a:path w="32454" h="1652" extrusionOk="0">
                <a:moveTo>
                  <a:pt x="1" y="1"/>
                </a:moveTo>
                <a:lnTo>
                  <a:pt x="1" y="1651"/>
                </a:lnTo>
                <a:lnTo>
                  <a:pt x="32454" y="1651"/>
                </a:lnTo>
                <a:lnTo>
                  <a:pt x="324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9"/>
          <p:cNvSpPr/>
          <p:nvPr/>
        </p:nvSpPr>
        <p:spPr>
          <a:xfrm>
            <a:off x="3938475" y="3903918"/>
            <a:ext cx="270102" cy="26067"/>
          </a:xfrm>
          <a:custGeom>
            <a:avLst/>
            <a:gdLst/>
            <a:ahLst/>
            <a:cxnLst/>
            <a:rect l="l" t="t" r="r" b="b"/>
            <a:pathLst>
              <a:path w="18061" h="1743" extrusionOk="0">
                <a:moveTo>
                  <a:pt x="1" y="1"/>
                </a:moveTo>
                <a:lnTo>
                  <a:pt x="1" y="1742"/>
                </a:lnTo>
                <a:lnTo>
                  <a:pt x="18061" y="1742"/>
                </a:lnTo>
                <a:lnTo>
                  <a:pt x="1806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9"/>
          <p:cNvSpPr/>
          <p:nvPr/>
        </p:nvSpPr>
        <p:spPr>
          <a:xfrm>
            <a:off x="4240106" y="3906655"/>
            <a:ext cx="47991" cy="45269"/>
          </a:xfrm>
          <a:custGeom>
            <a:avLst/>
            <a:gdLst/>
            <a:ahLst/>
            <a:cxnLst/>
            <a:rect l="l" t="t" r="r" b="b"/>
            <a:pathLst>
              <a:path w="3209" h="3027" extrusionOk="0">
                <a:moveTo>
                  <a:pt x="1650" y="1"/>
                </a:moveTo>
                <a:lnTo>
                  <a:pt x="1100" y="1009"/>
                </a:lnTo>
                <a:lnTo>
                  <a:pt x="0" y="1193"/>
                </a:lnTo>
                <a:lnTo>
                  <a:pt x="825" y="1926"/>
                </a:lnTo>
                <a:lnTo>
                  <a:pt x="642" y="3026"/>
                </a:lnTo>
                <a:lnTo>
                  <a:pt x="1650" y="2476"/>
                </a:lnTo>
                <a:lnTo>
                  <a:pt x="2659" y="3026"/>
                </a:lnTo>
                <a:lnTo>
                  <a:pt x="2475" y="1926"/>
                </a:lnTo>
                <a:lnTo>
                  <a:pt x="3209" y="1193"/>
                </a:lnTo>
                <a:lnTo>
                  <a:pt x="2109" y="1009"/>
                </a:lnTo>
                <a:lnTo>
                  <a:pt x="16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9"/>
          <p:cNvSpPr/>
          <p:nvPr/>
        </p:nvSpPr>
        <p:spPr>
          <a:xfrm>
            <a:off x="4303172" y="3906655"/>
            <a:ext cx="47991" cy="45269"/>
          </a:xfrm>
          <a:custGeom>
            <a:avLst/>
            <a:gdLst/>
            <a:ahLst/>
            <a:cxnLst/>
            <a:rect l="l" t="t" r="r" b="b"/>
            <a:pathLst>
              <a:path w="3209" h="3027" extrusionOk="0">
                <a:moveTo>
                  <a:pt x="1650" y="1"/>
                </a:moveTo>
                <a:lnTo>
                  <a:pt x="1100" y="1009"/>
                </a:lnTo>
                <a:lnTo>
                  <a:pt x="0" y="1193"/>
                </a:lnTo>
                <a:lnTo>
                  <a:pt x="825" y="1926"/>
                </a:lnTo>
                <a:lnTo>
                  <a:pt x="642" y="3026"/>
                </a:lnTo>
                <a:lnTo>
                  <a:pt x="1650" y="2476"/>
                </a:lnTo>
                <a:lnTo>
                  <a:pt x="2567" y="3026"/>
                </a:lnTo>
                <a:lnTo>
                  <a:pt x="2384" y="1926"/>
                </a:lnTo>
                <a:lnTo>
                  <a:pt x="3209" y="1193"/>
                </a:lnTo>
                <a:lnTo>
                  <a:pt x="2109" y="1009"/>
                </a:lnTo>
                <a:lnTo>
                  <a:pt x="16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9"/>
          <p:cNvSpPr/>
          <p:nvPr/>
        </p:nvSpPr>
        <p:spPr>
          <a:xfrm>
            <a:off x="4366238" y="3903905"/>
            <a:ext cx="47991" cy="45269"/>
          </a:xfrm>
          <a:custGeom>
            <a:avLst/>
            <a:gdLst/>
            <a:ahLst/>
            <a:cxnLst/>
            <a:rect l="l" t="t" r="r" b="b"/>
            <a:pathLst>
              <a:path w="3209" h="3027" extrusionOk="0">
                <a:moveTo>
                  <a:pt x="1559" y="1"/>
                </a:moveTo>
                <a:lnTo>
                  <a:pt x="1100" y="1009"/>
                </a:lnTo>
                <a:lnTo>
                  <a:pt x="0" y="1193"/>
                </a:lnTo>
                <a:lnTo>
                  <a:pt x="825" y="1926"/>
                </a:lnTo>
                <a:lnTo>
                  <a:pt x="642" y="3026"/>
                </a:lnTo>
                <a:lnTo>
                  <a:pt x="642" y="3026"/>
                </a:lnTo>
                <a:lnTo>
                  <a:pt x="1559" y="2476"/>
                </a:lnTo>
                <a:lnTo>
                  <a:pt x="2567" y="3026"/>
                </a:lnTo>
                <a:lnTo>
                  <a:pt x="2384" y="1926"/>
                </a:lnTo>
                <a:lnTo>
                  <a:pt x="3209" y="1193"/>
                </a:lnTo>
                <a:lnTo>
                  <a:pt x="2109" y="1009"/>
                </a:lnTo>
                <a:lnTo>
                  <a:pt x="155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9"/>
          <p:cNvSpPr/>
          <p:nvPr/>
        </p:nvSpPr>
        <p:spPr>
          <a:xfrm>
            <a:off x="3368145" y="3521411"/>
            <a:ext cx="182346" cy="182361"/>
          </a:xfrm>
          <a:custGeom>
            <a:avLst/>
            <a:gdLst/>
            <a:ahLst/>
            <a:cxnLst/>
            <a:rect l="l" t="t" r="r" b="b"/>
            <a:pathLst>
              <a:path w="12193" h="12194" extrusionOk="0">
                <a:moveTo>
                  <a:pt x="0" y="0"/>
                </a:moveTo>
                <a:lnTo>
                  <a:pt x="0" y="12193"/>
                </a:lnTo>
                <a:lnTo>
                  <a:pt x="12193" y="12193"/>
                </a:lnTo>
                <a:lnTo>
                  <a:pt x="121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9"/>
          <p:cNvSpPr/>
          <p:nvPr/>
        </p:nvSpPr>
        <p:spPr>
          <a:xfrm>
            <a:off x="3368145" y="3738036"/>
            <a:ext cx="182346" cy="52103"/>
          </a:xfrm>
          <a:custGeom>
            <a:avLst/>
            <a:gdLst/>
            <a:ahLst/>
            <a:cxnLst/>
            <a:rect l="l" t="t" r="r" b="b"/>
            <a:pathLst>
              <a:path w="12193" h="3484" extrusionOk="0">
                <a:moveTo>
                  <a:pt x="0" y="0"/>
                </a:moveTo>
                <a:lnTo>
                  <a:pt x="0" y="3484"/>
                </a:lnTo>
                <a:lnTo>
                  <a:pt x="12193" y="3484"/>
                </a:lnTo>
                <a:lnTo>
                  <a:pt x="1219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9"/>
          <p:cNvSpPr/>
          <p:nvPr/>
        </p:nvSpPr>
        <p:spPr>
          <a:xfrm>
            <a:off x="3368145" y="3816176"/>
            <a:ext cx="182346" cy="19202"/>
          </a:xfrm>
          <a:custGeom>
            <a:avLst/>
            <a:gdLst/>
            <a:ahLst/>
            <a:cxnLst/>
            <a:rect l="l" t="t" r="r" b="b"/>
            <a:pathLst>
              <a:path w="12193" h="1284" extrusionOk="0">
                <a:moveTo>
                  <a:pt x="0" y="0"/>
                </a:moveTo>
                <a:lnTo>
                  <a:pt x="0" y="1284"/>
                </a:lnTo>
                <a:lnTo>
                  <a:pt x="12193" y="1284"/>
                </a:lnTo>
                <a:lnTo>
                  <a:pt x="121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9"/>
          <p:cNvSpPr/>
          <p:nvPr/>
        </p:nvSpPr>
        <p:spPr>
          <a:xfrm>
            <a:off x="3368145" y="3860054"/>
            <a:ext cx="182346" cy="19202"/>
          </a:xfrm>
          <a:custGeom>
            <a:avLst/>
            <a:gdLst/>
            <a:ahLst/>
            <a:cxnLst/>
            <a:rect l="l" t="t" r="r" b="b"/>
            <a:pathLst>
              <a:path w="12193" h="1284" extrusionOk="0">
                <a:moveTo>
                  <a:pt x="0" y="0"/>
                </a:moveTo>
                <a:lnTo>
                  <a:pt x="0" y="1283"/>
                </a:lnTo>
                <a:lnTo>
                  <a:pt x="12193" y="1283"/>
                </a:lnTo>
                <a:lnTo>
                  <a:pt x="121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9"/>
          <p:cNvSpPr/>
          <p:nvPr/>
        </p:nvSpPr>
        <p:spPr>
          <a:xfrm>
            <a:off x="3368145" y="3903918"/>
            <a:ext cx="182346" cy="19217"/>
          </a:xfrm>
          <a:custGeom>
            <a:avLst/>
            <a:gdLst/>
            <a:ahLst/>
            <a:cxnLst/>
            <a:rect l="l" t="t" r="r" b="b"/>
            <a:pathLst>
              <a:path w="12193" h="1285" extrusionOk="0">
                <a:moveTo>
                  <a:pt x="0" y="1"/>
                </a:moveTo>
                <a:lnTo>
                  <a:pt x="0" y="1284"/>
                </a:lnTo>
                <a:lnTo>
                  <a:pt x="12193" y="1284"/>
                </a:lnTo>
                <a:lnTo>
                  <a:pt x="121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9"/>
          <p:cNvSpPr/>
          <p:nvPr/>
        </p:nvSpPr>
        <p:spPr>
          <a:xfrm>
            <a:off x="3368145" y="3946420"/>
            <a:ext cx="182346" cy="20578"/>
          </a:xfrm>
          <a:custGeom>
            <a:avLst/>
            <a:gdLst/>
            <a:ahLst/>
            <a:cxnLst/>
            <a:rect l="l" t="t" r="r" b="b"/>
            <a:pathLst>
              <a:path w="12193" h="1376" extrusionOk="0">
                <a:moveTo>
                  <a:pt x="0" y="1"/>
                </a:moveTo>
                <a:lnTo>
                  <a:pt x="0" y="1376"/>
                </a:lnTo>
                <a:lnTo>
                  <a:pt x="12193" y="1376"/>
                </a:lnTo>
                <a:lnTo>
                  <a:pt x="121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9"/>
          <p:cNvSpPr/>
          <p:nvPr/>
        </p:nvSpPr>
        <p:spPr>
          <a:xfrm>
            <a:off x="3599846" y="3521411"/>
            <a:ext cx="296139" cy="182361"/>
          </a:xfrm>
          <a:custGeom>
            <a:avLst/>
            <a:gdLst/>
            <a:ahLst/>
            <a:cxnLst/>
            <a:rect l="l" t="t" r="r" b="b"/>
            <a:pathLst>
              <a:path w="19802" h="12194" extrusionOk="0">
                <a:moveTo>
                  <a:pt x="0" y="0"/>
                </a:moveTo>
                <a:lnTo>
                  <a:pt x="0" y="12193"/>
                </a:lnTo>
                <a:lnTo>
                  <a:pt x="19802" y="12193"/>
                </a:lnTo>
                <a:lnTo>
                  <a:pt x="198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9"/>
          <p:cNvSpPr/>
          <p:nvPr/>
        </p:nvSpPr>
        <p:spPr>
          <a:xfrm>
            <a:off x="3599846" y="3738036"/>
            <a:ext cx="296139" cy="52103"/>
          </a:xfrm>
          <a:custGeom>
            <a:avLst/>
            <a:gdLst/>
            <a:ahLst/>
            <a:cxnLst/>
            <a:rect l="l" t="t" r="r" b="b"/>
            <a:pathLst>
              <a:path w="19802" h="3484" extrusionOk="0">
                <a:moveTo>
                  <a:pt x="0" y="0"/>
                </a:moveTo>
                <a:lnTo>
                  <a:pt x="0" y="3484"/>
                </a:lnTo>
                <a:lnTo>
                  <a:pt x="19802" y="3484"/>
                </a:lnTo>
                <a:lnTo>
                  <a:pt x="1980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9"/>
          <p:cNvSpPr/>
          <p:nvPr/>
        </p:nvSpPr>
        <p:spPr>
          <a:xfrm>
            <a:off x="3599846" y="3816176"/>
            <a:ext cx="296139" cy="19202"/>
          </a:xfrm>
          <a:custGeom>
            <a:avLst/>
            <a:gdLst/>
            <a:ahLst/>
            <a:cxnLst/>
            <a:rect l="l" t="t" r="r" b="b"/>
            <a:pathLst>
              <a:path w="19802" h="1284" extrusionOk="0">
                <a:moveTo>
                  <a:pt x="0" y="0"/>
                </a:moveTo>
                <a:lnTo>
                  <a:pt x="0" y="1284"/>
                </a:lnTo>
                <a:lnTo>
                  <a:pt x="19802" y="1284"/>
                </a:lnTo>
                <a:lnTo>
                  <a:pt x="198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9"/>
          <p:cNvSpPr/>
          <p:nvPr/>
        </p:nvSpPr>
        <p:spPr>
          <a:xfrm>
            <a:off x="3599846" y="3860054"/>
            <a:ext cx="296139" cy="19202"/>
          </a:xfrm>
          <a:custGeom>
            <a:avLst/>
            <a:gdLst/>
            <a:ahLst/>
            <a:cxnLst/>
            <a:rect l="l" t="t" r="r" b="b"/>
            <a:pathLst>
              <a:path w="19802" h="1284" extrusionOk="0">
                <a:moveTo>
                  <a:pt x="0" y="0"/>
                </a:moveTo>
                <a:lnTo>
                  <a:pt x="0" y="1283"/>
                </a:lnTo>
                <a:lnTo>
                  <a:pt x="19802" y="1283"/>
                </a:lnTo>
                <a:lnTo>
                  <a:pt x="1980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9"/>
          <p:cNvSpPr/>
          <p:nvPr/>
        </p:nvSpPr>
        <p:spPr>
          <a:xfrm>
            <a:off x="3599846" y="3903918"/>
            <a:ext cx="296139" cy="19217"/>
          </a:xfrm>
          <a:custGeom>
            <a:avLst/>
            <a:gdLst/>
            <a:ahLst/>
            <a:cxnLst/>
            <a:rect l="l" t="t" r="r" b="b"/>
            <a:pathLst>
              <a:path w="19802" h="1285" extrusionOk="0">
                <a:moveTo>
                  <a:pt x="0" y="1"/>
                </a:moveTo>
                <a:lnTo>
                  <a:pt x="0" y="1284"/>
                </a:lnTo>
                <a:lnTo>
                  <a:pt x="19802" y="1284"/>
                </a:lnTo>
                <a:lnTo>
                  <a:pt x="1980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9"/>
          <p:cNvSpPr/>
          <p:nvPr/>
        </p:nvSpPr>
        <p:spPr>
          <a:xfrm>
            <a:off x="3599846" y="3946420"/>
            <a:ext cx="182346" cy="20578"/>
          </a:xfrm>
          <a:custGeom>
            <a:avLst/>
            <a:gdLst/>
            <a:ahLst/>
            <a:cxnLst/>
            <a:rect l="l" t="t" r="r" b="b"/>
            <a:pathLst>
              <a:path w="12193" h="1376" extrusionOk="0">
                <a:moveTo>
                  <a:pt x="0" y="1"/>
                </a:moveTo>
                <a:lnTo>
                  <a:pt x="0" y="1376"/>
                </a:lnTo>
                <a:lnTo>
                  <a:pt x="12193" y="1376"/>
                </a:lnTo>
                <a:lnTo>
                  <a:pt x="121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9"/>
          <p:cNvSpPr txBox="1">
            <a:spLocks noGrp="1"/>
          </p:cNvSpPr>
          <p:nvPr>
            <p:ph type="ctrTitle"/>
          </p:nvPr>
        </p:nvSpPr>
        <p:spPr>
          <a:xfrm>
            <a:off x="6125950" y="1572775"/>
            <a:ext cx="1997770" cy="2653244"/>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br>
              <a:rPr lang="en-US" dirty="0">
                <a:solidFill>
                  <a:srgbClr val="0E2A47"/>
                </a:solidFill>
              </a:rPr>
            </a:br>
            <a:r>
              <a:rPr lang="en-US" dirty="0">
                <a:solidFill>
                  <a:srgbClr val="0E2A47"/>
                </a:solidFill>
              </a:rPr>
              <a:t>In essence, Swift Cart in Bangladesh aims for customer-centricity amid market competition. Embracing ethics and sustainability, it prioritizes responsible practices and positive social impact. Its success hinges on innovation, adaptation, and meeting ethical commitments while addressing customer needs and challenges, including sustainability efforts within the local community.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rgbClr val="052643"/>
            </a:gs>
            <a:gs pos="100000">
              <a:srgbClr val="041523"/>
            </a:gs>
          </a:gsLst>
          <a:path path="circle">
            <a:fillToRect l="50000" t="50000" r="50000" b="50000"/>
          </a:path>
          <a:tileRect/>
        </a:gradFill>
        <a:effectLst/>
      </p:bgPr>
    </p:bg>
    <p:spTree>
      <p:nvGrpSpPr>
        <p:cNvPr id="1" name="Shape 1125"/>
        <p:cNvGrpSpPr/>
        <p:nvPr/>
      </p:nvGrpSpPr>
      <p:grpSpPr>
        <a:xfrm>
          <a:off x="0" y="0"/>
          <a:ext cx="0" cy="0"/>
          <a:chOff x="0" y="0"/>
          <a:chExt cx="0" cy="0"/>
        </a:xfrm>
      </p:grpSpPr>
      <p:sp>
        <p:nvSpPr>
          <p:cNvPr id="1126" name="Google Shape;1126;p40"/>
          <p:cNvSpPr txBox="1">
            <a:spLocks noGrp="1"/>
          </p:cNvSpPr>
          <p:nvPr>
            <p:ph type="ctrTitle"/>
          </p:nvPr>
        </p:nvSpPr>
        <p:spPr>
          <a:xfrm>
            <a:off x="3986575" y="951446"/>
            <a:ext cx="3578100" cy="108437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sz="6000" dirty="0"/>
              <a:t>THANKS!</a:t>
            </a:r>
            <a:endParaRPr sz="6000" dirty="0"/>
          </a:p>
        </p:txBody>
      </p:sp>
      <p:sp>
        <p:nvSpPr>
          <p:cNvPr id="1127" name="Google Shape;1127;p40"/>
          <p:cNvSpPr txBox="1">
            <a:spLocks noGrp="1"/>
          </p:cNvSpPr>
          <p:nvPr>
            <p:ph type="subTitle" idx="1"/>
          </p:nvPr>
        </p:nvSpPr>
        <p:spPr>
          <a:xfrm>
            <a:off x="3986575" y="2263571"/>
            <a:ext cx="4470900" cy="1533699"/>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 typeface="Wingdings" panose="05000000000000000000" pitchFamily="2" charset="2"/>
              <a:buChar char="v"/>
            </a:pPr>
            <a:r>
              <a:rPr lang="en-US" sz="1000" b="1" dirty="0"/>
              <a:t>Md. Niamur Rahman Sumon</a:t>
            </a:r>
            <a:r>
              <a:rPr lang="en-US" sz="1000" dirty="0"/>
              <a:t>                 </a:t>
            </a:r>
            <a:r>
              <a:rPr lang="en-US" sz="1000" b="1" dirty="0"/>
              <a:t>221-15-5607</a:t>
            </a:r>
          </a:p>
          <a:p>
            <a:pPr marL="171450" lvl="0" indent="-171450" algn="l" rtl="0">
              <a:spcBef>
                <a:spcPts val="0"/>
              </a:spcBef>
              <a:spcAft>
                <a:spcPts val="0"/>
              </a:spcAft>
              <a:buFont typeface="Wingdings" panose="05000000000000000000" pitchFamily="2" charset="2"/>
              <a:buChar char="v"/>
            </a:pPr>
            <a:r>
              <a:rPr lang="en-US" b="1" dirty="0"/>
              <a:t>Md. Nahid Hasan Nishad</a:t>
            </a:r>
            <a:r>
              <a:rPr lang="en-US" dirty="0"/>
              <a:t>                        </a:t>
            </a:r>
            <a:r>
              <a:rPr lang="en-US" b="1" dirty="0"/>
              <a:t>221-15-5772</a:t>
            </a:r>
          </a:p>
          <a:p>
            <a:pPr marL="171450" lvl="0" indent="-171450" algn="l" rtl="0">
              <a:spcBef>
                <a:spcPts val="0"/>
              </a:spcBef>
              <a:spcAft>
                <a:spcPts val="0"/>
              </a:spcAft>
              <a:buFont typeface="Wingdings" panose="05000000000000000000" pitchFamily="2" charset="2"/>
              <a:buChar char="v"/>
            </a:pPr>
            <a:endParaRPr lang="en-US" sz="1000" dirty="0"/>
          </a:p>
          <a:p>
            <a:pPr marL="171450" lvl="0" indent="-171450" algn="l" rtl="0">
              <a:spcBef>
                <a:spcPts val="0"/>
              </a:spcBef>
              <a:spcAft>
                <a:spcPts val="0"/>
              </a:spcAft>
              <a:buFont typeface="Wingdings" panose="05000000000000000000" pitchFamily="2" charset="2"/>
              <a:buChar char="v"/>
            </a:pPr>
            <a:endParaRPr sz="1000" dirty="0"/>
          </a:p>
          <a:p>
            <a:pPr marL="0" lvl="0" indent="0" algn="l" rtl="0">
              <a:spcBef>
                <a:spcPts val="0"/>
              </a:spcBef>
              <a:spcAft>
                <a:spcPts val="0"/>
              </a:spcAft>
              <a:buNone/>
            </a:pPr>
            <a:r>
              <a:rPr lang="es" sz="1000" dirty="0">
                <a:uFill>
                  <a:noFill/>
                </a:uFill>
                <a:hlinkClick r:id="rId3"/>
              </a:rPr>
              <a:t>dyouremail@freepik.com</a:t>
            </a:r>
            <a:endParaRPr sz="1000" dirty="0"/>
          </a:p>
          <a:p>
            <a:pPr marL="0" lvl="0" indent="0" algn="l" rtl="0">
              <a:spcBef>
                <a:spcPts val="0"/>
              </a:spcBef>
              <a:spcAft>
                <a:spcPts val="0"/>
              </a:spcAft>
              <a:buNone/>
            </a:pPr>
            <a:r>
              <a:rPr lang="es" sz="1000" dirty="0"/>
              <a:t>+</a:t>
            </a:r>
            <a:r>
              <a:rPr lang="es" dirty="0"/>
              <a:t>880</a:t>
            </a:r>
            <a:r>
              <a:rPr lang="es" sz="1000" dirty="0"/>
              <a:t> 178 910 8869</a:t>
            </a:r>
            <a:endParaRPr sz="1000" dirty="0"/>
          </a:p>
          <a:p>
            <a:pPr marL="0" lvl="0" indent="0" algn="l" rtl="0">
              <a:spcBef>
                <a:spcPts val="0"/>
              </a:spcBef>
              <a:spcAft>
                <a:spcPts val="0"/>
              </a:spcAft>
              <a:buNone/>
            </a:pPr>
            <a:r>
              <a:rPr lang="es" dirty="0"/>
              <a:t>swiftcart</a:t>
            </a:r>
            <a:r>
              <a:rPr lang="es" sz="1000" dirty="0"/>
              <a:t>.com</a:t>
            </a:r>
            <a:endParaRPr sz="1000" dirty="0"/>
          </a:p>
        </p:txBody>
      </p:sp>
      <p:grpSp>
        <p:nvGrpSpPr>
          <p:cNvPr id="1128" name="Google Shape;1128;p40"/>
          <p:cNvGrpSpPr/>
          <p:nvPr/>
        </p:nvGrpSpPr>
        <p:grpSpPr>
          <a:xfrm flipH="1">
            <a:off x="-4531426" y="-117297"/>
            <a:ext cx="7324051" cy="5378088"/>
            <a:chOff x="238125" y="262775"/>
            <a:chExt cx="7092825" cy="5151425"/>
          </a:xfrm>
        </p:grpSpPr>
        <p:sp>
          <p:nvSpPr>
            <p:cNvPr id="1129" name="Google Shape;1129;p40"/>
            <p:cNvSpPr/>
            <p:nvPr/>
          </p:nvSpPr>
          <p:spPr>
            <a:xfrm>
              <a:off x="4565450" y="4835675"/>
              <a:ext cx="850200" cy="445800"/>
            </a:xfrm>
            <a:custGeom>
              <a:avLst/>
              <a:gdLst/>
              <a:ahLst/>
              <a:cxnLst/>
              <a:rect l="l" t="t" r="r" b="b"/>
              <a:pathLst>
                <a:path w="34008" h="17832" extrusionOk="0">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0"/>
            <p:cNvSpPr/>
            <p:nvPr/>
          </p:nvSpPr>
          <p:spPr>
            <a:xfrm>
              <a:off x="5848675" y="1425000"/>
              <a:ext cx="423525" cy="132575"/>
            </a:xfrm>
            <a:custGeom>
              <a:avLst/>
              <a:gdLst/>
              <a:ahLst/>
              <a:cxnLst/>
              <a:rect l="l" t="t" r="r" b="b"/>
              <a:pathLst>
                <a:path w="16941" h="5303" extrusionOk="0">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0"/>
            <p:cNvSpPr/>
            <p:nvPr/>
          </p:nvSpPr>
          <p:spPr>
            <a:xfrm>
              <a:off x="5941025" y="1557925"/>
              <a:ext cx="238825" cy="95175"/>
            </a:xfrm>
            <a:custGeom>
              <a:avLst/>
              <a:gdLst/>
              <a:ahLst/>
              <a:cxnLst/>
              <a:rect l="l" t="t" r="r" b="b"/>
              <a:pathLst>
                <a:path w="9553" h="3807" extrusionOk="0">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0"/>
            <p:cNvSpPr/>
            <p:nvPr/>
          </p:nvSpPr>
          <p:spPr>
            <a:xfrm>
              <a:off x="6009475" y="1680125"/>
              <a:ext cx="119425" cy="102525"/>
            </a:xfrm>
            <a:custGeom>
              <a:avLst/>
              <a:gdLst/>
              <a:ahLst/>
              <a:cxnLst/>
              <a:rect l="l" t="t" r="r" b="b"/>
              <a:pathLst>
                <a:path w="4777" h="4101" extrusionOk="0">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0"/>
            <p:cNvSpPr/>
            <p:nvPr/>
          </p:nvSpPr>
          <p:spPr>
            <a:xfrm>
              <a:off x="5753150" y="1286475"/>
              <a:ext cx="614575" cy="170775"/>
            </a:xfrm>
            <a:custGeom>
              <a:avLst/>
              <a:gdLst/>
              <a:ahLst/>
              <a:cxnLst/>
              <a:rect l="l" t="t" r="r" b="b"/>
              <a:pathLst>
                <a:path w="24583" h="6831" extrusionOk="0">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0"/>
            <p:cNvSpPr/>
            <p:nvPr/>
          </p:nvSpPr>
          <p:spPr>
            <a:xfrm>
              <a:off x="1997375" y="1099025"/>
              <a:ext cx="3593400" cy="4136275"/>
            </a:xfrm>
            <a:custGeom>
              <a:avLst/>
              <a:gdLst/>
              <a:ahLst/>
              <a:cxnLst/>
              <a:rect l="l" t="t" r="r" b="b"/>
              <a:pathLst>
                <a:path w="143736" h="165451" extrusionOk="0">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0"/>
            <p:cNvSpPr/>
            <p:nvPr/>
          </p:nvSpPr>
          <p:spPr>
            <a:xfrm>
              <a:off x="2271225" y="2928325"/>
              <a:ext cx="977575" cy="976000"/>
            </a:xfrm>
            <a:custGeom>
              <a:avLst/>
              <a:gdLst/>
              <a:ahLst/>
              <a:cxnLst/>
              <a:rect l="l" t="t" r="r" b="b"/>
              <a:pathLst>
                <a:path w="39103" h="39040" extrusionOk="0">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0"/>
            <p:cNvSpPr/>
            <p:nvPr/>
          </p:nvSpPr>
          <p:spPr>
            <a:xfrm>
              <a:off x="3957250" y="2998400"/>
              <a:ext cx="25" cy="25"/>
            </a:xfrm>
            <a:custGeom>
              <a:avLst/>
              <a:gdLst/>
              <a:ahLst/>
              <a:cxnLst/>
              <a:rect l="l" t="t" r="r" b="b"/>
              <a:pathLst>
                <a:path w="1" h="1" extrusionOk="0">
                  <a:moveTo>
                    <a:pt x="1" y="0"/>
                  </a:move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0"/>
            <p:cNvSpPr/>
            <p:nvPr/>
          </p:nvSpPr>
          <p:spPr>
            <a:xfrm>
              <a:off x="3307675" y="2819750"/>
              <a:ext cx="697375" cy="688475"/>
            </a:xfrm>
            <a:custGeom>
              <a:avLst/>
              <a:gdLst/>
              <a:ahLst/>
              <a:cxnLst/>
              <a:rect l="l" t="t" r="r" b="b"/>
              <a:pathLst>
                <a:path w="27895" h="27539" extrusionOk="0">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0"/>
            <p:cNvSpPr/>
            <p:nvPr/>
          </p:nvSpPr>
          <p:spPr>
            <a:xfrm>
              <a:off x="2445675" y="3165225"/>
              <a:ext cx="592975" cy="501025"/>
            </a:xfrm>
            <a:custGeom>
              <a:avLst/>
              <a:gdLst/>
              <a:ahLst/>
              <a:cxnLst/>
              <a:rect l="l" t="t" r="r" b="b"/>
              <a:pathLst>
                <a:path w="23719" h="20041" extrusionOk="0">
                  <a:moveTo>
                    <a:pt x="12506" y="1"/>
                  </a:moveTo>
                  <a:cubicBezTo>
                    <a:pt x="5255" y="1"/>
                    <a:pt x="0" y="8012"/>
                    <a:pt x="3849" y="14916"/>
                  </a:cubicBezTo>
                  <a:cubicBezTo>
                    <a:pt x="5784" y="18387"/>
                    <a:pt x="9168" y="20041"/>
                    <a:pt x="12536" y="20041"/>
                  </a:cubicBezTo>
                  <a:cubicBezTo>
                    <a:pt x="16706" y="20041"/>
                    <a:pt x="20851" y="17507"/>
                    <a:pt x="22190" y="12751"/>
                  </a:cubicBezTo>
                  <a:cubicBezTo>
                    <a:pt x="23718" y="7465"/>
                    <a:pt x="20598" y="1924"/>
                    <a:pt x="15312" y="396"/>
                  </a:cubicBezTo>
                  <a:cubicBezTo>
                    <a:pt x="14355" y="127"/>
                    <a:pt x="13415" y="1"/>
                    <a:pt x="125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0"/>
            <p:cNvSpPr/>
            <p:nvPr/>
          </p:nvSpPr>
          <p:spPr>
            <a:xfrm>
              <a:off x="3481225" y="3027000"/>
              <a:ext cx="333850" cy="275925"/>
            </a:xfrm>
            <a:custGeom>
              <a:avLst/>
              <a:gdLst/>
              <a:ahLst/>
              <a:cxnLst/>
              <a:rect l="l" t="t" r="r" b="b"/>
              <a:pathLst>
                <a:path w="13354" h="11037" extrusionOk="0">
                  <a:moveTo>
                    <a:pt x="6963" y="1"/>
                  </a:moveTo>
                  <a:cubicBezTo>
                    <a:pt x="6076" y="1"/>
                    <a:pt x="5157" y="219"/>
                    <a:pt x="4267" y="703"/>
                  </a:cubicBezTo>
                  <a:cubicBezTo>
                    <a:pt x="0" y="3123"/>
                    <a:pt x="764" y="9491"/>
                    <a:pt x="5477" y="10829"/>
                  </a:cubicBezTo>
                  <a:cubicBezTo>
                    <a:pt x="5975" y="10969"/>
                    <a:pt x="6477" y="11037"/>
                    <a:pt x="6971" y="11037"/>
                  </a:cubicBezTo>
                  <a:cubicBezTo>
                    <a:pt x="9382" y="11037"/>
                    <a:pt x="11604" y="9439"/>
                    <a:pt x="12291" y="7008"/>
                  </a:cubicBezTo>
                  <a:cubicBezTo>
                    <a:pt x="13354" y="3263"/>
                    <a:pt x="10396" y="1"/>
                    <a:pt x="69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0"/>
            <p:cNvSpPr/>
            <p:nvPr/>
          </p:nvSpPr>
          <p:spPr>
            <a:xfrm>
              <a:off x="639325" y="2213475"/>
              <a:ext cx="444225" cy="442625"/>
            </a:xfrm>
            <a:custGeom>
              <a:avLst/>
              <a:gdLst/>
              <a:ahLst/>
              <a:cxnLst/>
              <a:rect l="l" t="t" r="r" b="b"/>
              <a:pathLst>
                <a:path w="17769" h="17705" extrusionOk="0">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0"/>
            <p:cNvSpPr/>
            <p:nvPr/>
          </p:nvSpPr>
          <p:spPr>
            <a:xfrm>
              <a:off x="1112175" y="2165725"/>
              <a:ext cx="313675" cy="310475"/>
            </a:xfrm>
            <a:custGeom>
              <a:avLst/>
              <a:gdLst/>
              <a:ahLst/>
              <a:cxnLst/>
              <a:rect l="l" t="t" r="r" b="b"/>
              <a:pathLst>
                <a:path w="12547" h="12419" extrusionOk="0">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0"/>
            <p:cNvSpPr/>
            <p:nvPr/>
          </p:nvSpPr>
          <p:spPr>
            <a:xfrm>
              <a:off x="4310700" y="2208700"/>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40"/>
            <p:cNvSpPr/>
            <p:nvPr/>
          </p:nvSpPr>
          <p:spPr>
            <a:xfrm>
              <a:off x="4310700" y="2345625"/>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40"/>
            <p:cNvSpPr/>
            <p:nvPr/>
          </p:nvSpPr>
          <p:spPr>
            <a:xfrm>
              <a:off x="4310700" y="2482550"/>
              <a:ext cx="1028525" cy="39825"/>
            </a:xfrm>
            <a:custGeom>
              <a:avLst/>
              <a:gdLst/>
              <a:ahLst/>
              <a:cxnLst/>
              <a:rect l="l" t="t" r="r" b="b"/>
              <a:pathLst>
                <a:path w="41141" h="1593" extrusionOk="0">
                  <a:moveTo>
                    <a:pt x="1" y="0"/>
                  </a:moveTo>
                  <a:lnTo>
                    <a:pt x="1" y="1593"/>
                  </a:lnTo>
                  <a:lnTo>
                    <a:pt x="41140" y="1593"/>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40"/>
            <p:cNvSpPr/>
            <p:nvPr/>
          </p:nvSpPr>
          <p:spPr>
            <a:xfrm>
              <a:off x="4310700" y="2621050"/>
              <a:ext cx="1028525" cy="39850"/>
            </a:xfrm>
            <a:custGeom>
              <a:avLst/>
              <a:gdLst/>
              <a:ahLst/>
              <a:cxnLst/>
              <a:rect l="l" t="t" r="r" b="b"/>
              <a:pathLst>
                <a:path w="41141" h="1594"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0"/>
            <p:cNvSpPr/>
            <p:nvPr/>
          </p:nvSpPr>
          <p:spPr>
            <a:xfrm>
              <a:off x="4310700" y="2757975"/>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40"/>
            <p:cNvSpPr/>
            <p:nvPr/>
          </p:nvSpPr>
          <p:spPr>
            <a:xfrm>
              <a:off x="4310700" y="2894900"/>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40"/>
            <p:cNvSpPr/>
            <p:nvPr/>
          </p:nvSpPr>
          <p:spPr>
            <a:xfrm>
              <a:off x="4310700" y="3031825"/>
              <a:ext cx="1028525" cy="39825"/>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40"/>
            <p:cNvSpPr/>
            <p:nvPr/>
          </p:nvSpPr>
          <p:spPr>
            <a:xfrm>
              <a:off x="4310700" y="3168750"/>
              <a:ext cx="1028525" cy="39825"/>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40"/>
            <p:cNvSpPr/>
            <p:nvPr/>
          </p:nvSpPr>
          <p:spPr>
            <a:xfrm>
              <a:off x="4310700" y="3305675"/>
              <a:ext cx="1028525" cy="39825"/>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40"/>
            <p:cNvSpPr/>
            <p:nvPr/>
          </p:nvSpPr>
          <p:spPr>
            <a:xfrm>
              <a:off x="4310700" y="3442575"/>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40"/>
            <p:cNvSpPr/>
            <p:nvPr/>
          </p:nvSpPr>
          <p:spPr>
            <a:xfrm>
              <a:off x="4310700" y="3579500"/>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40"/>
            <p:cNvSpPr/>
            <p:nvPr/>
          </p:nvSpPr>
          <p:spPr>
            <a:xfrm>
              <a:off x="4310700" y="3716425"/>
              <a:ext cx="1028525" cy="39825"/>
            </a:xfrm>
            <a:custGeom>
              <a:avLst/>
              <a:gdLst/>
              <a:ahLst/>
              <a:cxnLst/>
              <a:rect l="l" t="t" r="r" b="b"/>
              <a:pathLst>
                <a:path w="41141" h="1593" extrusionOk="0">
                  <a:moveTo>
                    <a:pt x="1" y="0"/>
                  </a:moveTo>
                  <a:lnTo>
                    <a:pt x="1" y="1593"/>
                  </a:lnTo>
                  <a:lnTo>
                    <a:pt x="41140" y="1593"/>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40"/>
            <p:cNvSpPr/>
            <p:nvPr/>
          </p:nvSpPr>
          <p:spPr>
            <a:xfrm>
              <a:off x="2293525" y="2208700"/>
              <a:ext cx="1776800" cy="39825"/>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40"/>
            <p:cNvSpPr/>
            <p:nvPr/>
          </p:nvSpPr>
          <p:spPr>
            <a:xfrm>
              <a:off x="2293525" y="2345625"/>
              <a:ext cx="1776800" cy="39825"/>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40"/>
            <p:cNvSpPr/>
            <p:nvPr/>
          </p:nvSpPr>
          <p:spPr>
            <a:xfrm>
              <a:off x="2293525" y="2482550"/>
              <a:ext cx="1776800" cy="39825"/>
            </a:xfrm>
            <a:custGeom>
              <a:avLst/>
              <a:gdLst/>
              <a:ahLst/>
              <a:cxnLst/>
              <a:rect l="l" t="t" r="r" b="b"/>
              <a:pathLst>
                <a:path w="71072" h="1593" extrusionOk="0">
                  <a:moveTo>
                    <a:pt x="0" y="0"/>
                  </a:moveTo>
                  <a:lnTo>
                    <a:pt x="0" y="1593"/>
                  </a:lnTo>
                  <a:lnTo>
                    <a:pt x="71071" y="1593"/>
                  </a:lnTo>
                  <a:lnTo>
                    <a:pt x="7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40"/>
            <p:cNvSpPr/>
            <p:nvPr/>
          </p:nvSpPr>
          <p:spPr>
            <a:xfrm>
              <a:off x="2293525" y="2621050"/>
              <a:ext cx="1195675" cy="39850"/>
            </a:xfrm>
            <a:custGeom>
              <a:avLst/>
              <a:gdLst/>
              <a:ahLst/>
              <a:cxnLst/>
              <a:rect l="l" t="t" r="r" b="b"/>
              <a:pathLst>
                <a:path w="47827" h="1594" extrusionOk="0">
                  <a:moveTo>
                    <a:pt x="0" y="1"/>
                  </a:moveTo>
                  <a:lnTo>
                    <a:pt x="0" y="1593"/>
                  </a:lnTo>
                  <a:lnTo>
                    <a:pt x="47827" y="1593"/>
                  </a:lnTo>
                  <a:lnTo>
                    <a:pt x="478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40"/>
            <p:cNvSpPr/>
            <p:nvPr/>
          </p:nvSpPr>
          <p:spPr>
            <a:xfrm>
              <a:off x="4430100" y="1931675"/>
              <a:ext cx="730800" cy="119450"/>
            </a:xfrm>
            <a:custGeom>
              <a:avLst/>
              <a:gdLst/>
              <a:ahLst/>
              <a:cxnLst/>
              <a:rect l="l" t="t" r="r" b="b"/>
              <a:pathLst>
                <a:path w="29232" h="4778" extrusionOk="0">
                  <a:moveTo>
                    <a:pt x="1" y="1"/>
                  </a:moveTo>
                  <a:lnTo>
                    <a:pt x="1" y="4777"/>
                  </a:lnTo>
                  <a:lnTo>
                    <a:pt x="29232" y="4777"/>
                  </a:lnTo>
                  <a:lnTo>
                    <a:pt x="292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40"/>
            <p:cNvSpPr/>
            <p:nvPr/>
          </p:nvSpPr>
          <p:spPr>
            <a:xfrm>
              <a:off x="2817325" y="1931675"/>
              <a:ext cx="729200" cy="119450"/>
            </a:xfrm>
            <a:custGeom>
              <a:avLst/>
              <a:gdLst/>
              <a:ahLst/>
              <a:cxnLst/>
              <a:rect l="l" t="t" r="r" b="b"/>
              <a:pathLst>
                <a:path w="29168" h="4778" extrusionOk="0">
                  <a:moveTo>
                    <a:pt x="0" y="1"/>
                  </a:moveTo>
                  <a:lnTo>
                    <a:pt x="0" y="4777"/>
                  </a:lnTo>
                  <a:lnTo>
                    <a:pt x="29167" y="4777"/>
                  </a:lnTo>
                  <a:lnTo>
                    <a:pt x="291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40"/>
            <p:cNvSpPr/>
            <p:nvPr/>
          </p:nvSpPr>
          <p:spPr>
            <a:xfrm>
              <a:off x="628175" y="3272225"/>
              <a:ext cx="765825" cy="1550725"/>
            </a:xfrm>
            <a:custGeom>
              <a:avLst/>
              <a:gdLst/>
              <a:ahLst/>
              <a:cxnLst/>
              <a:rect l="l" t="t" r="r" b="b"/>
              <a:pathLst>
                <a:path w="30633" h="62029" extrusionOk="0">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40"/>
            <p:cNvSpPr/>
            <p:nvPr/>
          </p:nvSpPr>
          <p:spPr>
            <a:xfrm>
              <a:off x="972075" y="4366000"/>
              <a:ext cx="79625" cy="398050"/>
            </a:xfrm>
            <a:custGeom>
              <a:avLst/>
              <a:gdLst/>
              <a:ahLst/>
              <a:cxnLst/>
              <a:rect l="l" t="t" r="r" b="b"/>
              <a:pathLst>
                <a:path w="3185" h="15922" extrusionOk="0">
                  <a:moveTo>
                    <a:pt x="0" y="1"/>
                  </a:moveTo>
                  <a:lnTo>
                    <a:pt x="0" y="15922"/>
                  </a:lnTo>
                  <a:lnTo>
                    <a:pt x="3185" y="15922"/>
                  </a:lnTo>
                  <a:lnTo>
                    <a:pt x="318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40"/>
            <p:cNvSpPr/>
            <p:nvPr/>
          </p:nvSpPr>
          <p:spPr>
            <a:xfrm>
              <a:off x="2436800" y="685075"/>
              <a:ext cx="213375" cy="214950"/>
            </a:xfrm>
            <a:custGeom>
              <a:avLst/>
              <a:gdLst/>
              <a:ahLst/>
              <a:cxnLst/>
              <a:rect l="l" t="t" r="r" b="b"/>
              <a:pathLst>
                <a:path w="8535" h="8598" extrusionOk="0">
                  <a:moveTo>
                    <a:pt x="1" y="0"/>
                  </a:moveTo>
                  <a:lnTo>
                    <a:pt x="1" y="8598"/>
                  </a:lnTo>
                  <a:lnTo>
                    <a:pt x="8534" y="8598"/>
                  </a:lnTo>
                  <a:lnTo>
                    <a:pt x="85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40"/>
            <p:cNvSpPr/>
            <p:nvPr/>
          </p:nvSpPr>
          <p:spPr>
            <a:xfrm>
              <a:off x="2791850" y="685075"/>
              <a:ext cx="213350" cy="214950"/>
            </a:xfrm>
            <a:custGeom>
              <a:avLst/>
              <a:gdLst/>
              <a:ahLst/>
              <a:cxnLst/>
              <a:rect l="l" t="t" r="r" b="b"/>
              <a:pathLst>
                <a:path w="8534" h="8598" extrusionOk="0">
                  <a:moveTo>
                    <a:pt x="0" y="0"/>
                  </a:moveTo>
                  <a:lnTo>
                    <a:pt x="0" y="8598"/>
                  </a:lnTo>
                  <a:lnTo>
                    <a:pt x="8534" y="8598"/>
                  </a:lnTo>
                  <a:lnTo>
                    <a:pt x="85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40"/>
            <p:cNvSpPr/>
            <p:nvPr/>
          </p:nvSpPr>
          <p:spPr>
            <a:xfrm>
              <a:off x="3146875" y="685075"/>
              <a:ext cx="213375" cy="214950"/>
            </a:xfrm>
            <a:custGeom>
              <a:avLst/>
              <a:gdLst/>
              <a:ahLst/>
              <a:cxnLst/>
              <a:rect l="l" t="t" r="r" b="b"/>
              <a:pathLst>
                <a:path w="8535" h="8598" extrusionOk="0">
                  <a:moveTo>
                    <a:pt x="1" y="0"/>
                  </a:moveTo>
                  <a:lnTo>
                    <a:pt x="1" y="8598"/>
                  </a:lnTo>
                  <a:lnTo>
                    <a:pt x="8534" y="8598"/>
                  </a:lnTo>
                  <a:lnTo>
                    <a:pt x="85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40"/>
            <p:cNvSpPr/>
            <p:nvPr/>
          </p:nvSpPr>
          <p:spPr>
            <a:xfrm>
              <a:off x="2258475" y="570450"/>
              <a:ext cx="1280075" cy="444200"/>
            </a:xfrm>
            <a:custGeom>
              <a:avLst/>
              <a:gdLst/>
              <a:ahLst/>
              <a:cxnLst/>
              <a:rect l="l" t="t" r="r" b="b"/>
              <a:pathLst>
                <a:path w="51203" h="17768" extrusionOk="0">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0"/>
            <p:cNvSpPr/>
            <p:nvPr/>
          </p:nvSpPr>
          <p:spPr>
            <a:xfrm>
              <a:off x="4947550" y="262775"/>
              <a:ext cx="1147925" cy="384100"/>
            </a:xfrm>
            <a:custGeom>
              <a:avLst/>
              <a:gdLst/>
              <a:ahLst/>
              <a:cxnLst/>
              <a:rect l="l" t="t" r="r" b="b"/>
              <a:pathLst>
                <a:path w="45917" h="15364" extrusionOk="0">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0"/>
            <p:cNvSpPr/>
            <p:nvPr/>
          </p:nvSpPr>
          <p:spPr>
            <a:xfrm>
              <a:off x="5336025" y="1923725"/>
              <a:ext cx="162400" cy="135350"/>
            </a:xfrm>
            <a:custGeom>
              <a:avLst/>
              <a:gdLst/>
              <a:ahLst/>
              <a:cxnLst/>
              <a:rect l="l" t="t" r="r" b="b"/>
              <a:pathLst>
                <a:path w="6496" h="5414" extrusionOk="0">
                  <a:moveTo>
                    <a:pt x="4649" y="0"/>
                  </a:moveTo>
                  <a:lnTo>
                    <a:pt x="0" y="2675"/>
                  </a:lnTo>
                  <a:lnTo>
                    <a:pt x="4649" y="5414"/>
                  </a:lnTo>
                  <a:lnTo>
                    <a:pt x="4649" y="3503"/>
                  </a:lnTo>
                  <a:lnTo>
                    <a:pt x="5477" y="3503"/>
                  </a:lnTo>
                  <a:cubicBezTo>
                    <a:pt x="6496" y="3503"/>
                    <a:pt x="6496" y="1911"/>
                    <a:pt x="5477" y="1911"/>
                  </a:cubicBezTo>
                  <a:lnTo>
                    <a:pt x="4649" y="1911"/>
                  </a:lnTo>
                  <a:lnTo>
                    <a:pt x="46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0"/>
            <p:cNvSpPr/>
            <p:nvPr/>
          </p:nvSpPr>
          <p:spPr>
            <a:xfrm>
              <a:off x="2651725" y="4047575"/>
              <a:ext cx="135375" cy="116250"/>
            </a:xfrm>
            <a:custGeom>
              <a:avLst/>
              <a:gdLst/>
              <a:ahLst/>
              <a:cxnLst/>
              <a:rect l="l" t="t" r="r" b="b"/>
              <a:pathLst>
                <a:path w="5415" h="4650" extrusionOk="0">
                  <a:moveTo>
                    <a:pt x="2739" y="1"/>
                  </a:moveTo>
                  <a:lnTo>
                    <a:pt x="1" y="4650"/>
                  </a:lnTo>
                  <a:lnTo>
                    <a:pt x="5414" y="4650"/>
                  </a:lnTo>
                  <a:lnTo>
                    <a:pt x="273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0"/>
            <p:cNvSpPr/>
            <p:nvPr/>
          </p:nvSpPr>
          <p:spPr>
            <a:xfrm>
              <a:off x="2481375" y="1923725"/>
              <a:ext cx="164025" cy="135350"/>
            </a:xfrm>
            <a:custGeom>
              <a:avLst/>
              <a:gdLst/>
              <a:ahLst/>
              <a:cxnLst/>
              <a:rect l="l" t="t" r="r" b="b"/>
              <a:pathLst>
                <a:path w="6561" h="5414" extrusionOk="0">
                  <a:moveTo>
                    <a:pt x="1848" y="0"/>
                  </a:moveTo>
                  <a:lnTo>
                    <a:pt x="1848" y="1911"/>
                  </a:lnTo>
                  <a:lnTo>
                    <a:pt x="1083" y="1911"/>
                  </a:lnTo>
                  <a:cubicBezTo>
                    <a:pt x="1" y="1911"/>
                    <a:pt x="1" y="3503"/>
                    <a:pt x="1083" y="3503"/>
                  </a:cubicBezTo>
                  <a:lnTo>
                    <a:pt x="1848" y="3503"/>
                  </a:lnTo>
                  <a:lnTo>
                    <a:pt x="1848" y="5414"/>
                  </a:lnTo>
                  <a:lnTo>
                    <a:pt x="6560" y="2675"/>
                  </a:lnTo>
                  <a:lnTo>
                    <a:pt x="18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40"/>
            <p:cNvSpPr/>
            <p:nvPr/>
          </p:nvSpPr>
          <p:spPr>
            <a:xfrm>
              <a:off x="1459250" y="2527125"/>
              <a:ext cx="243625" cy="208425"/>
            </a:xfrm>
            <a:custGeom>
              <a:avLst/>
              <a:gdLst/>
              <a:ahLst/>
              <a:cxnLst/>
              <a:rect l="l" t="t" r="r" b="b"/>
              <a:pathLst>
                <a:path w="9745" h="8337" extrusionOk="0">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0"/>
            <p:cNvSpPr/>
            <p:nvPr/>
          </p:nvSpPr>
          <p:spPr>
            <a:xfrm>
              <a:off x="4718275" y="1636825"/>
              <a:ext cx="243625" cy="208900"/>
            </a:xfrm>
            <a:custGeom>
              <a:avLst/>
              <a:gdLst/>
              <a:ahLst/>
              <a:cxnLst/>
              <a:rect l="l" t="t" r="r" b="b"/>
              <a:pathLst>
                <a:path w="9745" h="8356" extrusionOk="0">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0"/>
            <p:cNvSpPr/>
            <p:nvPr/>
          </p:nvSpPr>
          <p:spPr>
            <a:xfrm>
              <a:off x="4971425" y="1636825"/>
              <a:ext cx="243625" cy="208900"/>
            </a:xfrm>
            <a:custGeom>
              <a:avLst/>
              <a:gdLst/>
              <a:ahLst/>
              <a:cxnLst/>
              <a:rect l="l" t="t" r="r" b="b"/>
              <a:pathLst>
                <a:path w="9745" h="8356" extrusionOk="0">
                  <a:moveTo>
                    <a:pt x="4217" y="0"/>
                  </a:moveTo>
                  <a:cubicBezTo>
                    <a:pt x="2070" y="0"/>
                    <a:pt x="0" y="1654"/>
                    <a:pt x="0" y="4153"/>
                  </a:cubicBezTo>
                  <a:cubicBezTo>
                    <a:pt x="0" y="6509"/>
                    <a:pt x="1911" y="8356"/>
                    <a:pt x="4204" y="8356"/>
                  </a:cubicBezTo>
                  <a:cubicBezTo>
                    <a:pt x="7897" y="8356"/>
                    <a:pt x="9744" y="3834"/>
                    <a:pt x="7133" y="1223"/>
                  </a:cubicBezTo>
                  <a:cubicBezTo>
                    <a:pt x="6288" y="379"/>
                    <a:pt x="5244" y="0"/>
                    <a:pt x="42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0"/>
            <p:cNvSpPr/>
            <p:nvPr/>
          </p:nvSpPr>
          <p:spPr>
            <a:xfrm>
              <a:off x="6803925" y="2260975"/>
              <a:ext cx="243625" cy="208850"/>
            </a:xfrm>
            <a:custGeom>
              <a:avLst/>
              <a:gdLst/>
              <a:ahLst/>
              <a:cxnLst/>
              <a:rect l="l" t="t" r="r" b="b"/>
              <a:pathLst>
                <a:path w="9745" h="8354" extrusionOk="0">
                  <a:moveTo>
                    <a:pt x="5547" y="1"/>
                  </a:moveTo>
                  <a:cubicBezTo>
                    <a:pt x="4523" y="1"/>
                    <a:pt x="3475" y="379"/>
                    <a:pt x="2612" y="1221"/>
                  </a:cubicBezTo>
                  <a:cubicBezTo>
                    <a:pt x="1" y="3896"/>
                    <a:pt x="1848" y="8354"/>
                    <a:pt x="5605" y="8354"/>
                  </a:cubicBezTo>
                  <a:cubicBezTo>
                    <a:pt x="7898" y="8354"/>
                    <a:pt x="9744" y="6507"/>
                    <a:pt x="9744" y="4215"/>
                  </a:cubicBezTo>
                  <a:cubicBezTo>
                    <a:pt x="9744" y="1669"/>
                    <a:pt x="7699" y="1"/>
                    <a:pt x="55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0"/>
            <p:cNvSpPr/>
            <p:nvPr/>
          </p:nvSpPr>
          <p:spPr>
            <a:xfrm>
              <a:off x="5711750" y="2736450"/>
              <a:ext cx="197450" cy="168025"/>
            </a:xfrm>
            <a:custGeom>
              <a:avLst/>
              <a:gdLst/>
              <a:ahLst/>
              <a:cxnLst/>
              <a:rect l="l" t="t" r="r" b="b"/>
              <a:pathLst>
                <a:path w="7898" h="6721" extrusionOk="0">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0"/>
            <p:cNvSpPr/>
            <p:nvPr/>
          </p:nvSpPr>
          <p:spPr>
            <a:xfrm>
              <a:off x="5789775" y="945725"/>
              <a:ext cx="197425" cy="169225"/>
            </a:xfrm>
            <a:custGeom>
              <a:avLst/>
              <a:gdLst/>
              <a:ahLst/>
              <a:cxnLst/>
              <a:rect l="l" t="t" r="r" b="b"/>
              <a:pathLst>
                <a:path w="7897" h="6769" extrusionOk="0">
                  <a:moveTo>
                    <a:pt x="4463" y="0"/>
                  </a:moveTo>
                  <a:cubicBezTo>
                    <a:pt x="3637" y="0"/>
                    <a:pt x="2795" y="301"/>
                    <a:pt x="2102" y="974"/>
                  </a:cubicBezTo>
                  <a:cubicBezTo>
                    <a:pt x="0" y="3139"/>
                    <a:pt x="1528" y="6769"/>
                    <a:pt x="4522" y="6769"/>
                  </a:cubicBezTo>
                  <a:cubicBezTo>
                    <a:pt x="6368" y="6769"/>
                    <a:pt x="7897" y="5241"/>
                    <a:pt x="7897" y="3394"/>
                  </a:cubicBezTo>
                  <a:cubicBezTo>
                    <a:pt x="7897" y="1358"/>
                    <a:pt x="6218" y="0"/>
                    <a:pt x="44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0"/>
            <p:cNvSpPr/>
            <p:nvPr/>
          </p:nvSpPr>
          <p:spPr>
            <a:xfrm>
              <a:off x="6049275" y="945725"/>
              <a:ext cx="197450" cy="169225"/>
            </a:xfrm>
            <a:custGeom>
              <a:avLst/>
              <a:gdLst/>
              <a:ahLst/>
              <a:cxnLst/>
              <a:rect l="l" t="t" r="r" b="b"/>
              <a:pathLst>
                <a:path w="7898" h="6769" extrusionOk="0">
                  <a:moveTo>
                    <a:pt x="4464" y="0"/>
                  </a:moveTo>
                  <a:cubicBezTo>
                    <a:pt x="3638" y="0"/>
                    <a:pt x="2795" y="301"/>
                    <a:pt x="2102" y="974"/>
                  </a:cubicBezTo>
                  <a:cubicBezTo>
                    <a:pt x="1" y="3139"/>
                    <a:pt x="1529" y="6769"/>
                    <a:pt x="4522" y="6769"/>
                  </a:cubicBezTo>
                  <a:cubicBezTo>
                    <a:pt x="6369" y="6769"/>
                    <a:pt x="7897" y="5241"/>
                    <a:pt x="7897" y="3394"/>
                  </a:cubicBezTo>
                  <a:cubicBezTo>
                    <a:pt x="7897" y="1358"/>
                    <a:pt x="6219" y="0"/>
                    <a:pt x="44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0"/>
            <p:cNvSpPr/>
            <p:nvPr/>
          </p:nvSpPr>
          <p:spPr>
            <a:xfrm>
              <a:off x="3006775" y="4857175"/>
              <a:ext cx="197450" cy="169575"/>
            </a:xfrm>
            <a:custGeom>
              <a:avLst/>
              <a:gdLst/>
              <a:ahLst/>
              <a:cxnLst/>
              <a:rect l="l" t="t" r="r" b="b"/>
              <a:pathLst>
                <a:path w="7898" h="6783" extrusionOk="0">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0"/>
            <p:cNvSpPr/>
            <p:nvPr/>
          </p:nvSpPr>
          <p:spPr>
            <a:xfrm>
              <a:off x="3264700" y="4857175"/>
              <a:ext cx="197450" cy="169575"/>
            </a:xfrm>
            <a:custGeom>
              <a:avLst/>
              <a:gdLst/>
              <a:ahLst/>
              <a:cxnLst/>
              <a:rect l="l" t="t" r="r" b="b"/>
              <a:pathLst>
                <a:path w="7898" h="6783" extrusionOk="0">
                  <a:moveTo>
                    <a:pt x="4511" y="0"/>
                  </a:moveTo>
                  <a:cubicBezTo>
                    <a:pt x="3686" y="0"/>
                    <a:pt x="2846" y="307"/>
                    <a:pt x="2166" y="987"/>
                  </a:cubicBezTo>
                  <a:cubicBezTo>
                    <a:pt x="0" y="3089"/>
                    <a:pt x="1529" y="6782"/>
                    <a:pt x="4522" y="6782"/>
                  </a:cubicBezTo>
                  <a:cubicBezTo>
                    <a:pt x="6369" y="6782"/>
                    <a:pt x="7897" y="5254"/>
                    <a:pt x="7897" y="3407"/>
                  </a:cubicBezTo>
                  <a:cubicBezTo>
                    <a:pt x="7897" y="1340"/>
                    <a:pt x="6236" y="0"/>
                    <a:pt x="45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0"/>
            <p:cNvSpPr/>
            <p:nvPr/>
          </p:nvSpPr>
          <p:spPr>
            <a:xfrm>
              <a:off x="6307200" y="945725"/>
              <a:ext cx="195850" cy="169225"/>
            </a:xfrm>
            <a:custGeom>
              <a:avLst/>
              <a:gdLst/>
              <a:ahLst/>
              <a:cxnLst/>
              <a:rect l="l" t="t" r="r" b="b"/>
              <a:pathLst>
                <a:path w="7834" h="6769" extrusionOk="0">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0"/>
            <p:cNvSpPr/>
            <p:nvPr/>
          </p:nvSpPr>
          <p:spPr>
            <a:xfrm>
              <a:off x="3767800" y="836325"/>
              <a:ext cx="197450" cy="168025"/>
            </a:xfrm>
            <a:custGeom>
              <a:avLst/>
              <a:gdLst/>
              <a:ahLst/>
              <a:cxnLst/>
              <a:rect l="l" t="t" r="r" b="b"/>
              <a:pathLst>
                <a:path w="7898" h="6721" extrusionOk="0">
                  <a:moveTo>
                    <a:pt x="3376" y="0"/>
                  </a:moveTo>
                  <a:cubicBezTo>
                    <a:pt x="1529" y="0"/>
                    <a:pt x="0" y="1465"/>
                    <a:pt x="0" y="3375"/>
                  </a:cubicBezTo>
                  <a:cubicBezTo>
                    <a:pt x="0" y="5397"/>
                    <a:pt x="1655" y="6721"/>
                    <a:pt x="3397" y="6721"/>
                  </a:cubicBezTo>
                  <a:cubicBezTo>
                    <a:pt x="4235" y="6721"/>
                    <a:pt x="5092" y="6414"/>
                    <a:pt x="5796" y="5732"/>
                  </a:cubicBezTo>
                  <a:cubicBezTo>
                    <a:pt x="7897" y="3630"/>
                    <a:pt x="6369" y="0"/>
                    <a:pt x="33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0"/>
            <p:cNvSpPr/>
            <p:nvPr/>
          </p:nvSpPr>
          <p:spPr>
            <a:xfrm>
              <a:off x="3505100" y="4547475"/>
              <a:ext cx="287750" cy="207875"/>
            </a:xfrm>
            <a:custGeom>
              <a:avLst/>
              <a:gdLst/>
              <a:ahLst/>
              <a:cxnLst/>
              <a:rect l="l" t="t" r="r" b="b"/>
              <a:pathLst>
                <a:path w="11510" h="8315" extrusionOk="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0"/>
            <p:cNvSpPr/>
            <p:nvPr/>
          </p:nvSpPr>
          <p:spPr>
            <a:xfrm>
              <a:off x="1495875" y="2773900"/>
              <a:ext cx="203800" cy="1459975"/>
            </a:xfrm>
            <a:custGeom>
              <a:avLst/>
              <a:gdLst/>
              <a:ahLst/>
              <a:cxnLst/>
              <a:rect l="l" t="t" r="r" b="b"/>
              <a:pathLst>
                <a:path w="8152" h="58399" extrusionOk="0">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0"/>
            <p:cNvSpPr/>
            <p:nvPr/>
          </p:nvSpPr>
          <p:spPr>
            <a:xfrm>
              <a:off x="4119650" y="868550"/>
              <a:ext cx="133750" cy="157250"/>
            </a:xfrm>
            <a:custGeom>
              <a:avLst/>
              <a:gdLst/>
              <a:ahLst/>
              <a:cxnLst/>
              <a:rect l="l" t="t" r="r" b="b"/>
              <a:pathLst>
                <a:path w="5350" h="6290" extrusionOk="0">
                  <a:moveTo>
                    <a:pt x="2643" y="1"/>
                  </a:moveTo>
                  <a:cubicBezTo>
                    <a:pt x="2245" y="1"/>
                    <a:pt x="1847" y="271"/>
                    <a:pt x="1847" y="813"/>
                  </a:cubicBezTo>
                  <a:lnTo>
                    <a:pt x="1847" y="1577"/>
                  </a:lnTo>
                  <a:lnTo>
                    <a:pt x="1" y="1577"/>
                  </a:lnTo>
                  <a:lnTo>
                    <a:pt x="2675" y="6290"/>
                  </a:lnTo>
                  <a:lnTo>
                    <a:pt x="5350" y="1577"/>
                  </a:lnTo>
                  <a:lnTo>
                    <a:pt x="3439" y="1577"/>
                  </a:lnTo>
                  <a:lnTo>
                    <a:pt x="3439" y="813"/>
                  </a:lnTo>
                  <a:cubicBezTo>
                    <a:pt x="3439" y="271"/>
                    <a:pt x="3041" y="1"/>
                    <a:pt x="26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40"/>
            <p:cNvSpPr/>
            <p:nvPr/>
          </p:nvSpPr>
          <p:spPr>
            <a:xfrm>
              <a:off x="5961700" y="1944425"/>
              <a:ext cx="812000" cy="746725"/>
            </a:xfrm>
            <a:custGeom>
              <a:avLst/>
              <a:gdLst/>
              <a:ahLst/>
              <a:cxnLst/>
              <a:rect l="l" t="t" r="r" b="b"/>
              <a:pathLst>
                <a:path w="32480" h="29869" extrusionOk="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40"/>
            <p:cNvSpPr/>
            <p:nvPr/>
          </p:nvSpPr>
          <p:spPr>
            <a:xfrm flipH="1">
              <a:off x="755540" y="1025104"/>
              <a:ext cx="1047660" cy="746725"/>
            </a:xfrm>
            <a:custGeom>
              <a:avLst/>
              <a:gdLst/>
              <a:ahLst/>
              <a:cxnLst/>
              <a:rect l="l" t="t" r="r" b="b"/>
              <a:pathLst>
                <a:path w="38849" h="29869" extrusionOk="0">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40"/>
            <p:cNvSpPr/>
            <p:nvPr/>
          </p:nvSpPr>
          <p:spPr>
            <a:xfrm>
              <a:off x="5700600" y="3254725"/>
              <a:ext cx="246800" cy="1534800"/>
            </a:xfrm>
            <a:custGeom>
              <a:avLst/>
              <a:gdLst/>
              <a:ahLst/>
              <a:cxnLst/>
              <a:rect l="l" t="t" r="r" b="b"/>
              <a:pathLst>
                <a:path w="9872" h="61392" extrusionOk="0">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0"/>
            <p:cNvSpPr/>
            <p:nvPr/>
          </p:nvSpPr>
          <p:spPr>
            <a:xfrm>
              <a:off x="6150075" y="3201275"/>
              <a:ext cx="131675" cy="74175"/>
            </a:xfrm>
            <a:custGeom>
              <a:avLst/>
              <a:gdLst/>
              <a:ahLst/>
              <a:cxnLst/>
              <a:rect l="l" t="t" r="r" b="b"/>
              <a:pathLst>
                <a:path w="5267" h="2967" extrusionOk="0">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0"/>
            <p:cNvSpPr/>
            <p:nvPr/>
          </p:nvSpPr>
          <p:spPr>
            <a:xfrm>
              <a:off x="6616075" y="3944100"/>
              <a:ext cx="157625" cy="176750"/>
            </a:xfrm>
            <a:custGeom>
              <a:avLst/>
              <a:gdLst/>
              <a:ahLst/>
              <a:cxnLst/>
              <a:rect l="l" t="t" r="r" b="b"/>
              <a:pathLst>
                <a:path w="6305" h="7070" extrusionOk="0">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0"/>
            <p:cNvSpPr/>
            <p:nvPr/>
          </p:nvSpPr>
          <p:spPr>
            <a:xfrm>
              <a:off x="6299225" y="3275275"/>
              <a:ext cx="313675" cy="328125"/>
            </a:xfrm>
            <a:custGeom>
              <a:avLst/>
              <a:gdLst/>
              <a:ahLst/>
              <a:cxnLst/>
              <a:rect l="l" t="t" r="r" b="b"/>
              <a:pathLst>
                <a:path w="12547" h="13125" extrusionOk="0">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0"/>
            <p:cNvSpPr/>
            <p:nvPr/>
          </p:nvSpPr>
          <p:spPr>
            <a:xfrm>
              <a:off x="5732450" y="3078000"/>
              <a:ext cx="244700" cy="157625"/>
            </a:xfrm>
            <a:custGeom>
              <a:avLst/>
              <a:gdLst/>
              <a:ahLst/>
              <a:cxnLst/>
              <a:rect l="l" t="t" r="r" b="b"/>
              <a:pathLst>
                <a:path w="9788" h="6305" extrusionOk="0">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40"/>
            <p:cNvSpPr/>
            <p:nvPr/>
          </p:nvSpPr>
          <p:spPr>
            <a:xfrm>
              <a:off x="6651200" y="3786250"/>
              <a:ext cx="58825" cy="118075"/>
            </a:xfrm>
            <a:custGeom>
              <a:avLst/>
              <a:gdLst/>
              <a:ahLst/>
              <a:cxnLst/>
              <a:rect l="l" t="t" r="r" b="b"/>
              <a:pathLst>
                <a:path w="2353" h="4723" extrusionOk="0">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40"/>
            <p:cNvSpPr/>
            <p:nvPr/>
          </p:nvSpPr>
          <p:spPr>
            <a:xfrm>
              <a:off x="6007875" y="3155300"/>
              <a:ext cx="121025" cy="59650"/>
            </a:xfrm>
            <a:custGeom>
              <a:avLst/>
              <a:gdLst/>
              <a:ahLst/>
              <a:cxnLst/>
              <a:rect l="l" t="t" r="r" b="b"/>
              <a:pathLst>
                <a:path w="4841" h="2386" extrusionOk="0">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0"/>
            <p:cNvSpPr/>
            <p:nvPr/>
          </p:nvSpPr>
          <p:spPr>
            <a:xfrm>
              <a:off x="6599900" y="3634350"/>
              <a:ext cx="76675" cy="115525"/>
            </a:xfrm>
            <a:custGeom>
              <a:avLst/>
              <a:gdLst/>
              <a:ahLst/>
              <a:cxnLst/>
              <a:rect l="l" t="t" r="r" b="b"/>
              <a:pathLst>
                <a:path w="3067" h="4621" extrusionOk="0">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0"/>
            <p:cNvSpPr/>
            <p:nvPr/>
          </p:nvSpPr>
          <p:spPr>
            <a:xfrm>
              <a:off x="238125" y="2229325"/>
              <a:ext cx="224500" cy="433150"/>
            </a:xfrm>
            <a:custGeom>
              <a:avLst/>
              <a:gdLst/>
              <a:ahLst/>
              <a:cxnLst/>
              <a:rect l="l" t="t" r="r" b="b"/>
              <a:pathLst>
                <a:path w="8980" h="17326" extrusionOk="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0"/>
            <p:cNvSpPr/>
            <p:nvPr/>
          </p:nvSpPr>
          <p:spPr>
            <a:xfrm>
              <a:off x="417375" y="2847300"/>
              <a:ext cx="91425" cy="108125"/>
            </a:xfrm>
            <a:custGeom>
              <a:avLst/>
              <a:gdLst/>
              <a:ahLst/>
              <a:cxnLst/>
              <a:rect l="l" t="t" r="r" b="b"/>
              <a:pathLst>
                <a:path w="3657" h="4325" extrusionOk="0">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0"/>
            <p:cNvSpPr/>
            <p:nvPr/>
          </p:nvSpPr>
          <p:spPr>
            <a:xfrm>
              <a:off x="360700" y="2701425"/>
              <a:ext cx="71675" cy="113900"/>
            </a:xfrm>
            <a:custGeom>
              <a:avLst/>
              <a:gdLst/>
              <a:ahLst/>
              <a:cxnLst/>
              <a:rect l="l" t="t" r="r" b="b"/>
              <a:pathLst>
                <a:path w="2867" h="4556" extrusionOk="0">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0"/>
            <p:cNvSpPr/>
            <p:nvPr/>
          </p:nvSpPr>
          <p:spPr>
            <a:xfrm>
              <a:off x="379800" y="2081500"/>
              <a:ext cx="80800" cy="112900"/>
            </a:xfrm>
            <a:custGeom>
              <a:avLst/>
              <a:gdLst/>
              <a:ahLst/>
              <a:cxnLst/>
              <a:rect l="l" t="t" r="r" b="b"/>
              <a:pathLst>
                <a:path w="3232" h="4516" extrusionOk="0">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0"/>
            <p:cNvSpPr/>
            <p:nvPr/>
          </p:nvSpPr>
          <p:spPr>
            <a:xfrm>
              <a:off x="516725" y="1740625"/>
              <a:ext cx="222925" cy="222925"/>
            </a:xfrm>
            <a:custGeom>
              <a:avLst/>
              <a:gdLst/>
              <a:ahLst/>
              <a:cxnLst/>
              <a:rect l="l" t="t" r="r" b="b"/>
              <a:pathLst>
                <a:path w="8917" h="8917" extrusionOk="0">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0"/>
            <p:cNvSpPr/>
            <p:nvPr/>
          </p:nvSpPr>
          <p:spPr>
            <a:xfrm>
              <a:off x="451450" y="1948450"/>
              <a:ext cx="90775" cy="104250"/>
            </a:xfrm>
            <a:custGeom>
              <a:avLst/>
              <a:gdLst/>
              <a:ahLst/>
              <a:cxnLst/>
              <a:rect l="l" t="t" r="r" b="b"/>
              <a:pathLst>
                <a:path w="3631" h="4170" extrusionOk="0">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0"/>
            <p:cNvSpPr/>
            <p:nvPr/>
          </p:nvSpPr>
          <p:spPr>
            <a:xfrm>
              <a:off x="504525" y="2977900"/>
              <a:ext cx="231950" cy="235450"/>
            </a:xfrm>
            <a:custGeom>
              <a:avLst/>
              <a:gdLst/>
              <a:ahLst/>
              <a:cxnLst/>
              <a:rect l="l" t="t" r="r" b="b"/>
              <a:pathLst>
                <a:path w="9278" h="9418" extrusionOk="0">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0"/>
            <p:cNvSpPr/>
            <p:nvPr/>
          </p:nvSpPr>
          <p:spPr>
            <a:xfrm>
              <a:off x="7060250" y="2937275"/>
              <a:ext cx="87600" cy="107625"/>
            </a:xfrm>
            <a:custGeom>
              <a:avLst/>
              <a:gdLst/>
              <a:ahLst/>
              <a:cxnLst/>
              <a:rect l="l" t="t" r="r" b="b"/>
              <a:pathLst>
                <a:path w="3504" h="4305" extrusionOk="0">
                  <a:moveTo>
                    <a:pt x="2565" y="1"/>
                  </a:moveTo>
                  <a:cubicBezTo>
                    <a:pt x="2291" y="1"/>
                    <a:pt x="2024" y="143"/>
                    <a:pt x="1848" y="407"/>
                  </a:cubicBezTo>
                  <a:cubicBezTo>
                    <a:pt x="1402" y="1362"/>
                    <a:pt x="829" y="2254"/>
                    <a:pt x="256" y="3082"/>
                  </a:cubicBezTo>
                  <a:cubicBezTo>
                    <a:pt x="1" y="3464"/>
                    <a:pt x="128" y="3973"/>
                    <a:pt x="510" y="4165"/>
                  </a:cubicBezTo>
                  <a:cubicBezTo>
                    <a:pt x="638" y="4292"/>
                    <a:pt x="765" y="4292"/>
                    <a:pt x="956" y="4292"/>
                  </a:cubicBezTo>
                  <a:cubicBezTo>
                    <a:pt x="990" y="4300"/>
                    <a:pt x="1024" y="4304"/>
                    <a:pt x="1058" y="4304"/>
                  </a:cubicBezTo>
                  <a:cubicBezTo>
                    <a:pt x="1277" y="4304"/>
                    <a:pt x="1483" y="4139"/>
                    <a:pt x="1593" y="3973"/>
                  </a:cubicBezTo>
                  <a:cubicBezTo>
                    <a:pt x="2166" y="3082"/>
                    <a:pt x="2803" y="2127"/>
                    <a:pt x="3312" y="1171"/>
                  </a:cubicBezTo>
                  <a:cubicBezTo>
                    <a:pt x="3503" y="789"/>
                    <a:pt x="3312" y="280"/>
                    <a:pt x="2930" y="89"/>
                  </a:cubicBezTo>
                  <a:cubicBezTo>
                    <a:pt x="2812" y="30"/>
                    <a:pt x="2688" y="1"/>
                    <a:pt x="25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40"/>
            <p:cNvSpPr/>
            <p:nvPr/>
          </p:nvSpPr>
          <p:spPr>
            <a:xfrm>
              <a:off x="7136675" y="2790600"/>
              <a:ext cx="71675" cy="115475"/>
            </a:xfrm>
            <a:custGeom>
              <a:avLst/>
              <a:gdLst/>
              <a:ahLst/>
              <a:cxnLst/>
              <a:rect l="l" t="t" r="r" b="b"/>
              <a:pathLst>
                <a:path w="2867" h="4619" extrusionOk="0">
                  <a:moveTo>
                    <a:pt x="1998" y="0"/>
                  </a:moveTo>
                  <a:cubicBezTo>
                    <a:pt x="1638" y="0"/>
                    <a:pt x="1316" y="238"/>
                    <a:pt x="1211" y="606"/>
                  </a:cubicBezTo>
                  <a:cubicBezTo>
                    <a:pt x="892" y="1562"/>
                    <a:pt x="574" y="2517"/>
                    <a:pt x="128" y="3472"/>
                  </a:cubicBezTo>
                  <a:cubicBezTo>
                    <a:pt x="1" y="3918"/>
                    <a:pt x="192" y="4364"/>
                    <a:pt x="574" y="4555"/>
                  </a:cubicBezTo>
                  <a:cubicBezTo>
                    <a:pt x="701" y="4555"/>
                    <a:pt x="765" y="4618"/>
                    <a:pt x="892" y="4618"/>
                  </a:cubicBezTo>
                  <a:cubicBezTo>
                    <a:pt x="1211" y="4618"/>
                    <a:pt x="1529" y="4427"/>
                    <a:pt x="1656" y="4109"/>
                  </a:cubicBezTo>
                  <a:cubicBezTo>
                    <a:pt x="2039" y="3090"/>
                    <a:pt x="2421" y="2071"/>
                    <a:pt x="2739" y="1052"/>
                  </a:cubicBezTo>
                  <a:cubicBezTo>
                    <a:pt x="2866" y="606"/>
                    <a:pt x="2612" y="160"/>
                    <a:pt x="2230" y="33"/>
                  </a:cubicBezTo>
                  <a:cubicBezTo>
                    <a:pt x="2152" y="11"/>
                    <a:pt x="2074" y="0"/>
                    <a:pt x="19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40"/>
            <p:cNvSpPr/>
            <p:nvPr/>
          </p:nvSpPr>
          <p:spPr>
            <a:xfrm>
              <a:off x="6832600" y="3069275"/>
              <a:ext cx="226100" cy="234825"/>
            </a:xfrm>
            <a:custGeom>
              <a:avLst/>
              <a:gdLst/>
              <a:ahLst/>
              <a:cxnLst/>
              <a:rect l="l" t="t" r="r" b="b"/>
              <a:pathLst>
                <a:path w="9044" h="9393" extrusionOk="0">
                  <a:moveTo>
                    <a:pt x="8144" y="1"/>
                  </a:moveTo>
                  <a:cubicBezTo>
                    <a:pt x="7898" y="1"/>
                    <a:pt x="7663" y="100"/>
                    <a:pt x="7515" y="286"/>
                  </a:cubicBezTo>
                  <a:cubicBezTo>
                    <a:pt x="7005" y="859"/>
                    <a:pt x="6496" y="1432"/>
                    <a:pt x="5986" y="2005"/>
                  </a:cubicBezTo>
                  <a:lnTo>
                    <a:pt x="4458" y="477"/>
                  </a:lnTo>
                  <a:lnTo>
                    <a:pt x="0" y="4934"/>
                  </a:lnTo>
                  <a:lnTo>
                    <a:pt x="4458" y="9392"/>
                  </a:lnTo>
                  <a:lnTo>
                    <a:pt x="8916" y="4934"/>
                  </a:lnTo>
                  <a:lnTo>
                    <a:pt x="7069" y="3151"/>
                  </a:lnTo>
                  <a:cubicBezTo>
                    <a:pt x="7642" y="2514"/>
                    <a:pt x="8215" y="1941"/>
                    <a:pt x="8725" y="1304"/>
                  </a:cubicBezTo>
                  <a:cubicBezTo>
                    <a:pt x="9043" y="986"/>
                    <a:pt x="8979" y="477"/>
                    <a:pt x="8661" y="158"/>
                  </a:cubicBezTo>
                  <a:cubicBezTo>
                    <a:pt x="8502" y="52"/>
                    <a:pt x="8320" y="1"/>
                    <a:pt x="81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0"/>
            <p:cNvSpPr/>
            <p:nvPr/>
          </p:nvSpPr>
          <p:spPr>
            <a:xfrm>
              <a:off x="7108025" y="2320075"/>
              <a:ext cx="222925" cy="434750"/>
            </a:xfrm>
            <a:custGeom>
              <a:avLst/>
              <a:gdLst/>
              <a:ahLst/>
              <a:cxnLst/>
              <a:rect l="l" t="t" r="r" b="b"/>
              <a:pathLst>
                <a:path w="8917" h="17390" extrusionOk="0">
                  <a:moveTo>
                    <a:pt x="3384" y="0"/>
                  </a:moveTo>
                  <a:cubicBezTo>
                    <a:pt x="2901" y="0"/>
                    <a:pt x="2419" y="407"/>
                    <a:pt x="2611" y="1023"/>
                  </a:cubicBezTo>
                  <a:cubicBezTo>
                    <a:pt x="2866" y="1978"/>
                    <a:pt x="3121" y="2997"/>
                    <a:pt x="3312" y="4016"/>
                  </a:cubicBezTo>
                  <a:cubicBezTo>
                    <a:pt x="3376" y="4398"/>
                    <a:pt x="3694" y="4653"/>
                    <a:pt x="4076" y="4653"/>
                  </a:cubicBezTo>
                  <a:lnTo>
                    <a:pt x="4140" y="4653"/>
                  </a:lnTo>
                  <a:lnTo>
                    <a:pt x="0" y="8856"/>
                  </a:lnTo>
                  <a:lnTo>
                    <a:pt x="3949" y="12804"/>
                  </a:lnTo>
                  <a:cubicBezTo>
                    <a:pt x="3821" y="12932"/>
                    <a:pt x="3694" y="13123"/>
                    <a:pt x="3694" y="13377"/>
                  </a:cubicBezTo>
                  <a:cubicBezTo>
                    <a:pt x="3567" y="14396"/>
                    <a:pt x="3376" y="15415"/>
                    <a:pt x="3185" y="16434"/>
                  </a:cubicBezTo>
                  <a:cubicBezTo>
                    <a:pt x="3121" y="16880"/>
                    <a:pt x="3376" y="17262"/>
                    <a:pt x="3821" y="17389"/>
                  </a:cubicBezTo>
                  <a:lnTo>
                    <a:pt x="3949" y="17389"/>
                  </a:lnTo>
                  <a:cubicBezTo>
                    <a:pt x="4331" y="17389"/>
                    <a:pt x="4713" y="17135"/>
                    <a:pt x="4777" y="16753"/>
                  </a:cubicBezTo>
                  <a:cubicBezTo>
                    <a:pt x="4968" y="15670"/>
                    <a:pt x="5159" y="14587"/>
                    <a:pt x="5286" y="13568"/>
                  </a:cubicBezTo>
                  <a:cubicBezTo>
                    <a:pt x="5286" y="13250"/>
                    <a:pt x="5159" y="12995"/>
                    <a:pt x="4904" y="12804"/>
                  </a:cubicBezTo>
                  <a:lnTo>
                    <a:pt x="8916" y="8856"/>
                  </a:lnTo>
                  <a:lnTo>
                    <a:pt x="4586" y="4525"/>
                  </a:lnTo>
                  <a:cubicBezTo>
                    <a:pt x="4777" y="4334"/>
                    <a:pt x="4904" y="4016"/>
                    <a:pt x="4840" y="3761"/>
                  </a:cubicBezTo>
                  <a:cubicBezTo>
                    <a:pt x="4649" y="2678"/>
                    <a:pt x="4395" y="1596"/>
                    <a:pt x="4140" y="577"/>
                  </a:cubicBezTo>
                  <a:cubicBezTo>
                    <a:pt x="4014" y="174"/>
                    <a:pt x="3699" y="0"/>
                    <a:pt x="33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0"/>
            <p:cNvSpPr/>
            <p:nvPr/>
          </p:nvSpPr>
          <p:spPr>
            <a:xfrm>
              <a:off x="7025225" y="2038025"/>
              <a:ext cx="92375" cy="105425"/>
            </a:xfrm>
            <a:custGeom>
              <a:avLst/>
              <a:gdLst/>
              <a:ahLst/>
              <a:cxnLst/>
              <a:rect l="l" t="t" r="r" b="b"/>
              <a:pathLst>
                <a:path w="3695" h="4217" extrusionOk="0">
                  <a:moveTo>
                    <a:pt x="931" y="1"/>
                  </a:moveTo>
                  <a:cubicBezTo>
                    <a:pt x="758" y="1"/>
                    <a:pt x="584" y="67"/>
                    <a:pt x="447" y="205"/>
                  </a:cubicBezTo>
                  <a:cubicBezTo>
                    <a:pt x="64" y="459"/>
                    <a:pt x="1" y="969"/>
                    <a:pt x="319" y="1287"/>
                  </a:cubicBezTo>
                  <a:cubicBezTo>
                    <a:pt x="956" y="2115"/>
                    <a:pt x="1529" y="2943"/>
                    <a:pt x="2102" y="3835"/>
                  </a:cubicBezTo>
                  <a:cubicBezTo>
                    <a:pt x="2230" y="4026"/>
                    <a:pt x="2484" y="4217"/>
                    <a:pt x="2739" y="4217"/>
                  </a:cubicBezTo>
                  <a:cubicBezTo>
                    <a:pt x="2930" y="4217"/>
                    <a:pt x="3058" y="4153"/>
                    <a:pt x="3185" y="4089"/>
                  </a:cubicBezTo>
                  <a:cubicBezTo>
                    <a:pt x="3567" y="3835"/>
                    <a:pt x="3694" y="3325"/>
                    <a:pt x="3440" y="2943"/>
                  </a:cubicBezTo>
                  <a:cubicBezTo>
                    <a:pt x="2867" y="2051"/>
                    <a:pt x="2230" y="1160"/>
                    <a:pt x="1529" y="332"/>
                  </a:cubicBezTo>
                  <a:cubicBezTo>
                    <a:pt x="1385" y="115"/>
                    <a:pt x="1158" y="1"/>
                    <a:pt x="9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40"/>
            <p:cNvSpPr/>
            <p:nvPr/>
          </p:nvSpPr>
          <p:spPr>
            <a:xfrm>
              <a:off x="7111200" y="2171525"/>
              <a:ext cx="78050" cy="113625"/>
            </a:xfrm>
            <a:custGeom>
              <a:avLst/>
              <a:gdLst/>
              <a:ahLst/>
              <a:cxnLst/>
              <a:rect l="l" t="t" r="r" b="b"/>
              <a:pathLst>
                <a:path w="3122" h="4545" extrusionOk="0">
                  <a:moveTo>
                    <a:pt x="876" y="1"/>
                  </a:moveTo>
                  <a:cubicBezTo>
                    <a:pt x="751" y="1"/>
                    <a:pt x="625" y="29"/>
                    <a:pt x="510" y="87"/>
                  </a:cubicBezTo>
                  <a:cubicBezTo>
                    <a:pt x="128" y="278"/>
                    <a:pt x="1" y="787"/>
                    <a:pt x="192" y="1169"/>
                  </a:cubicBezTo>
                  <a:cubicBezTo>
                    <a:pt x="701" y="2125"/>
                    <a:pt x="1083" y="3080"/>
                    <a:pt x="1465" y="4035"/>
                  </a:cubicBezTo>
                  <a:cubicBezTo>
                    <a:pt x="1593" y="4290"/>
                    <a:pt x="1911" y="4545"/>
                    <a:pt x="2230" y="4545"/>
                  </a:cubicBezTo>
                  <a:cubicBezTo>
                    <a:pt x="2293" y="4545"/>
                    <a:pt x="2421" y="4481"/>
                    <a:pt x="2484" y="4481"/>
                  </a:cubicBezTo>
                  <a:cubicBezTo>
                    <a:pt x="2930" y="4290"/>
                    <a:pt x="3121" y="3844"/>
                    <a:pt x="2930" y="3462"/>
                  </a:cubicBezTo>
                  <a:cubicBezTo>
                    <a:pt x="2548" y="2443"/>
                    <a:pt x="2102" y="1424"/>
                    <a:pt x="1593" y="469"/>
                  </a:cubicBezTo>
                  <a:cubicBezTo>
                    <a:pt x="1459" y="157"/>
                    <a:pt x="1169" y="1"/>
                    <a:pt x="8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0"/>
            <p:cNvSpPr/>
            <p:nvPr/>
          </p:nvSpPr>
          <p:spPr>
            <a:xfrm>
              <a:off x="6829400" y="1831375"/>
              <a:ext cx="222925" cy="222925"/>
            </a:xfrm>
            <a:custGeom>
              <a:avLst/>
              <a:gdLst/>
              <a:ahLst/>
              <a:cxnLst/>
              <a:rect l="l" t="t" r="r" b="b"/>
              <a:pathLst>
                <a:path w="8917" h="8917" extrusionOk="0">
                  <a:moveTo>
                    <a:pt x="4459" y="1"/>
                  </a:moveTo>
                  <a:lnTo>
                    <a:pt x="1" y="4459"/>
                  </a:lnTo>
                  <a:lnTo>
                    <a:pt x="4459" y="8916"/>
                  </a:lnTo>
                  <a:lnTo>
                    <a:pt x="6114" y="7197"/>
                  </a:lnTo>
                  <a:cubicBezTo>
                    <a:pt x="6242" y="7388"/>
                    <a:pt x="6433" y="7452"/>
                    <a:pt x="6687" y="7452"/>
                  </a:cubicBezTo>
                  <a:cubicBezTo>
                    <a:pt x="7388" y="7452"/>
                    <a:pt x="7706" y="6624"/>
                    <a:pt x="7261" y="6114"/>
                  </a:cubicBezTo>
                  <a:lnTo>
                    <a:pt x="8916" y="4459"/>
                  </a:lnTo>
                  <a:lnTo>
                    <a:pt x="445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0"/>
            <p:cNvSpPr/>
            <p:nvPr/>
          </p:nvSpPr>
          <p:spPr>
            <a:xfrm>
              <a:off x="1369300" y="4886275"/>
              <a:ext cx="322425" cy="328350"/>
            </a:xfrm>
            <a:custGeom>
              <a:avLst/>
              <a:gdLst/>
              <a:ahLst/>
              <a:cxnLst/>
              <a:rect l="l" t="t" r="r" b="b"/>
              <a:pathLst>
                <a:path w="12897" h="13134" extrusionOk="0">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0"/>
            <p:cNvSpPr/>
            <p:nvPr/>
          </p:nvSpPr>
          <p:spPr>
            <a:xfrm>
              <a:off x="1849075" y="5273675"/>
              <a:ext cx="130825" cy="60350"/>
            </a:xfrm>
            <a:custGeom>
              <a:avLst/>
              <a:gdLst/>
              <a:ahLst/>
              <a:cxnLst/>
              <a:rect l="l" t="t" r="r" b="b"/>
              <a:pathLst>
                <a:path w="5233" h="2414" extrusionOk="0">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0"/>
            <p:cNvSpPr/>
            <p:nvPr/>
          </p:nvSpPr>
          <p:spPr>
            <a:xfrm>
              <a:off x="1276025" y="4585150"/>
              <a:ext cx="55875" cy="116800"/>
            </a:xfrm>
            <a:custGeom>
              <a:avLst/>
              <a:gdLst/>
              <a:ahLst/>
              <a:cxnLst/>
              <a:rect l="l" t="t" r="r" b="b"/>
              <a:pathLst>
                <a:path w="2235" h="4672" extrusionOk="0">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0"/>
            <p:cNvSpPr/>
            <p:nvPr/>
          </p:nvSpPr>
          <p:spPr>
            <a:xfrm>
              <a:off x="1307975" y="4740050"/>
              <a:ext cx="74875" cy="114750"/>
            </a:xfrm>
            <a:custGeom>
              <a:avLst/>
              <a:gdLst/>
              <a:ahLst/>
              <a:cxnLst/>
              <a:rect l="l" t="t" r="r" b="b"/>
              <a:pathLst>
                <a:path w="2995" h="4590" extrusionOk="0">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0"/>
            <p:cNvSpPr/>
            <p:nvPr/>
          </p:nvSpPr>
          <p:spPr>
            <a:xfrm>
              <a:off x="1214075" y="4367600"/>
              <a:ext cx="157625" cy="178325"/>
            </a:xfrm>
            <a:custGeom>
              <a:avLst/>
              <a:gdLst/>
              <a:ahLst/>
              <a:cxnLst/>
              <a:rect l="l" t="t" r="r" b="b"/>
              <a:pathLst>
                <a:path w="6305" h="7133" extrusionOk="0">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0"/>
            <p:cNvSpPr/>
            <p:nvPr/>
          </p:nvSpPr>
          <p:spPr>
            <a:xfrm>
              <a:off x="1702125" y="5214500"/>
              <a:ext cx="131300" cy="73350"/>
            </a:xfrm>
            <a:custGeom>
              <a:avLst/>
              <a:gdLst/>
              <a:ahLst/>
              <a:cxnLst/>
              <a:rect l="l" t="t" r="r" b="b"/>
              <a:pathLst>
                <a:path w="5252" h="2934" extrusionOk="0">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40"/>
            <p:cNvSpPr/>
            <p:nvPr/>
          </p:nvSpPr>
          <p:spPr>
            <a:xfrm>
              <a:off x="2014900" y="5254400"/>
              <a:ext cx="237250" cy="157625"/>
            </a:xfrm>
            <a:custGeom>
              <a:avLst/>
              <a:gdLst/>
              <a:ahLst/>
              <a:cxnLst/>
              <a:rect l="l" t="t" r="r" b="b"/>
              <a:pathLst>
                <a:path w="9490" h="6305" extrusionOk="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40"/>
            <p:cNvSpPr/>
            <p:nvPr/>
          </p:nvSpPr>
          <p:spPr>
            <a:xfrm>
              <a:off x="3619725" y="1871175"/>
              <a:ext cx="240450" cy="240450"/>
            </a:xfrm>
            <a:custGeom>
              <a:avLst/>
              <a:gdLst/>
              <a:ahLst/>
              <a:cxnLst/>
              <a:rect l="l" t="t" r="r" b="b"/>
              <a:pathLst>
                <a:path w="9618"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40"/>
            <p:cNvSpPr/>
            <p:nvPr/>
          </p:nvSpPr>
          <p:spPr>
            <a:xfrm>
              <a:off x="4411000" y="772625"/>
              <a:ext cx="240425" cy="240450"/>
            </a:xfrm>
            <a:custGeom>
              <a:avLst/>
              <a:gdLst/>
              <a:ahLst/>
              <a:cxnLst/>
              <a:rect l="l" t="t" r="r" b="b"/>
              <a:pathLst>
                <a:path w="9617"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40"/>
            <p:cNvSpPr/>
            <p:nvPr/>
          </p:nvSpPr>
          <p:spPr>
            <a:xfrm>
              <a:off x="4718275" y="772625"/>
              <a:ext cx="240425" cy="240450"/>
            </a:xfrm>
            <a:custGeom>
              <a:avLst/>
              <a:gdLst/>
              <a:ahLst/>
              <a:cxnLst/>
              <a:rect l="l" t="t" r="r" b="b"/>
              <a:pathLst>
                <a:path w="9617"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40"/>
            <p:cNvSpPr/>
            <p:nvPr/>
          </p:nvSpPr>
          <p:spPr>
            <a:xfrm>
              <a:off x="5320100" y="772625"/>
              <a:ext cx="240425" cy="240450"/>
            </a:xfrm>
            <a:custGeom>
              <a:avLst/>
              <a:gdLst/>
              <a:ahLst/>
              <a:cxnLst/>
              <a:rect l="l" t="t" r="r" b="b"/>
              <a:pathLst>
                <a:path w="9617" h="9618" extrusionOk="0">
                  <a:moveTo>
                    <a:pt x="0" y="1"/>
                  </a:moveTo>
                  <a:lnTo>
                    <a:pt x="0"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40"/>
            <p:cNvSpPr/>
            <p:nvPr/>
          </p:nvSpPr>
          <p:spPr>
            <a:xfrm>
              <a:off x="1718775" y="4396250"/>
              <a:ext cx="472875" cy="608200"/>
            </a:xfrm>
            <a:custGeom>
              <a:avLst/>
              <a:gdLst/>
              <a:ahLst/>
              <a:cxnLst/>
              <a:rect l="l" t="t" r="r" b="b"/>
              <a:pathLst>
                <a:path w="18915" h="24328" extrusionOk="0">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0"/>
            <p:cNvSpPr/>
            <p:nvPr/>
          </p:nvSpPr>
          <p:spPr>
            <a:xfrm>
              <a:off x="1817475" y="4498150"/>
              <a:ext cx="280225" cy="39825"/>
            </a:xfrm>
            <a:custGeom>
              <a:avLst/>
              <a:gdLst/>
              <a:ahLst/>
              <a:cxnLst/>
              <a:rect l="l" t="t" r="r" b="b"/>
              <a:pathLst>
                <a:path w="11209" h="1593" extrusionOk="0">
                  <a:moveTo>
                    <a:pt x="1" y="0"/>
                  </a:moveTo>
                  <a:lnTo>
                    <a:pt x="1" y="1592"/>
                  </a:lnTo>
                  <a:lnTo>
                    <a:pt x="11209" y="1592"/>
                  </a:lnTo>
                  <a:lnTo>
                    <a:pt x="112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0"/>
            <p:cNvSpPr/>
            <p:nvPr/>
          </p:nvSpPr>
          <p:spPr>
            <a:xfrm>
              <a:off x="1817475" y="4574575"/>
              <a:ext cx="280225" cy="39825"/>
            </a:xfrm>
            <a:custGeom>
              <a:avLst/>
              <a:gdLst/>
              <a:ahLst/>
              <a:cxnLst/>
              <a:rect l="l" t="t" r="r" b="b"/>
              <a:pathLst>
                <a:path w="11209" h="1593" extrusionOk="0">
                  <a:moveTo>
                    <a:pt x="1" y="0"/>
                  </a:moveTo>
                  <a:lnTo>
                    <a:pt x="1" y="1592"/>
                  </a:lnTo>
                  <a:lnTo>
                    <a:pt x="11209" y="1592"/>
                  </a:lnTo>
                  <a:lnTo>
                    <a:pt x="112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40"/>
            <p:cNvSpPr/>
            <p:nvPr/>
          </p:nvSpPr>
          <p:spPr>
            <a:xfrm>
              <a:off x="1817475" y="4650975"/>
              <a:ext cx="221325" cy="39850"/>
            </a:xfrm>
            <a:custGeom>
              <a:avLst/>
              <a:gdLst/>
              <a:ahLst/>
              <a:cxnLst/>
              <a:rect l="l" t="t" r="r" b="b"/>
              <a:pathLst>
                <a:path w="8853" h="1594" extrusionOk="0">
                  <a:moveTo>
                    <a:pt x="1" y="1"/>
                  </a:moveTo>
                  <a:lnTo>
                    <a:pt x="1" y="1593"/>
                  </a:lnTo>
                  <a:lnTo>
                    <a:pt x="8853" y="1593"/>
                  </a:lnTo>
                  <a:lnTo>
                    <a:pt x="88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40"/>
            <p:cNvSpPr/>
            <p:nvPr/>
          </p:nvSpPr>
          <p:spPr>
            <a:xfrm>
              <a:off x="6358150" y="2643350"/>
              <a:ext cx="401225" cy="445825"/>
            </a:xfrm>
            <a:custGeom>
              <a:avLst/>
              <a:gdLst/>
              <a:ahLst/>
              <a:cxnLst/>
              <a:rect l="l" t="t" r="r" b="b"/>
              <a:pathLst>
                <a:path w="16049" h="17833" extrusionOk="0">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40"/>
            <p:cNvSpPr/>
            <p:nvPr/>
          </p:nvSpPr>
          <p:spPr>
            <a:xfrm>
              <a:off x="3627700" y="319425"/>
              <a:ext cx="525400" cy="450050"/>
            </a:xfrm>
            <a:custGeom>
              <a:avLst/>
              <a:gdLst/>
              <a:ahLst/>
              <a:cxnLst/>
              <a:rect l="l" t="t" r="r" b="b"/>
              <a:pathLst>
                <a:path w="21016" h="18002" extrusionOk="0">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40"/>
            <p:cNvSpPr/>
            <p:nvPr/>
          </p:nvSpPr>
          <p:spPr>
            <a:xfrm>
              <a:off x="3778950" y="401675"/>
              <a:ext cx="101900" cy="235650"/>
            </a:xfrm>
            <a:custGeom>
              <a:avLst/>
              <a:gdLst/>
              <a:ahLst/>
              <a:cxnLst/>
              <a:rect l="l" t="t" r="r" b="b"/>
              <a:pathLst>
                <a:path w="4076" h="9426" extrusionOk="0">
                  <a:moveTo>
                    <a:pt x="2484" y="1"/>
                  </a:moveTo>
                  <a:lnTo>
                    <a:pt x="2484" y="5668"/>
                  </a:lnTo>
                  <a:lnTo>
                    <a:pt x="0" y="8279"/>
                  </a:lnTo>
                  <a:lnTo>
                    <a:pt x="1146" y="9426"/>
                  </a:lnTo>
                  <a:lnTo>
                    <a:pt x="4076" y="6305"/>
                  </a:ln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40"/>
            <p:cNvSpPr/>
            <p:nvPr/>
          </p:nvSpPr>
          <p:spPr>
            <a:xfrm>
              <a:off x="2650150" y="1654650"/>
              <a:ext cx="173550" cy="173575"/>
            </a:xfrm>
            <a:custGeom>
              <a:avLst/>
              <a:gdLst/>
              <a:ahLst/>
              <a:cxnLst/>
              <a:rect l="l" t="t" r="r" b="b"/>
              <a:pathLst>
                <a:path w="6942" h="6943" extrusionOk="0">
                  <a:moveTo>
                    <a:pt x="2675" y="1"/>
                  </a:moveTo>
                  <a:lnTo>
                    <a:pt x="2675" y="2676"/>
                  </a:lnTo>
                  <a:lnTo>
                    <a:pt x="0" y="2676"/>
                  </a:lnTo>
                  <a:lnTo>
                    <a:pt x="0" y="4268"/>
                  </a:lnTo>
                  <a:lnTo>
                    <a:pt x="2675" y="4268"/>
                  </a:lnTo>
                  <a:lnTo>
                    <a:pt x="2675" y="6942"/>
                  </a:lnTo>
                  <a:lnTo>
                    <a:pt x="4267" y="6942"/>
                  </a:lnTo>
                  <a:lnTo>
                    <a:pt x="4267" y="4268"/>
                  </a:lnTo>
                  <a:lnTo>
                    <a:pt x="6942" y="4268"/>
                  </a:lnTo>
                  <a:lnTo>
                    <a:pt x="6942" y="2676"/>
                  </a:lnTo>
                  <a:lnTo>
                    <a:pt x="4267" y="2676"/>
                  </a:lnTo>
                  <a:lnTo>
                    <a:pt x="42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40"/>
            <p:cNvSpPr/>
            <p:nvPr/>
          </p:nvSpPr>
          <p:spPr>
            <a:xfrm>
              <a:off x="1094650" y="2691125"/>
              <a:ext cx="171975" cy="173550"/>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40"/>
            <p:cNvSpPr/>
            <p:nvPr/>
          </p:nvSpPr>
          <p:spPr>
            <a:xfrm>
              <a:off x="1723550" y="1665800"/>
              <a:ext cx="151275" cy="151275"/>
            </a:xfrm>
            <a:custGeom>
              <a:avLst/>
              <a:gdLst/>
              <a:ahLst/>
              <a:cxnLst/>
              <a:rect l="l" t="t" r="r" b="b"/>
              <a:pathLst>
                <a:path w="6051" h="6051" extrusionOk="0">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40"/>
            <p:cNvSpPr/>
            <p:nvPr/>
          </p:nvSpPr>
          <p:spPr>
            <a:xfrm>
              <a:off x="6334250" y="436700"/>
              <a:ext cx="149700" cy="151275"/>
            </a:xfrm>
            <a:custGeom>
              <a:avLst/>
              <a:gdLst/>
              <a:ahLst/>
              <a:cxnLst/>
              <a:rect l="l" t="t" r="r" b="b"/>
              <a:pathLst>
                <a:path w="5988" h="6051" extrusionOk="0">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40"/>
            <p:cNvSpPr/>
            <p:nvPr/>
          </p:nvSpPr>
          <p:spPr>
            <a:xfrm>
              <a:off x="6866025" y="2581250"/>
              <a:ext cx="149675" cy="151275"/>
            </a:xfrm>
            <a:custGeom>
              <a:avLst/>
              <a:gdLst/>
              <a:ahLst/>
              <a:cxnLst/>
              <a:rect l="l" t="t" r="r" b="b"/>
              <a:pathLst>
                <a:path w="5987" h="6051" extrusionOk="0">
                  <a:moveTo>
                    <a:pt x="1083" y="1"/>
                  </a:moveTo>
                  <a:lnTo>
                    <a:pt x="0" y="1147"/>
                  </a:lnTo>
                  <a:lnTo>
                    <a:pt x="1847" y="3058"/>
                  </a:lnTo>
                  <a:lnTo>
                    <a:pt x="0" y="4905"/>
                  </a:lnTo>
                  <a:lnTo>
                    <a:pt x="1083" y="6051"/>
                  </a:lnTo>
                  <a:lnTo>
                    <a:pt x="2994" y="4140"/>
                  </a:lnTo>
                  <a:lnTo>
                    <a:pt x="4840" y="6051"/>
                  </a:lnTo>
                  <a:lnTo>
                    <a:pt x="5987" y="4905"/>
                  </a:lnTo>
                  <a:lnTo>
                    <a:pt x="4076" y="3058"/>
                  </a:lnTo>
                  <a:lnTo>
                    <a:pt x="5987" y="1147"/>
                  </a:lnTo>
                  <a:lnTo>
                    <a:pt x="4840" y="1"/>
                  </a:lnTo>
                  <a:lnTo>
                    <a:pt x="2994" y="1911"/>
                  </a:lnTo>
                  <a:lnTo>
                    <a:pt x="10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40"/>
            <p:cNvSpPr/>
            <p:nvPr/>
          </p:nvSpPr>
          <p:spPr>
            <a:xfrm>
              <a:off x="1094650" y="2971325"/>
              <a:ext cx="171975" cy="173550"/>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40"/>
            <p:cNvSpPr/>
            <p:nvPr/>
          </p:nvSpPr>
          <p:spPr>
            <a:xfrm>
              <a:off x="2409725" y="1654650"/>
              <a:ext cx="171975" cy="173575"/>
            </a:xfrm>
            <a:custGeom>
              <a:avLst/>
              <a:gdLst/>
              <a:ahLst/>
              <a:cxnLst/>
              <a:rect l="l" t="t" r="r" b="b"/>
              <a:pathLst>
                <a:path w="6879" h="6943" extrusionOk="0">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40"/>
            <p:cNvSpPr/>
            <p:nvPr/>
          </p:nvSpPr>
          <p:spPr>
            <a:xfrm>
              <a:off x="4450800" y="4440825"/>
              <a:ext cx="1246650" cy="250000"/>
            </a:xfrm>
            <a:custGeom>
              <a:avLst/>
              <a:gdLst/>
              <a:ahLst/>
              <a:cxnLst/>
              <a:rect l="l" t="t" r="r" b="b"/>
              <a:pathLst>
                <a:path w="49866" h="10000" extrusionOk="0">
                  <a:moveTo>
                    <a:pt x="38975" y="1529"/>
                  </a:moveTo>
                  <a:lnTo>
                    <a:pt x="38975" y="4140"/>
                  </a:lnTo>
                  <a:lnTo>
                    <a:pt x="13438" y="4140"/>
                  </a:lnTo>
                  <a:lnTo>
                    <a:pt x="13438" y="1529"/>
                  </a:lnTo>
                  <a:close/>
                  <a:moveTo>
                    <a:pt x="40568" y="2039"/>
                  </a:moveTo>
                  <a:lnTo>
                    <a:pt x="43943" y="3758"/>
                  </a:lnTo>
                  <a:lnTo>
                    <a:pt x="43943" y="6114"/>
                  </a:lnTo>
                  <a:lnTo>
                    <a:pt x="40568" y="7834"/>
                  </a:lnTo>
                  <a:lnTo>
                    <a:pt x="40568" y="2039"/>
                  </a:lnTo>
                  <a:close/>
                  <a:moveTo>
                    <a:pt x="38975" y="5732"/>
                  </a:moveTo>
                  <a:lnTo>
                    <a:pt x="38975" y="8343"/>
                  </a:lnTo>
                  <a:lnTo>
                    <a:pt x="13438" y="8343"/>
                  </a:lnTo>
                  <a:lnTo>
                    <a:pt x="13438" y="5732"/>
                  </a:lnTo>
                  <a:close/>
                  <a:moveTo>
                    <a:pt x="3694" y="1"/>
                  </a:moveTo>
                  <a:cubicBezTo>
                    <a:pt x="1657" y="1"/>
                    <a:pt x="1" y="1593"/>
                    <a:pt x="1" y="3631"/>
                  </a:cubicBezTo>
                  <a:lnTo>
                    <a:pt x="1" y="6305"/>
                  </a:lnTo>
                  <a:cubicBezTo>
                    <a:pt x="1" y="8343"/>
                    <a:pt x="1657" y="9999"/>
                    <a:pt x="3694" y="9999"/>
                  </a:cubicBezTo>
                  <a:lnTo>
                    <a:pt x="39803" y="9999"/>
                  </a:lnTo>
                  <a:cubicBezTo>
                    <a:pt x="39931" y="9999"/>
                    <a:pt x="40058" y="9935"/>
                    <a:pt x="40122" y="9872"/>
                  </a:cubicBezTo>
                  <a:lnTo>
                    <a:pt x="49865" y="4968"/>
                  </a:lnTo>
                  <a:lnTo>
                    <a:pt x="40122" y="64"/>
                  </a:lnTo>
                  <a:cubicBezTo>
                    <a:pt x="40058" y="1"/>
                    <a:pt x="39931" y="1"/>
                    <a:pt x="398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40"/>
            <p:cNvSpPr/>
            <p:nvPr/>
          </p:nvSpPr>
          <p:spPr>
            <a:xfrm>
              <a:off x="3118225" y="1673750"/>
              <a:ext cx="1514100" cy="135375"/>
            </a:xfrm>
            <a:custGeom>
              <a:avLst/>
              <a:gdLst/>
              <a:ahLst/>
              <a:cxnLst/>
              <a:rect l="l" t="t" r="r" b="b"/>
              <a:pathLst>
                <a:path w="60564" h="5415" extrusionOk="0">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40"/>
            <p:cNvSpPr/>
            <p:nvPr/>
          </p:nvSpPr>
          <p:spPr>
            <a:xfrm>
              <a:off x="1349400" y="323650"/>
              <a:ext cx="2101600" cy="616175"/>
            </a:xfrm>
            <a:custGeom>
              <a:avLst/>
              <a:gdLst/>
              <a:ahLst/>
              <a:cxnLst/>
              <a:rect l="l" t="t" r="r" b="b"/>
              <a:pathLst>
                <a:path w="84064" h="24647" extrusionOk="0">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40"/>
            <p:cNvSpPr/>
            <p:nvPr/>
          </p:nvSpPr>
          <p:spPr>
            <a:xfrm>
              <a:off x="5823200" y="713725"/>
              <a:ext cx="843825" cy="1111300"/>
            </a:xfrm>
            <a:custGeom>
              <a:avLst/>
              <a:gdLst/>
              <a:ahLst/>
              <a:cxnLst/>
              <a:rect l="l" t="t" r="r" b="b"/>
              <a:pathLst>
                <a:path w="33753" h="44452" extrusionOk="0">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40"/>
            <p:cNvSpPr/>
            <p:nvPr/>
          </p:nvSpPr>
          <p:spPr>
            <a:xfrm>
              <a:off x="924300" y="661175"/>
              <a:ext cx="135350" cy="314875"/>
            </a:xfrm>
            <a:custGeom>
              <a:avLst/>
              <a:gdLst/>
              <a:ahLst/>
              <a:cxnLst/>
              <a:rect l="l" t="t" r="r" b="b"/>
              <a:pathLst>
                <a:path w="5414" h="12595" extrusionOk="0">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40"/>
            <p:cNvSpPr/>
            <p:nvPr/>
          </p:nvSpPr>
          <p:spPr>
            <a:xfrm>
              <a:off x="1782450" y="3907475"/>
              <a:ext cx="135350" cy="315250"/>
            </a:xfrm>
            <a:custGeom>
              <a:avLst/>
              <a:gdLst/>
              <a:ahLst/>
              <a:cxnLst/>
              <a:rect l="l" t="t" r="r" b="b"/>
              <a:pathLst>
                <a:path w="5414" h="12610" extrusionOk="0">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40"/>
            <p:cNvSpPr/>
            <p:nvPr/>
          </p:nvSpPr>
          <p:spPr>
            <a:xfrm>
              <a:off x="1113775" y="661175"/>
              <a:ext cx="133750" cy="314875"/>
            </a:xfrm>
            <a:custGeom>
              <a:avLst/>
              <a:gdLst/>
              <a:ahLst/>
              <a:cxnLst/>
              <a:rect l="l" t="t" r="r" b="b"/>
              <a:pathLst>
                <a:path w="5350" h="12595" extrusionOk="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40"/>
            <p:cNvSpPr/>
            <p:nvPr/>
          </p:nvSpPr>
          <p:spPr>
            <a:xfrm>
              <a:off x="1782450" y="2181650"/>
              <a:ext cx="135350" cy="1668525"/>
            </a:xfrm>
            <a:custGeom>
              <a:avLst/>
              <a:gdLst/>
              <a:ahLst/>
              <a:cxnLst/>
              <a:rect l="l" t="t" r="r" b="b"/>
              <a:pathLst>
                <a:path w="5414" h="66741" extrusionOk="0">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40"/>
            <p:cNvSpPr/>
            <p:nvPr/>
          </p:nvSpPr>
          <p:spPr>
            <a:xfrm>
              <a:off x="5576425" y="4885025"/>
              <a:ext cx="1047625" cy="159225"/>
            </a:xfrm>
            <a:custGeom>
              <a:avLst/>
              <a:gdLst/>
              <a:ahLst/>
              <a:cxnLst/>
              <a:rect l="l" t="t" r="r" b="b"/>
              <a:pathLst>
                <a:path w="41905" h="6369" extrusionOk="0">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40"/>
            <p:cNvSpPr/>
            <p:nvPr/>
          </p:nvSpPr>
          <p:spPr>
            <a:xfrm>
              <a:off x="5523875" y="5074475"/>
              <a:ext cx="1100175" cy="157650"/>
            </a:xfrm>
            <a:custGeom>
              <a:avLst/>
              <a:gdLst/>
              <a:ahLst/>
              <a:cxnLst/>
              <a:rect l="l" t="t" r="r" b="b"/>
              <a:pathLst>
                <a:path w="44007" h="6306" extrusionOk="0">
                  <a:moveTo>
                    <a:pt x="1" y="1"/>
                  </a:moveTo>
                  <a:lnTo>
                    <a:pt x="1" y="6306"/>
                  </a:lnTo>
                  <a:lnTo>
                    <a:pt x="6306" y="6306"/>
                  </a:lnTo>
                  <a:lnTo>
                    <a:pt x="6306" y="3949"/>
                  </a:lnTo>
                  <a:lnTo>
                    <a:pt x="39358" y="3949"/>
                  </a:lnTo>
                  <a:lnTo>
                    <a:pt x="39358" y="5860"/>
                  </a:lnTo>
                  <a:lnTo>
                    <a:pt x="44006" y="3121"/>
                  </a:lnTo>
                  <a:lnTo>
                    <a:pt x="39358" y="447"/>
                  </a:lnTo>
                  <a:lnTo>
                    <a:pt x="39358" y="2357"/>
                  </a:lnTo>
                  <a:lnTo>
                    <a:pt x="6306" y="2357"/>
                  </a:lnTo>
                  <a:lnTo>
                    <a:pt x="63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40"/>
            <p:cNvSpPr/>
            <p:nvPr/>
          </p:nvSpPr>
          <p:spPr>
            <a:xfrm>
              <a:off x="2408625" y="5020350"/>
              <a:ext cx="1230225" cy="393850"/>
            </a:xfrm>
            <a:custGeom>
              <a:avLst/>
              <a:gdLst/>
              <a:ahLst/>
              <a:cxnLst/>
              <a:rect l="l" t="t" r="r" b="b"/>
              <a:pathLst>
                <a:path w="49209" h="15754" extrusionOk="0">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40"/>
            <p:cNvSpPr/>
            <p:nvPr/>
          </p:nvSpPr>
          <p:spPr>
            <a:xfrm>
              <a:off x="819225" y="2831225"/>
              <a:ext cx="197450" cy="168025"/>
            </a:xfrm>
            <a:custGeom>
              <a:avLst/>
              <a:gdLst/>
              <a:ahLst/>
              <a:cxnLst/>
              <a:rect l="l" t="t" r="r" b="b"/>
              <a:pathLst>
                <a:path w="7898" h="6721" extrusionOk="0">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40"/>
            <p:cNvSpPr/>
            <p:nvPr/>
          </p:nvSpPr>
          <p:spPr>
            <a:xfrm>
              <a:off x="860625" y="1842525"/>
              <a:ext cx="619350" cy="135350"/>
            </a:xfrm>
            <a:custGeom>
              <a:avLst/>
              <a:gdLst/>
              <a:ahLst/>
              <a:cxnLst/>
              <a:rect l="l" t="t" r="r" b="b"/>
              <a:pathLst>
                <a:path w="24774" h="5414" extrusionOk="0">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40"/>
            <p:cNvSpPr/>
            <p:nvPr/>
          </p:nvSpPr>
          <p:spPr>
            <a:xfrm>
              <a:off x="6060425" y="4273650"/>
              <a:ext cx="627300" cy="495175"/>
            </a:xfrm>
            <a:custGeom>
              <a:avLst/>
              <a:gdLst/>
              <a:ahLst/>
              <a:cxnLst/>
              <a:rect l="l" t="t" r="r" b="b"/>
              <a:pathLst>
                <a:path w="25092" h="19807" extrusionOk="0">
                  <a:moveTo>
                    <a:pt x="5031" y="1"/>
                  </a:moveTo>
                  <a:cubicBezTo>
                    <a:pt x="2229" y="1"/>
                    <a:pt x="0" y="2230"/>
                    <a:pt x="0" y="5032"/>
                  </a:cubicBezTo>
                  <a:lnTo>
                    <a:pt x="0" y="14776"/>
                  </a:lnTo>
                  <a:cubicBezTo>
                    <a:pt x="0" y="17578"/>
                    <a:pt x="2229" y="19807"/>
                    <a:pt x="5031" y="19807"/>
                  </a:cubicBezTo>
                  <a:lnTo>
                    <a:pt x="20124" y="19807"/>
                  </a:lnTo>
                  <a:cubicBezTo>
                    <a:pt x="22863" y="19807"/>
                    <a:pt x="25092" y="17578"/>
                    <a:pt x="25092" y="14776"/>
                  </a:cubicBezTo>
                  <a:lnTo>
                    <a:pt x="25092" y="5032"/>
                  </a:lnTo>
                  <a:cubicBezTo>
                    <a:pt x="25092" y="2230"/>
                    <a:pt x="22863" y="1"/>
                    <a:pt x="201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40"/>
            <p:cNvSpPr/>
            <p:nvPr/>
          </p:nvSpPr>
          <p:spPr>
            <a:xfrm>
              <a:off x="6033350" y="2694300"/>
              <a:ext cx="97150" cy="98725"/>
            </a:xfrm>
            <a:custGeom>
              <a:avLst/>
              <a:gdLst/>
              <a:ahLst/>
              <a:cxnLst/>
              <a:rect l="l" t="t" r="r" b="b"/>
              <a:pathLst>
                <a:path w="3886" h="3949" extrusionOk="0">
                  <a:moveTo>
                    <a:pt x="1" y="0"/>
                  </a:moveTo>
                  <a:lnTo>
                    <a:pt x="1" y="3949"/>
                  </a:lnTo>
                  <a:lnTo>
                    <a:pt x="3885" y="3949"/>
                  </a:lnTo>
                  <a:lnTo>
                    <a:pt x="38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40"/>
            <p:cNvSpPr/>
            <p:nvPr/>
          </p:nvSpPr>
          <p:spPr>
            <a:xfrm>
              <a:off x="6162325" y="2694300"/>
              <a:ext cx="98725" cy="98725"/>
            </a:xfrm>
            <a:custGeom>
              <a:avLst/>
              <a:gdLst/>
              <a:ahLst/>
              <a:cxnLst/>
              <a:rect l="l" t="t" r="r" b="b"/>
              <a:pathLst>
                <a:path w="3949" h="3949" extrusionOk="0">
                  <a:moveTo>
                    <a:pt x="0" y="0"/>
                  </a:moveTo>
                  <a:lnTo>
                    <a:pt x="0" y="3949"/>
                  </a:lnTo>
                  <a:lnTo>
                    <a:pt x="3948" y="3949"/>
                  </a:lnTo>
                  <a:lnTo>
                    <a:pt x="39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40"/>
            <p:cNvSpPr/>
            <p:nvPr/>
          </p:nvSpPr>
          <p:spPr>
            <a:xfrm>
              <a:off x="6033350" y="2820075"/>
              <a:ext cx="97150" cy="98725"/>
            </a:xfrm>
            <a:custGeom>
              <a:avLst/>
              <a:gdLst/>
              <a:ahLst/>
              <a:cxnLst/>
              <a:rect l="l" t="t" r="r" b="b"/>
              <a:pathLst>
                <a:path w="3886" h="3949" extrusionOk="0">
                  <a:moveTo>
                    <a:pt x="1" y="0"/>
                  </a:moveTo>
                  <a:lnTo>
                    <a:pt x="1" y="3949"/>
                  </a:lnTo>
                  <a:lnTo>
                    <a:pt x="3885" y="3949"/>
                  </a:lnTo>
                  <a:lnTo>
                    <a:pt x="38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40"/>
            <p:cNvSpPr/>
            <p:nvPr/>
          </p:nvSpPr>
          <p:spPr>
            <a:xfrm>
              <a:off x="6162325" y="2820075"/>
              <a:ext cx="98725" cy="98725"/>
            </a:xfrm>
            <a:custGeom>
              <a:avLst/>
              <a:gdLst/>
              <a:ahLst/>
              <a:cxnLst/>
              <a:rect l="l" t="t" r="r" b="b"/>
              <a:pathLst>
                <a:path w="3949" h="3949" extrusionOk="0">
                  <a:moveTo>
                    <a:pt x="0" y="0"/>
                  </a:moveTo>
                  <a:lnTo>
                    <a:pt x="0" y="3949"/>
                  </a:lnTo>
                  <a:lnTo>
                    <a:pt x="3948" y="3949"/>
                  </a:lnTo>
                  <a:lnTo>
                    <a:pt x="39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40"/>
            <p:cNvSpPr/>
            <p:nvPr/>
          </p:nvSpPr>
          <p:spPr>
            <a:xfrm>
              <a:off x="6076350" y="3681400"/>
              <a:ext cx="176750" cy="455375"/>
            </a:xfrm>
            <a:custGeom>
              <a:avLst/>
              <a:gdLst/>
              <a:ahLst/>
              <a:cxnLst/>
              <a:rect l="l" t="t" r="r" b="b"/>
              <a:pathLst>
                <a:path w="7070" h="18215" extrusionOk="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40"/>
            <p:cNvSpPr/>
            <p:nvPr/>
          </p:nvSpPr>
          <p:spPr>
            <a:xfrm>
              <a:off x="6270575" y="3679800"/>
              <a:ext cx="178350" cy="456975"/>
            </a:xfrm>
            <a:custGeom>
              <a:avLst/>
              <a:gdLst/>
              <a:ahLst/>
              <a:cxnLst/>
              <a:rect l="l" t="t" r="r" b="b"/>
              <a:pathLst>
                <a:path w="7134" h="18279" extrusionOk="0">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40"/>
            <p:cNvSpPr/>
            <p:nvPr/>
          </p:nvSpPr>
          <p:spPr>
            <a:xfrm>
              <a:off x="6170275" y="3772150"/>
              <a:ext cx="184700" cy="116250"/>
            </a:xfrm>
            <a:custGeom>
              <a:avLst/>
              <a:gdLst/>
              <a:ahLst/>
              <a:cxnLst/>
              <a:rect l="l" t="t" r="r" b="b"/>
              <a:pathLst>
                <a:path w="7388" h="4650" extrusionOk="0">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40"/>
            <p:cNvSpPr/>
            <p:nvPr/>
          </p:nvSpPr>
          <p:spPr>
            <a:xfrm>
              <a:off x="6132075" y="3928175"/>
              <a:ext cx="261125" cy="208600"/>
            </a:xfrm>
            <a:custGeom>
              <a:avLst/>
              <a:gdLst/>
              <a:ahLst/>
              <a:cxnLst/>
              <a:rect l="l" t="t" r="r" b="b"/>
              <a:pathLst>
                <a:path w="10445" h="8344" extrusionOk="0">
                  <a:moveTo>
                    <a:pt x="5222" y="0"/>
                  </a:moveTo>
                  <a:cubicBezTo>
                    <a:pt x="5222" y="4522"/>
                    <a:pt x="828" y="6496"/>
                    <a:pt x="191" y="6751"/>
                  </a:cubicBezTo>
                  <a:cubicBezTo>
                    <a:pt x="64" y="7260"/>
                    <a:pt x="0" y="7770"/>
                    <a:pt x="0" y="8343"/>
                  </a:cubicBezTo>
                  <a:lnTo>
                    <a:pt x="10444" y="8343"/>
                  </a:lnTo>
                  <a:cubicBezTo>
                    <a:pt x="10444" y="7770"/>
                    <a:pt x="10444" y="7260"/>
                    <a:pt x="10317" y="6751"/>
                  </a:cubicBezTo>
                  <a:cubicBezTo>
                    <a:pt x="10317" y="6751"/>
                    <a:pt x="5222" y="4840"/>
                    <a:pt x="52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40"/>
            <p:cNvSpPr/>
            <p:nvPr/>
          </p:nvSpPr>
          <p:spPr>
            <a:xfrm>
              <a:off x="6262625" y="3928175"/>
              <a:ext cx="25" cy="25"/>
            </a:xfrm>
            <a:custGeom>
              <a:avLst/>
              <a:gdLst/>
              <a:ahLst/>
              <a:cxnLst/>
              <a:rect l="l" t="t" r="r" b="b"/>
              <a:pathLst>
                <a:path w="1" h="1" extrusionOk="0">
                  <a:moveTo>
                    <a:pt x="0" y="0"/>
                  </a:move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40"/>
            <p:cNvSpPr/>
            <p:nvPr/>
          </p:nvSpPr>
          <p:spPr>
            <a:xfrm>
              <a:off x="6036550" y="3628850"/>
              <a:ext cx="447400" cy="39825"/>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40"/>
            <p:cNvSpPr/>
            <p:nvPr/>
          </p:nvSpPr>
          <p:spPr>
            <a:xfrm>
              <a:off x="6036550" y="4149475"/>
              <a:ext cx="447400" cy="39825"/>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40"/>
            <p:cNvSpPr/>
            <p:nvPr/>
          </p:nvSpPr>
          <p:spPr>
            <a:xfrm>
              <a:off x="6163900" y="2121150"/>
              <a:ext cx="122575" cy="176750"/>
            </a:xfrm>
            <a:custGeom>
              <a:avLst/>
              <a:gdLst/>
              <a:ahLst/>
              <a:cxnLst/>
              <a:rect l="l" t="t" r="r" b="b"/>
              <a:pathLst>
                <a:path w="4903" h="7070" extrusionOk="0">
                  <a:moveTo>
                    <a:pt x="2357" y="1274"/>
                  </a:moveTo>
                  <a:cubicBezTo>
                    <a:pt x="2930" y="1274"/>
                    <a:pt x="3312" y="1720"/>
                    <a:pt x="3312" y="2293"/>
                  </a:cubicBezTo>
                  <a:cubicBezTo>
                    <a:pt x="3312" y="2802"/>
                    <a:pt x="2930" y="3312"/>
                    <a:pt x="2357" y="3312"/>
                  </a:cubicBezTo>
                  <a:lnTo>
                    <a:pt x="1593" y="3312"/>
                  </a:lnTo>
                  <a:lnTo>
                    <a:pt x="1593" y="1274"/>
                  </a:lnTo>
                  <a:close/>
                  <a:moveTo>
                    <a:pt x="1" y="0"/>
                  </a:moveTo>
                  <a:lnTo>
                    <a:pt x="1" y="7069"/>
                  </a:lnTo>
                  <a:lnTo>
                    <a:pt x="1593" y="7069"/>
                  </a:lnTo>
                  <a:lnTo>
                    <a:pt x="1593" y="4522"/>
                  </a:lnTo>
                  <a:lnTo>
                    <a:pt x="2675" y="4522"/>
                  </a:lnTo>
                  <a:cubicBezTo>
                    <a:pt x="2710" y="4524"/>
                    <a:pt x="2743" y="4524"/>
                    <a:pt x="2777" y="4524"/>
                  </a:cubicBezTo>
                  <a:cubicBezTo>
                    <a:pt x="3942" y="4524"/>
                    <a:pt x="4903" y="3469"/>
                    <a:pt x="4841" y="2293"/>
                  </a:cubicBezTo>
                  <a:cubicBezTo>
                    <a:pt x="4841" y="1019"/>
                    <a:pt x="3885" y="0"/>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40"/>
            <p:cNvSpPr/>
            <p:nvPr/>
          </p:nvSpPr>
          <p:spPr>
            <a:xfrm>
              <a:off x="6302425" y="2121150"/>
              <a:ext cx="138525" cy="176750"/>
            </a:xfrm>
            <a:custGeom>
              <a:avLst/>
              <a:gdLst/>
              <a:ahLst/>
              <a:cxnLst/>
              <a:rect l="l" t="t" r="r" b="b"/>
              <a:pathLst>
                <a:path w="5541" h="7070" extrusionOk="0">
                  <a:moveTo>
                    <a:pt x="0" y="0"/>
                  </a:moveTo>
                  <a:lnTo>
                    <a:pt x="0" y="7069"/>
                  </a:lnTo>
                  <a:lnTo>
                    <a:pt x="1592" y="7069"/>
                  </a:lnTo>
                  <a:lnTo>
                    <a:pt x="1592" y="4267"/>
                  </a:lnTo>
                  <a:lnTo>
                    <a:pt x="3885" y="4267"/>
                  </a:lnTo>
                  <a:lnTo>
                    <a:pt x="3885" y="7069"/>
                  </a:lnTo>
                  <a:lnTo>
                    <a:pt x="5541" y="7069"/>
                  </a:lnTo>
                  <a:lnTo>
                    <a:pt x="5541" y="0"/>
                  </a:lnTo>
                  <a:lnTo>
                    <a:pt x="3885" y="0"/>
                  </a:lnTo>
                  <a:lnTo>
                    <a:pt x="3885" y="2802"/>
                  </a:lnTo>
                  <a:lnTo>
                    <a:pt x="1592" y="2802"/>
                  </a:lnTo>
                  <a:lnTo>
                    <a:pt x="15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40"/>
            <p:cNvSpPr/>
            <p:nvPr/>
          </p:nvSpPr>
          <p:spPr>
            <a:xfrm>
              <a:off x="6472775" y="2121150"/>
              <a:ext cx="121025" cy="176750"/>
            </a:xfrm>
            <a:custGeom>
              <a:avLst/>
              <a:gdLst/>
              <a:ahLst/>
              <a:cxnLst/>
              <a:rect l="l" t="t" r="r" b="b"/>
              <a:pathLst>
                <a:path w="4841" h="7070" extrusionOk="0">
                  <a:moveTo>
                    <a:pt x="2357" y="1274"/>
                  </a:moveTo>
                  <a:cubicBezTo>
                    <a:pt x="2930" y="1274"/>
                    <a:pt x="3312" y="1720"/>
                    <a:pt x="3312" y="2293"/>
                  </a:cubicBezTo>
                  <a:cubicBezTo>
                    <a:pt x="3312" y="2802"/>
                    <a:pt x="2930" y="3312"/>
                    <a:pt x="2357" y="3312"/>
                  </a:cubicBezTo>
                  <a:lnTo>
                    <a:pt x="1529" y="3312"/>
                  </a:lnTo>
                  <a:lnTo>
                    <a:pt x="1529" y="1274"/>
                  </a:lnTo>
                  <a:close/>
                  <a:moveTo>
                    <a:pt x="0" y="0"/>
                  </a:moveTo>
                  <a:lnTo>
                    <a:pt x="0" y="7069"/>
                  </a:lnTo>
                  <a:lnTo>
                    <a:pt x="1529" y="7069"/>
                  </a:lnTo>
                  <a:lnTo>
                    <a:pt x="1529" y="4522"/>
                  </a:lnTo>
                  <a:lnTo>
                    <a:pt x="2612" y="4522"/>
                  </a:lnTo>
                  <a:cubicBezTo>
                    <a:pt x="2647" y="4524"/>
                    <a:pt x="2683" y="4524"/>
                    <a:pt x="2718" y="4524"/>
                  </a:cubicBezTo>
                  <a:cubicBezTo>
                    <a:pt x="3938" y="4524"/>
                    <a:pt x="4839" y="3469"/>
                    <a:pt x="4777" y="2293"/>
                  </a:cubicBezTo>
                  <a:cubicBezTo>
                    <a:pt x="4840" y="1083"/>
                    <a:pt x="3822" y="64"/>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40"/>
            <p:cNvSpPr/>
            <p:nvPr/>
          </p:nvSpPr>
          <p:spPr>
            <a:xfrm>
              <a:off x="1688525" y="661175"/>
              <a:ext cx="92350" cy="178350"/>
            </a:xfrm>
            <a:custGeom>
              <a:avLst/>
              <a:gdLst/>
              <a:ahLst/>
              <a:cxnLst/>
              <a:rect l="l" t="t" r="r" b="b"/>
              <a:pathLst>
                <a:path w="3694" h="7134" extrusionOk="0">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40"/>
            <p:cNvSpPr/>
            <p:nvPr/>
          </p:nvSpPr>
          <p:spPr>
            <a:xfrm flipH="1">
              <a:off x="1461393" y="1206602"/>
              <a:ext cx="147728" cy="176750"/>
            </a:xfrm>
            <a:custGeom>
              <a:avLst/>
              <a:gdLst/>
              <a:ahLst/>
              <a:cxnLst/>
              <a:rect l="l" t="t" r="r" b="b"/>
              <a:pathLst>
                <a:path w="5478" h="7070" extrusionOk="0">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40"/>
            <p:cNvSpPr/>
            <p:nvPr/>
          </p:nvSpPr>
          <p:spPr>
            <a:xfrm flipH="1">
              <a:off x="1291396" y="1206602"/>
              <a:ext cx="151153" cy="176750"/>
            </a:xfrm>
            <a:custGeom>
              <a:avLst/>
              <a:gdLst/>
              <a:ahLst/>
              <a:cxnLst/>
              <a:rect l="l" t="t" r="r" b="b"/>
              <a:pathLst>
                <a:path w="5605" h="7070" extrusionOk="0">
                  <a:moveTo>
                    <a:pt x="1" y="1"/>
                  </a:moveTo>
                  <a:lnTo>
                    <a:pt x="1" y="1465"/>
                  </a:lnTo>
                  <a:lnTo>
                    <a:pt x="2038" y="1465"/>
                  </a:lnTo>
                  <a:lnTo>
                    <a:pt x="2038" y="7069"/>
                  </a:lnTo>
                  <a:lnTo>
                    <a:pt x="3567" y="7069"/>
                  </a:lnTo>
                  <a:lnTo>
                    <a:pt x="3567" y="1465"/>
                  </a:lnTo>
                  <a:lnTo>
                    <a:pt x="5605" y="1465"/>
                  </a:lnTo>
                  <a:lnTo>
                    <a:pt x="56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40"/>
            <p:cNvSpPr/>
            <p:nvPr/>
          </p:nvSpPr>
          <p:spPr>
            <a:xfrm flipH="1">
              <a:off x="1037205" y="1206602"/>
              <a:ext cx="252497" cy="176750"/>
            </a:xfrm>
            <a:custGeom>
              <a:avLst/>
              <a:gdLst/>
              <a:ahLst/>
              <a:cxnLst/>
              <a:rect l="l" t="t" r="r" b="b"/>
              <a:pathLst>
                <a:path w="9363" h="7070" extrusionOk="0">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40"/>
            <p:cNvSpPr/>
            <p:nvPr/>
          </p:nvSpPr>
          <p:spPr>
            <a:xfrm flipH="1">
              <a:off x="908417" y="1206602"/>
              <a:ext cx="109946" cy="176750"/>
            </a:xfrm>
            <a:custGeom>
              <a:avLst/>
              <a:gdLst/>
              <a:ahLst/>
              <a:cxnLst/>
              <a:rect l="l" t="t" r="r" b="b"/>
              <a:pathLst>
                <a:path w="4077" h="7070" extrusionOk="0">
                  <a:moveTo>
                    <a:pt x="1" y="1"/>
                  </a:moveTo>
                  <a:lnTo>
                    <a:pt x="1" y="7069"/>
                  </a:lnTo>
                  <a:lnTo>
                    <a:pt x="4076" y="7069"/>
                  </a:lnTo>
                  <a:lnTo>
                    <a:pt x="4076" y="5668"/>
                  </a:lnTo>
                  <a:lnTo>
                    <a:pt x="1529" y="5668"/>
                  </a:lnTo>
                  <a:lnTo>
                    <a:pt x="15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40"/>
            <p:cNvSpPr/>
            <p:nvPr/>
          </p:nvSpPr>
          <p:spPr>
            <a:xfrm>
              <a:off x="2245750" y="4830900"/>
              <a:ext cx="162425" cy="211775"/>
            </a:xfrm>
            <a:custGeom>
              <a:avLst/>
              <a:gdLst/>
              <a:ahLst/>
              <a:cxnLst/>
              <a:rect l="l" t="t" r="r" b="b"/>
              <a:pathLst>
                <a:path w="6497" h="8471" extrusionOk="0">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40"/>
            <p:cNvSpPr/>
            <p:nvPr/>
          </p:nvSpPr>
          <p:spPr>
            <a:xfrm>
              <a:off x="2433625" y="4727400"/>
              <a:ext cx="207000" cy="380550"/>
            </a:xfrm>
            <a:custGeom>
              <a:avLst/>
              <a:gdLst/>
              <a:ahLst/>
              <a:cxnLst/>
              <a:rect l="l" t="t" r="r" b="b"/>
              <a:pathLst>
                <a:path w="8280" h="15222" extrusionOk="0">
                  <a:moveTo>
                    <a:pt x="6114" y="1"/>
                  </a:moveTo>
                  <a:lnTo>
                    <a:pt x="0" y="15221"/>
                  </a:lnTo>
                  <a:lnTo>
                    <a:pt x="2165" y="15221"/>
                  </a:lnTo>
                  <a:lnTo>
                    <a:pt x="82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40"/>
            <p:cNvSpPr/>
            <p:nvPr/>
          </p:nvSpPr>
          <p:spPr>
            <a:xfrm>
              <a:off x="2661300" y="4830900"/>
              <a:ext cx="164000" cy="211775"/>
            </a:xfrm>
            <a:custGeom>
              <a:avLst/>
              <a:gdLst/>
              <a:ahLst/>
              <a:cxnLst/>
              <a:rect l="l" t="t" r="r" b="b"/>
              <a:pathLst>
                <a:path w="6560" h="8471" extrusionOk="0">
                  <a:moveTo>
                    <a:pt x="0" y="0"/>
                  </a:moveTo>
                  <a:lnTo>
                    <a:pt x="0" y="1911"/>
                  </a:lnTo>
                  <a:lnTo>
                    <a:pt x="5095" y="4267"/>
                  </a:lnTo>
                  <a:lnTo>
                    <a:pt x="0" y="6560"/>
                  </a:lnTo>
                  <a:lnTo>
                    <a:pt x="0" y="8470"/>
                  </a:lnTo>
                  <a:lnTo>
                    <a:pt x="6559" y="5413"/>
                  </a:lnTo>
                  <a:lnTo>
                    <a:pt x="6559" y="3057"/>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9" name="Google Shape;1269;p40"/>
          <p:cNvGrpSpPr/>
          <p:nvPr/>
        </p:nvGrpSpPr>
        <p:grpSpPr>
          <a:xfrm>
            <a:off x="4077226" y="3526070"/>
            <a:ext cx="137636" cy="137629"/>
            <a:chOff x="266768" y="1721375"/>
            <a:chExt cx="397907" cy="397887"/>
          </a:xfrm>
        </p:grpSpPr>
        <p:sp>
          <p:nvSpPr>
            <p:cNvPr id="1270" name="Google Shape;1270;p40"/>
            <p:cNvSpPr/>
            <p:nvPr/>
          </p:nvSpPr>
          <p:spPr>
            <a:xfrm>
              <a:off x="454843" y="1791037"/>
              <a:ext cx="136218" cy="328222"/>
            </a:xfrm>
            <a:custGeom>
              <a:avLst/>
              <a:gdLst/>
              <a:ahLst/>
              <a:cxnLst/>
              <a:rect l="l" t="t" r="r" b="b"/>
              <a:pathLst>
                <a:path w="6527" h="15727" extrusionOk="0">
                  <a:moveTo>
                    <a:pt x="4957" y="1"/>
                  </a:moveTo>
                  <a:cubicBezTo>
                    <a:pt x="4645" y="1"/>
                    <a:pt x="4336" y="24"/>
                    <a:pt x="4028" y="69"/>
                  </a:cubicBezTo>
                  <a:cubicBezTo>
                    <a:pt x="2588" y="280"/>
                    <a:pt x="1700" y="890"/>
                    <a:pt x="1675" y="2250"/>
                  </a:cubicBezTo>
                  <a:lnTo>
                    <a:pt x="1675" y="5040"/>
                  </a:lnTo>
                  <a:cubicBezTo>
                    <a:pt x="1675" y="5348"/>
                    <a:pt x="1426" y="5599"/>
                    <a:pt x="1118" y="5599"/>
                  </a:cubicBezTo>
                  <a:lnTo>
                    <a:pt x="0" y="5599"/>
                  </a:lnTo>
                  <a:lnTo>
                    <a:pt x="0" y="6715"/>
                  </a:lnTo>
                  <a:lnTo>
                    <a:pt x="1118" y="6715"/>
                  </a:lnTo>
                  <a:cubicBezTo>
                    <a:pt x="1426" y="6715"/>
                    <a:pt x="1675" y="6965"/>
                    <a:pt x="1675" y="7274"/>
                  </a:cubicBezTo>
                  <a:lnTo>
                    <a:pt x="1675" y="15727"/>
                  </a:lnTo>
                  <a:lnTo>
                    <a:pt x="3352" y="15727"/>
                  </a:lnTo>
                  <a:lnTo>
                    <a:pt x="3352" y="7274"/>
                  </a:lnTo>
                  <a:cubicBezTo>
                    <a:pt x="3352" y="6965"/>
                    <a:pt x="3602" y="6715"/>
                    <a:pt x="3910" y="6715"/>
                  </a:cubicBezTo>
                  <a:lnTo>
                    <a:pt x="5709" y="6715"/>
                  </a:lnTo>
                  <a:lnTo>
                    <a:pt x="5987" y="5599"/>
                  </a:lnTo>
                  <a:lnTo>
                    <a:pt x="3910" y="5599"/>
                  </a:lnTo>
                  <a:cubicBezTo>
                    <a:pt x="3602" y="5599"/>
                    <a:pt x="3352" y="5348"/>
                    <a:pt x="3352" y="5040"/>
                  </a:cubicBezTo>
                  <a:lnTo>
                    <a:pt x="3352" y="3253"/>
                  </a:lnTo>
                  <a:cubicBezTo>
                    <a:pt x="3352" y="2316"/>
                    <a:pt x="3942" y="1677"/>
                    <a:pt x="4968" y="1504"/>
                  </a:cubicBezTo>
                  <a:cubicBezTo>
                    <a:pt x="5157" y="1473"/>
                    <a:pt x="5339" y="1460"/>
                    <a:pt x="5511" y="1460"/>
                  </a:cubicBezTo>
                  <a:cubicBezTo>
                    <a:pt x="5810" y="1460"/>
                    <a:pt x="6082" y="1498"/>
                    <a:pt x="6324" y="1546"/>
                  </a:cubicBezTo>
                  <a:lnTo>
                    <a:pt x="6526" y="182"/>
                  </a:lnTo>
                  <a:cubicBezTo>
                    <a:pt x="5988" y="62"/>
                    <a:pt x="5468" y="1"/>
                    <a:pt x="4957" y="1"/>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40"/>
            <p:cNvSpPr/>
            <p:nvPr/>
          </p:nvSpPr>
          <p:spPr>
            <a:xfrm>
              <a:off x="266768" y="1721375"/>
              <a:ext cx="397907" cy="397887"/>
            </a:xfrm>
            <a:custGeom>
              <a:avLst/>
              <a:gdLst/>
              <a:ahLst/>
              <a:cxnLst/>
              <a:rect l="l" t="t" r="r" b="b"/>
              <a:pathLst>
                <a:path w="19066" h="19065" extrusionOk="0">
                  <a:moveTo>
                    <a:pt x="2794" y="0"/>
                  </a:moveTo>
                  <a:cubicBezTo>
                    <a:pt x="1255" y="0"/>
                    <a:pt x="1" y="1253"/>
                    <a:pt x="1" y="2793"/>
                  </a:cubicBezTo>
                  <a:lnTo>
                    <a:pt x="1" y="16271"/>
                  </a:lnTo>
                  <a:cubicBezTo>
                    <a:pt x="1" y="17812"/>
                    <a:pt x="1255" y="19065"/>
                    <a:pt x="2794" y="19065"/>
                  </a:cubicBezTo>
                  <a:lnTo>
                    <a:pt x="9571" y="19065"/>
                  </a:lnTo>
                  <a:lnTo>
                    <a:pt x="9571" y="11171"/>
                  </a:lnTo>
                  <a:lnTo>
                    <a:pt x="8453" y="11171"/>
                  </a:lnTo>
                  <a:cubicBezTo>
                    <a:pt x="8145" y="11171"/>
                    <a:pt x="7896" y="10920"/>
                    <a:pt x="7896" y="10612"/>
                  </a:cubicBezTo>
                  <a:lnTo>
                    <a:pt x="7896" y="8378"/>
                  </a:lnTo>
                  <a:cubicBezTo>
                    <a:pt x="7896" y="8070"/>
                    <a:pt x="8145" y="7819"/>
                    <a:pt x="8453" y="7819"/>
                  </a:cubicBezTo>
                  <a:lnTo>
                    <a:pt x="9571" y="7819"/>
                  </a:lnTo>
                  <a:lnTo>
                    <a:pt x="9571" y="5836"/>
                  </a:lnTo>
                  <a:cubicBezTo>
                    <a:pt x="9571" y="3710"/>
                    <a:pt x="10741" y="2615"/>
                    <a:pt x="12878" y="2302"/>
                  </a:cubicBezTo>
                  <a:cubicBezTo>
                    <a:pt x="13231" y="2249"/>
                    <a:pt x="13591" y="2223"/>
                    <a:pt x="13956" y="2223"/>
                  </a:cubicBezTo>
                  <a:cubicBezTo>
                    <a:pt x="14725" y="2223"/>
                    <a:pt x="15517" y="2339"/>
                    <a:pt x="16318" y="2567"/>
                  </a:cubicBezTo>
                  <a:cubicBezTo>
                    <a:pt x="16589" y="2643"/>
                    <a:pt x="16759" y="2908"/>
                    <a:pt x="16718" y="3186"/>
                  </a:cubicBezTo>
                  <a:lnTo>
                    <a:pt x="16352" y="5650"/>
                  </a:lnTo>
                  <a:cubicBezTo>
                    <a:pt x="16329" y="5806"/>
                    <a:pt x="16240" y="5944"/>
                    <a:pt x="16111" y="6031"/>
                  </a:cubicBezTo>
                  <a:cubicBezTo>
                    <a:pt x="16006" y="6102"/>
                    <a:pt x="15912" y="6127"/>
                    <a:pt x="15818" y="6127"/>
                  </a:cubicBezTo>
                  <a:cubicBezTo>
                    <a:pt x="15717" y="6127"/>
                    <a:pt x="15614" y="6098"/>
                    <a:pt x="15494" y="6068"/>
                  </a:cubicBezTo>
                  <a:cubicBezTo>
                    <a:pt x="15202" y="5995"/>
                    <a:pt x="14879" y="5914"/>
                    <a:pt x="14527" y="5914"/>
                  </a:cubicBezTo>
                  <a:cubicBezTo>
                    <a:pt x="14409" y="5914"/>
                    <a:pt x="14289" y="5923"/>
                    <a:pt x="14165" y="5944"/>
                  </a:cubicBezTo>
                  <a:cubicBezTo>
                    <a:pt x="13534" y="6050"/>
                    <a:pt x="13481" y="6333"/>
                    <a:pt x="13481" y="6590"/>
                  </a:cubicBezTo>
                  <a:lnTo>
                    <a:pt x="13481" y="7819"/>
                  </a:lnTo>
                  <a:lnTo>
                    <a:pt x="15715" y="7819"/>
                  </a:lnTo>
                  <a:cubicBezTo>
                    <a:pt x="15887" y="7819"/>
                    <a:pt x="16048" y="7899"/>
                    <a:pt x="16154" y="8035"/>
                  </a:cubicBezTo>
                  <a:cubicBezTo>
                    <a:pt x="16260" y="8169"/>
                    <a:pt x="16297" y="8346"/>
                    <a:pt x="16256" y="8513"/>
                  </a:cubicBezTo>
                  <a:lnTo>
                    <a:pt x="15697" y="10747"/>
                  </a:lnTo>
                  <a:cubicBezTo>
                    <a:pt x="15635" y="10996"/>
                    <a:pt x="15412" y="11170"/>
                    <a:pt x="15156" y="11170"/>
                  </a:cubicBezTo>
                  <a:lnTo>
                    <a:pt x="13481" y="11170"/>
                  </a:lnTo>
                  <a:lnTo>
                    <a:pt x="13481" y="19065"/>
                  </a:lnTo>
                  <a:lnTo>
                    <a:pt x="16272" y="19065"/>
                  </a:lnTo>
                  <a:cubicBezTo>
                    <a:pt x="17813" y="19065"/>
                    <a:pt x="19066" y="17810"/>
                    <a:pt x="19066" y="16271"/>
                  </a:cubicBezTo>
                  <a:lnTo>
                    <a:pt x="19066" y="2793"/>
                  </a:lnTo>
                  <a:cubicBezTo>
                    <a:pt x="19066" y="1253"/>
                    <a:pt x="17813" y="0"/>
                    <a:pt x="16274" y="0"/>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2" name="Google Shape;1272;p40"/>
          <p:cNvGrpSpPr/>
          <p:nvPr/>
        </p:nvGrpSpPr>
        <p:grpSpPr>
          <a:xfrm>
            <a:off x="4268945" y="3526070"/>
            <a:ext cx="137622" cy="137629"/>
            <a:chOff x="864491" y="1723250"/>
            <a:chExt cx="397866" cy="397887"/>
          </a:xfrm>
        </p:grpSpPr>
        <p:sp>
          <p:nvSpPr>
            <p:cNvPr id="1273" name="Google Shape;1273;p40"/>
            <p:cNvSpPr/>
            <p:nvPr/>
          </p:nvSpPr>
          <p:spPr>
            <a:xfrm>
              <a:off x="935197" y="1793977"/>
              <a:ext cx="256451" cy="256430"/>
            </a:xfrm>
            <a:custGeom>
              <a:avLst/>
              <a:gdLst/>
              <a:ahLst/>
              <a:cxnLst/>
              <a:rect l="l" t="t" r="r" b="b"/>
              <a:pathLst>
                <a:path w="12288" h="12287" extrusionOk="0">
                  <a:moveTo>
                    <a:pt x="10053" y="1117"/>
                  </a:moveTo>
                  <a:cubicBezTo>
                    <a:pt x="10669" y="1117"/>
                    <a:pt x="11171" y="1617"/>
                    <a:pt x="11171" y="2233"/>
                  </a:cubicBezTo>
                  <a:cubicBezTo>
                    <a:pt x="11170" y="2850"/>
                    <a:pt x="10669" y="3351"/>
                    <a:pt x="10053" y="3351"/>
                  </a:cubicBezTo>
                  <a:cubicBezTo>
                    <a:pt x="9438" y="3351"/>
                    <a:pt x="8937" y="2850"/>
                    <a:pt x="8937" y="2233"/>
                  </a:cubicBezTo>
                  <a:cubicBezTo>
                    <a:pt x="8937" y="1617"/>
                    <a:pt x="9438" y="1117"/>
                    <a:pt x="10053" y="1117"/>
                  </a:cubicBezTo>
                  <a:close/>
                  <a:moveTo>
                    <a:pt x="6144" y="2233"/>
                  </a:moveTo>
                  <a:cubicBezTo>
                    <a:pt x="8300" y="2233"/>
                    <a:pt x="10053" y="3988"/>
                    <a:pt x="10053" y="6144"/>
                  </a:cubicBezTo>
                  <a:cubicBezTo>
                    <a:pt x="10053" y="8299"/>
                    <a:pt x="8300" y="10054"/>
                    <a:pt x="6144" y="10054"/>
                  </a:cubicBezTo>
                  <a:cubicBezTo>
                    <a:pt x="3989" y="10054"/>
                    <a:pt x="2234" y="8299"/>
                    <a:pt x="2234" y="6144"/>
                  </a:cubicBezTo>
                  <a:cubicBezTo>
                    <a:pt x="2234" y="3988"/>
                    <a:pt x="3987" y="2233"/>
                    <a:pt x="6144" y="2233"/>
                  </a:cubicBezTo>
                  <a:close/>
                  <a:moveTo>
                    <a:pt x="1675" y="1"/>
                  </a:moveTo>
                  <a:cubicBezTo>
                    <a:pt x="752" y="1"/>
                    <a:pt x="0" y="751"/>
                    <a:pt x="0" y="1676"/>
                  </a:cubicBezTo>
                  <a:lnTo>
                    <a:pt x="0" y="10611"/>
                  </a:lnTo>
                  <a:cubicBezTo>
                    <a:pt x="0" y="11536"/>
                    <a:pt x="752" y="12286"/>
                    <a:pt x="1675" y="12286"/>
                  </a:cubicBezTo>
                  <a:lnTo>
                    <a:pt x="10612" y="12286"/>
                  </a:lnTo>
                  <a:cubicBezTo>
                    <a:pt x="11536" y="12286"/>
                    <a:pt x="12288" y="11536"/>
                    <a:pt x="12288" y="10611"/>
                  </a:cubicBezTo>
                  <a:lnTo>
                    <a:pt x="12288" y="1676"/>
                  </a:lnTo>
                  <a:cubicBezTo>
                    <a:pt x="12288" y="752"/>
                    <a:pt x="11536" y="1"/>
                    <a:pt x="10612" y="1"/>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40"/>
            <p:cNvSpPr/>
            <p:nvPr/>
          </p:nvSpPr>
          <p:spPr>
            <a:xfrm>
              <a:off x="1005109" y="1863910"/>
              <a:ext cx="116622" cy="116559"/>
            </a:xfrm>
            <a:custGeom>
              <a:avLst/>
              <a:gdLst/>
              <a:ahLst/>
              <a:cxnLst/>
              <a:rect l="l" t="t" r="r" b="b"/>
              <a:pathLst>
                <a:path w="5588" h="5585" extrusionOk="0">
                  <a:moveTo>
                    <a:pt x="2794" y="0"/>
                  </a:moveTo>
                  <a:cubicBezTo>
                    <a:pt x="1255" y="0"/>
                    <a:pt x="1" y="1252"/>
                    <a:pt x="1" y="2793"/>
                  </a:cubicBezTo>
                  <a:cubicBezTo>
                    <a:pt x="1" y="4332"/>
                    <a:pt x="1255" y="5585"/>
                    <a:pt x="2794" y="5585"/>
                  </a:cubicBezTo>
                  <a:cubicBezTo>
                    <a:pt x="4333" y="5585"/>
                    <a:pt x="5587" y="4332"/>
                    <a:pt x="5587" y="2793"/>
                  </a:cubicBezTo>
                  <a:cubicBezTo>
                    <a:pt x="5587" y="1252"/>
                    <a:pt x="4333" y="0"/>
                    <a:pt x="2794" y="0"/>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40"/>
            <p:cNvSpPr/>
            <p:nvPr/>
          </p:nvSpPr>
          <p:spPr>
            <a:xfrm>
              <a:off x="864491" y="1723250"/>
              <a:ext cx="397866" cy="397887"/>
            </a:xfrm>
            <a:custGeom>
              <a:avLst/>
              <a:gdLst/>
              <a:ahLst/>
              <a:cxnLst/>
              <a:rect l="l" t="t" r="r" b="b"/>
              <a:pathLst>
                <a:path w="19064" h="19065" extrusionOk="0">
                  <a:moveTo>
                    <a:pt x="14000" y="2271"/>
                  </a:moveTo>
                  <a:cubicBezTo>
                    <a:pt x="15539" y="2271"/>
                    <a:pt x="16794" y="3524"/>
                    <a:pt x="16794" y="5065"/>
                  </a:cubicBezTo>
                  <a:lnTo>
                    <a:pt x="16794" y="14000"/>
                  </a:lnTo>
                  <a:cubicBezTo>
                    <a:pt x="16794" y="15541"/>
                    <a:pt x="15539" y="16793"/>
                    <a:pt x="14000" y="16793"/>
                  </a:cubicBezTo>
                  <a:lnTo>
                    <a:pt x="5063" y="16793"/>
                  </a:lnTo>
                  <a:cubicBezTo>
                    <a:pt x="3524" y="16793"/>
                    <a:pt x="2272" y="15541"/>
                    <a:pt x="2272" y="14000"/>
                  </a:cubicBezTo>
                  <a:lnTo>
                    <a:pt x="2272" y="5065"/>
                  </a:lnTo>
                  <a:cubicBezTo>
                    <a:pt x="2272" y="3524"/>
                    <a:pt x="3524" y="2271"/>
                    <a:pt x="5063" y="2271"/>
                  </a:cubicBezTo>
                  <a:close/>
                  <a:moveTo>
                    <a:pt x="2829" y="0"/>
                  </a:moveTo>
                  <a:cubicBezTo>
                    <a:pt x="1290" y="0"/>
                    <a:pt x="0" y="1290"/>
                    <a:pt x="0" y="2831"/>
                  </a:cubicBezTo>
                  <a:lnTo>
                    <a:pt x="0" y="16234"/>
                  </a:lnTo>
                  <a:cubicBezTo>
                    <a:pt x="0" y="17775"/>
                    <a:pt x="1290" y="19065"/>
                    <a:pt x="2829" y="19065"/>
                  </a:cubicBezTo>
                  <a:lnTo>
                    <a:pt x="16235" y="19065"/>
                  </a:lnTo>
                  <a:cubicBezTo>
                    <a:pt x="17774" y="19065"/>
                    <a:pt x="19063" y="17775"/>
                    <a:pt x="19063" y="16234"/>
                  </a:cubicBezTo>
                  <a:lnTo>
                    <a:pt x="19063" y="2831"/>
                  </a:lnTo>
                  <a:cubicBezTo>
                    <a:pt x="19063" y="1290"/>
                    <a:pt x="17774" y="0"/>
                    <a:pt x="16235" y="0"/>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76" name="Google Shape;1276;p40"/>
          <p:cNvSpPr/>
          <p:nvPr/>
        </p:nvSpPr>
        <p:spPr>
          <a:xfrm>
            <a:off x="4460678" y="3526139"/>
            <a:ext cx="168752" cy="137635"/>
          </a:xfrm>
          <a:custGeom>
            <a:avLst/>
            <a:gdLst/>
            <a:ahLst/>
            <a:cxnLst/>
            <a:rect l="l" t="t" r="r" b="b"/>
            <a:pathLst>
              <a:path w="19122" h="15596" extrusionOk="0">
                <a:moveTo>
                  <a:pt x="12981" y="0"/>
                </a:moveTo>
                <a:cubicBezTo>
                  <a:pt x="12091" y="0"/>
                  <a:pt x="10821" y="352"/>
                  <a:pt x="9915" y="1352"/>
                </a:cubicBezTo>
                <a:cubicBezTo>
                  <a:pt x="9203" y="2141"/>
                  <a:pt x="8847" y="3174"/>
                  <a:pt x="8856" y="4430"/>
                </a:cubicBezTo>
                <a:cubicBezTo>
                  <a:pt x="6243" y="4110"/>
                  <a:pt x="4101" y="2933"/>
                  <a:pt x="2323" y="846"/>
                </a:cubicBezTo>
                <a:cubicBezTo>
                  <a:pt x="2216" y="723"/>
                  <a:pt x="2064" y="650"/>
                  <a:pt x="1902" y="650"/>
                </a:cubicBezTo>
                <a:cubicBezTo>
                  <a:pt x="1875" y="650"/>
                  <a:pt x="1848" y="652"/>
                  <a:pt x="1820" y="656"/>
                </a:cubicBezTo>
                <a:cubicBezTo>
                  <a:pt x="1631" y="683"/>
                  <a:pt x="1468" y="805"/>
                  <a:pt x="1391" y="977"/>
                </a:cubicBezTo>
                <a:cubicBezTo>
                  <a:pt x="695" y="2512"/>
                  <a:pt x="701" y="3895"/>
                  <a:pt x="1403" y="5113"/>
                </a:cubicBezTo>
                <a:cubicBezTo>
                  <a:pt x="1389" y="5111"/>
                  <a:pt x="1374" y="5111"/>
                  <a:pt x="1360" y="5111"/>
                </a:cubicBezTo>
                <a:cubicBezTo>
                  <a:pt x="1076" y="5111"/>
                  <a:pt x="803" y="5375"/>
                  <a:pt x="824" y="5707"/>
                </a:cubicBezTo>
                <a:cubicBezTo>
                  <a:pt x="916" y="7101"/>
                  <a:pt x="1428" y="8182"/>
                  <a:pt x="2351" y="8934"/>
                </a:cubicBezTo>
                <a:cubicBezTo>
                  <a:pt x="2176" y="9073"/>
                  <a:pt x="2102" y="9307"/>
                  <a:pt x="2164" y="9524"/>
                </a:cubicBezTo>
                <a:cubicBezTo>
                  <a:pt x="2456" y="10535"/>
                  <a:pt x="3310" y="11633"/>
                  <a:pt x="4615" y="12155"/>
                </a:cubicBezTo>
                <a:cubicBezTo>
                  <a:pt x="3657" y="12655"/>
                  <a:pt x="2516" y="12903"/>
                  <a:pt x="1345" y="12903"/>
                </a:cubicBezTo>
                <a:cubicBezTo>
                  <a:pt x="1111" y="12903"/>
                  <a:pt x="876" y="12893"/>
                  <a:pt x="641" y="12873"/>
                </a:cubicBezTo>
                <a:cubicBezTo>
                  <a:pt x="628" y="12872"/>
                  <a:pt x="615" y="12872"/>
                  <a:pt x="603" y="12872"/>
                </a:cubicBezTo>
                <a:cubicBezTo>
                  <a:pt x="362" y="12872"/>
                  <a:pt x="155" y="13031"/>
                  <a:pt x="78" y="13266"/>
                </a:cubicBezTo>
                <a:cubicBezTo>
                  <a:pt x="0" y="13512"/>
                  <a:pt x="113" y="13788"/>
                  <a:pt x="334" y="13922"/>
                </a:cubicBezTo>
                <a:cubicBezTo>
                  <a:pt x="1162" y="14423"/>
                  <a:pt x="3243" y="15596"/>
                  <a:pt x="6294" y="15596"/>
                </a:cubicBezTo>
                <a:cubicBezTo>
                  <a:pt x="14568" y="15596"/>
                  <a:pt x="17244" y="8279"/>
                  <a:pt x="17244" y="4736"/>
                </a:cubicBezTo>
                <a:cubicBezTo>
                  <a:pt x="17241" y="4515"/>
                  <a:pt x="17243" y="4541"/>
                  <a:pt x="17230" y="4426"/>
                </a:cubicBezTo>
                <a:cubicBezTo>
                  <a:pt x="17250" y="4403"/>
                  <a:pt x="17326" y="4347"/>
                  <a:pt x="17386" y="4301"/>
                </a:cubicBezTo>
                <a:cubicBezTo>
                  <a:pt x="17696" y="4067"/>
                  <a:pt x="18237" y="3680"/>
                  <a:pt x="18983" y="2590"/>
                </a:cubicBezTo>
                <a:cubicBezTo>
                  <a:pt x="19121" y="2386"/>
                  <a:pt x="19111" y="2118"/>
                  <a:pt x="18957" y="1925"/>
                </a:cubicBezTo>
                <a:cubicBezTo>
                  <a:pt x="18840" y="1779"/>
                  <a:pt x="18708" y="1722"/>
                  <a:pt x="18558" y="1722"/>
                </a:cubicBezTo>
                <a:cubicBezTo>
                  <a:pt x="18451" y="1722"/>
                  <a:pt x="18336" y="1751"/>
                  <a:pt x="18212" y="1799"/>
                </a:cubicBezTo>
                <a:cubicBezTo>
                  <a:pt x="18352" y="1553"/>
                  <a:pt x="18467" y="1291"/>
                  <a:pt x="18559" y="1014"/>
                </a:cubicBezTo>
                <a:cubicBezTo>
                  <a:pt x="18631" y="800"/>
                  <a:pt x="18553" y="614"/>
                  <a:pt x="18382" y="465"/>
                </a:cubicBezTo>
                <a:cubicBezTo>
                  <a:pt x="18282" y="379"/>
                  <a:pt x="18151" y="335"/>
                  <a:pt x="18020" y="335"/>
                </a:cubicBezTo>
                <a:cubicBezTo>
                  <a:pt x="17928" y="335"/>
                  <a:pt x="17837" y="356"/>
                  <a:pt x="17754" y="398"/>
                </a:cubicBezTo>
                <a:cubicBezTo>
                  <a:pt x="16848" y="856"/>
                  <a:pt x="16172" y="1054"/>
                  <a:pt x="15873" y="1113"/>
                </a:cubicBezTo>
                <a:cubicBezTo>
                  <a:pt x="15090" y="395"/>
                  <a:pt x="14251" y="0"/>
                  <a:pt x="12981" y="0"/>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 name="Straight Arrow Connector 2">
            <a:extLst>
              <a:ext uri="{FF2B5EF4-FFF2-40B4-BE49-F238E27FC236}">
                <a16:creationId xmlns:a16="http://schemas.microsoft.com/office/drawing/2014/main" id="{59EF9996-B83B-9606-9529-E8315E9616D9}"/>
              </a:ext>
            </a:extLst>
          </p:cNvPr>
          <p:cNvCxnSpPr>
            <a:cxnSpLocks/>
          </p:cNvCxnSpPr>
          <p:nvPr/>
        </p:nvCxnSpPr>
        <p:spPr>
          <a:xfrm>
            <a:off x="5864533" y="2441998"/>
            <a:ext cx="43314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 name="Straight Arrow Connector 5">
            <a:extLst>
              <a:ext uri="{FF2B5EF4-FFF2-40B4-BE49-F238E27FC236}">
                <a16:creationId xmlns:a16="http://schemas.microsoft.com/office/drawing/2014/main" id="{E9C2E1C6-521A-B050-0AEA-820C7F2BC192}"/>
              </a:ext>
            </a:extLst>
          </p:cNvPr>
          <p:cNvCxnSpPr>
            <a:cxnSpLocks/>
          </p:cNvCxnSpPr>
          <p:nvPr/>
        </p:nvCxnSpPr>
        <p:spPr>
          <a:xfrm>
            <a:off x="5699531" y="2594397"/>
            <a:ext cx="59929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3"/>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t>TABLE OF CONTENTS</a:t>
            </a:r>
            <a:endParaRPr/>
          </a:p>
        </p:txBody>
      </p:sp>
      <p:sp>
        <p:nvSpPr>
          <p:cNvPr id="219" name="Google Shape;219;p23"/>
          <p:cNvSpPr txBox="1">
            <a:spLocks noGrp="1"/>
          </p:cNvSpPr>
          <p:nvPr>
            <p:ph type="subTitle" idx="1"/>
          </p:nvPr>
        </p:nvSpPr>
        <p:spPr>
          <a:xfrm>
            <a:off x="6411225" y="2121900"/>
            <a:ext cx="1889400" cy="502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s" dirty="0">
                <a:solidFill>
                  <a:schemeClr val="accent1"/>
                </a:solidFill>
              </a:rPr>
              <a:t>Here </a:t>
            </a:r>
            <a:r>
              <a:rPr lang="en-US" dirty="0">
                <a:solidFill>
                  <a:schemeClr val="accent1"/>
                </a:solidFill>
              </a:rPr>
              <a:t>we discuss about the problem we faced</a:t>
            </a:r>
            <a:endParaRPr dirty="0">
              <a:solidFill>
                <a:schemeClr val="accent1"/>
              </a:solidFill>
            </a:endParaRPr>
          </a:p>
        </p:txBody>
      </p:sp>
      <p:sp>
        <p:nvSpPr>
          <p:cNvPr id="220" name="Google Shape;220;p23"/>
          <p:cNvSpPr txBox="1">
            <a:spLocks noGrp="1"/>
          </p:cNvSpPr>
          <p:nvPr>
            <p:ph type="title" idx="2"/>
          </p:nvPr>
        </p:nvSpPr>
        <p:spPr>
          <a:xfrm>
            <a:off x="5167125" y="1901250"/>
            <a:ext cx="1176900" cy="60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a:solidFill>
                  <a:schemeClr val="accent1"/>
                </a:solidFill>
              </a:rPr>
              <a:t>04</a:t>
            </a:r>
            <a:endParaRPr>
              <a:solidFill>
                <a:schemeClr val="accent1"/>
              </a:solidFill>
            </a:endParaRPr>
          </a:p>
        </p:txBody>
      </p:sp>
      <p:sp>
        <p:nvSpPr>
          <p:cNvPr id="221" name="Google Shape;221;p23"/>
          <p:cNvSpPr txBox="1">
            <a:spLocks noGrp="1"/>
          </p:cNvSpPr>
          <p:nvPr>
            <p:ph type="subTitle" idx="3"/>
          </p:nvPr>
        </p:nvSpPr>
        <p:spPr>
          <a:xfrm>
            <a:off x="6411225" y="3046600"/>
            <a:ext cx="1889400" cy="502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s" dirty="0">
                <a:solidFill>
                  <a:schemeClr val="accent1"/>
                </a:solidFill>
              </a:rPr>
              <a:t>Here </a:t>
            </a:r>
            <a:r>
              <a:rPr lang="en-US" dirty="0">
                <a:solidFill>
                  <a:schemeClr val="accent1"/>
                </a:solidFill>
              </a:rPr>
              <a:t>we discuss about the goal of our project</a:t>
            </a:r>
            <a:endParaRPr dirty="0">
              <a:solidFill>
                <a:schemeClr val="accent1"/>
              </a:solidFill>
            </a:endParaRPr>
          </a:p>
        </p:txBody>
      </p:sp>
      <p:sp>
        <p:nvSpPr>
          <p:cNvPr id="222" name="Google Shape;222;p23"/>
          <p:cNvSpPr txBox="1">
            <a:spLocks noGrp="1"/>
          </p:cNvSpPr>
          <p:nvPr>
            <p:ph type="title" idx="4"/>
          </p:nvPr>
        </p:nvSpPr>
        <p:spPr>
          <a:xfrm>
            <a:off x="5167125" y="2797975"/>
            <a:ext cx="1176900" cy="60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a:solidFill>
                  <a:schemeClr val="accent1"/>
                </a:solidFill>
              </a:rPr>
              <a:t>05</a:t>
            </a:r>
            <a:endParaRPr>
              <a:solidFill>
                <a:schemeClr val="accent1"/>
              </a:solidFill>
            </a:endParaRPr>
          </a:p>
        </p:txBody>
      </p:sp>
      <p:sp>
        <p:nvSpPr>
          <p:cNvPr id="223" name="Google Shape;223;p23"/>
          <p:cNvSpPr txBox="1">
            <a:spLocks noGrp="1"/>
          </p:cNvSpPr>
          <p:nvPr>
            <p:ph type="subTitle" idx="5"/>
          </p:nvPr>
        </p:nvSpPr>
        <p:spPr>
          <a:xfrm>
            <a:off x="6411225" y="3935450"/>
            <a:ext cx="1889400" cy="502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s" dirty="0">
                <a:solidFill>
                  <a:schemeClr val="accent1"/>
                </a:solidFill>
              </a:rPr>
              <a:t>Here we discuss about the finishing of our project </a:t>
            </a:r>
            <a:endParaRPr dirty="0">
              <a:solidFill>
                <a:schemeClr val="accent1"/>
              </a:solidFill>
            </a:endParaRPr>
          </a:p>
        </p:txBody>
      </p:sp>
      <p:sp>
        <p:nvSpPr>
          <p:cNvPr id="224" name="Google Shape;224;p23"/>
          <p:cNvSpPr txBox="1">
            <a:spLocks noGrp="1"/>
          </p:cNvSpPr>
          <p:nvPr>
            <p:ph type="title" idx="6"/>
          </p:nvPr>
        </p:nvSpPr>
        <p:spPr>
          <a:xfrm>
            <a:off x="5167125" y="3694700"/>
            <a:ext cx="1176900" cy="60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a:solidFill>
                  <a:schemeClr val="accent1"/>
                </a:solidFill>
              </a:rPr>
              <a:t>06</a:t>
            </a:r>
            <a:endParaRPr>
              <a:solidFill>
                <a:schemeClr val="accent1"/>
              </a:solidFill>
            </a:endParaRPr>
          </a:p>
        </p:txBody>
      </p:sp>
      <p:sp>
        <p:nvSpPr>
          <p:cNvPr id="225" name="Google Shape;225;p23"/>
          <p:cNvSpPr txBox="1">
            <a:spLocks noGrp="1"/>
          </p:cNvSpPr>
          <p:nvPr>
            <p:ph type="subTitle" idx="7"/>
          </p:nvPr>
        </p:nvSpPr>
        <p:spPr>
          <a:xfrm>
            <a:off x="725750" y="2195864"/>
            <a:ext cx="2010000" cy="320079"/>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s" dirty="0">
                <a:solidFill>
                  <a:schemeClr val="accent1"/>
                </a:solidFill>
              </a:rPr>
              <a:t>Here </a:t>
            </a:r>
            <a:r>
              <a:rPr lang="en-US" dirty="0">
                <a:solidFill>
                  <a:schemeClr val="accent1"/>
                </a:solidFill>
              </a:rPr>
              <a:t>we discuss about the project</a:t>
            </a:r>
            <a:endParaRPr dirty="0">
              <a:solidFill>
                <a:schemeClr val="accent1"/>
              </a:solidFill>
            </a:endParaRPr>
          </a:p>
        </p:txBody>
      </p:sp>
      <p:sp>
        <p:nvSpPr>
          <p:cNvPr id="226" name="Google Shape;226;p23"/>
          <p:cNvSpPr txBox="1">
            <a:spLocks noGrp="1"/>
          </p:cNvSpPr>
          <p:nvPr>
            <p:ph type="title" idx="8"/>
          </p:nvPr>
        </p:nvSpPr>
        <p:spPr>
          <a:xfrm>
            <a:off x="2827575" y="1901250"/>
            <a:ext cx="1176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solidFill>
                  <a:schemeClr val="accent1"/>
                </a:solidFill>
              </a:rPr>
              <a:t>01</a:t>
            </a:r>
            <a:endParaRPr>
              <a:solidFill>
                <a:schemeClr val="accent1"/>
              </a:solidFill>
            </a:endParaRPr>
          </a:p>
        </p:txBody>
      </p:sp>
      <p:sp>
        <p:nvSpPr>
          <p:cNvPr id="227" name="Google Shape;227;p23"/>
          <p:cNvSpPr txBox="1">
            <a:spLocks noGrp="1"/>
          </p:cNvSpPr>
          <p:nvPr>
            <p:ph type="subTitle" idx="9"/>
          </p:nvPr>
        </p:nvSpPr>
        <p:spPr>
          <a:xfrm>
            <a:off x="725750" y="3046600"/>
            <a:ext cx="2010000" cy="502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es" dirty="0">
                <a:solidFill>
                  <a:schemeClr val="accent1"/>
                </a:solidFill>
              </a:rPr>
              <a:t>Here </a:t>
            </a:r>
            <a:r>
              <a:rPr lang="en-US" dirty="0">
                <a:solidFill>
                  <a:schemeClr val="accent1"/>
                </a:solidFill>
              </a:rPr>
              <a:t>we discuss about the elements that we used</a:t>
            </a:r>
            <a:endParaRPr dirty="0">
              <a:solidFill>
                <a:schemeClr val="accent1"/>
              </a:solidFill>
            </a:endParaRPr>
          </a:p>
        </p:txBody>
      </p:sp>
      <p:sp>
        <p:nvSpPr>
          <p:cNvPr id="228" name="Google Shape;228;p23"/>
          <p:cNvSpPr txBox="1">
            <a:spLocks noGrp="1"/>
          </p:cNvSpPr>
          <p:nvPr>
            <p:ph type="title" idx="13"/>
          </p:nvPr>
        </p:nvSpPr>
        <p:spPr>
          <a:xfrm>
            <a:off x="2827575" y="2797975"/>
            <a:ext cx="1176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solidFill>
                  <a:schemeClr val="accent1"/>
                </a:solidFill>
              </a:rPr>
              <a:t>02</a:t>
            </a:r>
            <a:endParaRPr>
              <a:solidFill>
                <a:schemeClr val="accent1"/>
              </a:solidFill>
            </a:endParaRPr>
          </a:p>
        </p:txBody>
      </p:sp>
      <p:sp>
        <p:nvSpPr>
          <p:cNvPr id="229" name="Google Shape;229;p23"/>
          <p:cNvSpPr txBox="1">
            <a:spLocks noGrp="1"/>
          </p:cNvSpPr>
          <p:nvPr>
            <p:ph type="subTitle" idx="14"/>
          </p:nvPr>
        </p:nvSpPr>
        <p:spPr>
          <a:xfrm>
            <a:off x="725750" y="3935450"/>
            <a:ext cx="2010000" cy="502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es" dirty="0">
                <a:solidFill>
                  <a:schemeClr val="accent1"/>
                </a:solidFill>
              </a:rPr>
              <a:t>Here we discuss about the features of our project</a:t>
            </a:r>
            <a:endParaRPr dirty="0">
              <a:solidFill>
                <a:schemeClr val="accent1"/>
              </a:solidFill>
            </a:endParaRPr>
          </a:p>
        </p:txBody>
      </p:sp>
      <p:sp>
        <p:nvSpPr>
          <p:cNvPr id="230" name="Google Shape;230;p23"/>
          <p:cNvSpPr txBox="1">
            <a:spLocks noGrp="1"/>
          </p:cNvSpPr>
          <p:nvPr>
            <p:ph type="title" idx="15"/>
          </p:nvPr>
        </p:nvSpPr>
        <p:spPr>
          <a:xfrm>
            <a:off x="2827575" y="3694700"/>
            <a:ext cx="1176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solidFill>
                  <a:schemeClr val="accent1"/>
                </a:solidFill>
              </a:rPr>
              <a:t>03</a:t>
            </a:r>
            <a:endParaRPr>
              <a:solidFill>
                <a:schemeClr val="accent1"/>
              </a:solidFill>
            </a:endParaRPr>
          </a:p>
        </p:txBody>
      </p:sp>
      <p:sp>
        <p:nvSpPr>
          <p:cNvPr id="231" name="Google Shape;231;p23"/>
          <p:cNvSpPr txBox="1">
            <a:spLocks noGrp="1"/>
          </p:cNvSpPr>
          <p:nvPr>
            <p:ph type="ctrTitle" idx="16"/>
          </p:nvPr>
        </p:nvSpPr>
        <p:spPr>
          <a:xfrm>
            <a:off x="643488" y="2051471"/>
            <a:ext cx="2076000" cy="303076"/>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dirty="0"/>
              <a:t>Introduction</a:t>
            </a:r>
            <a:endParaRPr dirty="0"/>
          </a:p>
        </p:txBody>
      </p:sp>
      <p:sp>
        <p:nvSpPr>
          <p:cNvPr id="232" name="Google Shape;232;p23"/>
          <p:cNvSpPr txBox="1">
            <a:spLocks noGrp="1"/>
          </p:cNvSpPr>
          <p:nvPr>
            <p:ph type="ctrTitle" idx="17"/>
          </p:nvPr>
        </p:nvSpPr>
        <p:spPr>
          <a:xfrm>
            <a:off x="643488" y="2868087"/>
            <a:ext cx="2076000" cy="303076"/>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chemeClr val="dk1"/>
              </a:buClr>
              <a:buSzPts val="1100"/>
              <a:buFont typeface="Arial"/>
              <a:buNone/>
            </a:pPr>
            <a:r>
              <a:rPr lang="es" dirty="0"/>
              <a:t>Project Developement</a:t>
            </a:r>
            <a:endParaRPr dirty="0"/>
          </a:p>
        </p:txBody>
      </p:sp>
      <p:sp>
        <p:nvSpPr>
          <p:cNvPr id="233" name="Google Shape;233;p23"/>
          <p:cNvSpPr txBox="1">
            <a:spLocks noGrp="1"/>
          </p:cNvSpPr>
          <p:nvPr>
            <p:ph type="ctrTitle" idx="18"/>
          </p:nvPr>
        </p:nvSpPr>
        <p:spPr>
          <a:xfrm>
            <a:off x="643488" y="3727613"/>
            <a:ext cx="2076000" cy="332487"/>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chemeClr val="dk1"/>
              </a:buClr>
              <a:buSzPts val="1100"/>
              <a:buFont typeface="Arial"/>
              <a:buNone/>
            </a:pPr>
            <a:r>
              <a:rPr lang="es" dirty="0"/>
              <a:t>Features</a:t>
            </a:r>
            <a:endParaRPr dirty="0"/>
          </a:p>
        </p:txBody>
      </p:sp>
      <p:sp>
        <p:nvSpPr>
          <p:cNvPr id="234" name="Google Shape;234;p23"/>
          <p:cNvSpPr txBox="1">
            <a:spLocks noGrp="1"/>
          </p:cNvSpPr>
          <p:nvPr>
            <p:ph type="ctrTitle" idx="19"/>
          </p:nvPr>
        </p:nvSpPr>
        <p:spPr>
          <a:xfrm>
            <a:off x="6424513" y="1901250"/>
            <a:ext cx="2076000" cy="34571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s" dirty="0"/>
              <a:t>Challenges</a:t>
            </a:r>
            <a:endParaRPr dirty="0"/>
          </a:p>
        </p:txBody>
      </p:sp>
      <p:sp>
        <p:nvSpPr>
          <p:cNvPr id="235" name="Google Shape;235;p23"/>
          <p:cNvSpPr txBox="1">
            <a:spLocks noGrp="1"/>
          </p:cNvSpPr>
          <p:nvPr>
            <p:ph type="ctrTitle" idx="20"/>
          </p:nvPr>
        </p:nvSpPr>
        <p:spPr>
          <a:xfrm>
            <a:off x="6424513" y="2868087"/>
            <a:ext cx="2076000" cy="30307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s" dirty="0"/>
              <a:t>Motivation</a:t>
            </a:r>
            <a:endParaRPr dirty="0"/>
          </a:p>
        </p:txBody>
      </p:sp>
      <p:sp>
        <p:nvSpPr>
          <p:cNvPr id="236" name="Google Shape;236;p23"/>
          <p:cNvSpPr txBox="1">
            <a:spLocks noGrp="1"/>
          </p:cNvSpPr>
          <p:nvPr>
            <p:ph type="ctrTitle" idx="21"/>
          </p:nvPr>
        </p:nvSpPr>
        <p:spPr>
          <a:xfrm>
            <a:off x="6424513" y="3727613"/>
            <a:ext cx="2076000" cy="33248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s" dirty="0"/>
              <a:t>Conclusion</a:t>
            </a:r>
            <a:endParaRPr dirty="0"/>
          </a:p>
        </p:txBody>
      </p:sp>
      <p:sp>
        <p:nvSpPr>
          <p:cNvPr id="237" name="Google Shape;237;p23"/>
          <p:cNvSpPr/>
          <p:nvPr/>
        </p:nvSpPr>
        <p:spPr>
          <a:xfrm>
            <a:off x="3597855" y="3835194"/>
            <a:ext cx="428915" cy="428530"/>
          </a:xfrm>
          <a:custGeom>
            <a:avLst/>
            <a:gdLst/>
            <a:ahLst/>
            <a:cxnLst/>
            <a:rect l="l" t="t" r="r" b="b"/>
            <a:pathLst>
              <a:path w="31480" h="31446" extrusionOk="0">
                <a:moveTo>
                  <a:pt x="15267" y="12428"/>
                </a:moveTo>
                <a:cubicBezTo>
                  <a:pt x="15789" y="12428"/>
                  <a:pt x="16278" y="12559"/>
                  <a:pt x="16768" y="12722"/>
                </a:cubicBezTo>
                <a:lnTo>
                  <a:pt x="14647" y="14842"/>
                </a:lnTo>
                <a:cubicBezTo>
                  <a:pt x="14060" y="15364"/>
                  <a:pt x="14060" y="16277"/>
                  <a:pt x="14615" y="16832"/>
                </a:cubicBezTo>
                <a:cubicBezTo>
                  <a:pt x="14892" y="17126"/>
                  <a:pt x="15259" y="17272"/>
                  <a:pt x="15626" y="17272"/>
                </a:cubicBezTo>
                <a:cubicBezTo>
                  <a:pt x="15993" y="17272"/>
                  <a:pt x="16360" y="17126"/>
                  <a:pt x="16637" y="16832"/>
                </a:cubicBezTo>
                <a:lnTo>
                  <a:pt x="18757" y="14712"/>
                </a:lnTo>
                <a:cubicBezTo>
                  <a:pt x="18953" y="15168"/>
                  <a:pt x="19051" y="15690"/>
                  <a:pt x="19051" y="16245"/>
                </a:cubicBezTo>
                <a:cubicBezTo>
                  <a:pt x="19051" y="18365"/>
                  <a:pt x="17322" y="20029"/>
                  <a:pt x="15267" y="20029"/>
                </a:cubicBezTo>
                <a:cubicBezTo>
                  <a:pt x="13147" y="20029"/>
                  <a:pt x="11450" y="18300"/>
                  <a:pt x="11450" y="16245"/>
                </a:cubicBezTo>
                <a:cubicBezTo>
                  <a:pt x="11450" y="14157"/>
                  <a:pt x="13179" y="12428"/>
                  <a:pt x="15267" y="12428"/>
                </a:cubicBezTo>
                <a:close/>
                <a:moveTo>
                  <a:pt x="15267" y="4763"/>
                </a:moveTo>
                <a:cubicBezTo>
                  <a:pt x="17909" y="4763"/>
                  <a:pt x="20323" y="5676"/>
                  <a:pt x="22280" y="7177"/>
                </a:cubicBezTo>
                <a:lnTo>
                  <a:pt x="19540" y="9917"/>
                </a:lnTo>
                <a:cubicBezTo>
                  <a:pt x="18301" y="9101"/>
                  <a:pt x="16833" y="8612"/>
                  <a:pt x="15267" y="8612"/>
                </a:cubicBezTo>
                <a:cubicBezTo>
                  <a:pt x="11059" y="8612"/>
                  <a:pt x="7634" y="12037"/>
                  <a:pt x="7634" y="16245"/>
                </a:cubicBezTo>
                <a:cubicBezTo>
                  <a:pt x="7634" y="20420"/>
                  <a:pt x="11059" y="23845"/>
                  <a:pt x="15267" y="23845"/>
                </a:cubicBezTo>
                <a:cubicBezTo>
                  <a:pt x="19442" y="23845"/>
                  <a:pt x="22867" y="20420"/>
                  <a:pt x="22867" y="16245"/>
                </a:cubicBezTo>
                <a:cubicBezTo>
                  <a:pt x="22867" y="14646"/>
                  <a:pt x="22378" y="13179"/>
                  <a:pt x="21563" y="11939"/>
                </a:cubicBezTo>
                <a:lnTo>
                  <a:pt x="24303" y="9232"/>
                </a:lnTo>
                <a:cubicBezTo>
                  <a:pt x="25803" y="11124"/>
                  <a:pt x="26717" y="13570"/>
                  <a:pt x="26717" y="16245"/>
                </a:cubicBezTo>
                <a:cubicBezTo>
                  <a:pt x="26717" y="22508"/>
                  <a:pt x="21563" y="27597"/>
                  <a:pt x="15267" y="27597"/>
                </a:cubicBezTo>
                <a:cubicBezTo>
                  <a:pt x="8939" y="27597"/>
                  <a:pt x="3850" y="22475"/>
                  <a:pt x="3850" y="16180"/>
                </a:cubicBezTo>
                <a:cubicBezTo>
                  <a:pt x="3850" y="9917"/>
                  <a:pt x="8971" y="4763"/>
                  <a:pt x="15267" y="4763"/>
                </a:cubicBezTo>
                <a:close/>
                <a:moveTo>
                  <a:pt x="27434" y="0"/>
                </a:moveTo>
                <a:lnTo>
                  <a:pt x="23846" y="3588"/>
                </a:lnTo>
                <a:cubicBezTo>
                  <a:pt x="21400" y="1925"/>
                  <a:pt x="18464" y="946"/>
                  <a:pt x="15300" y="946"/>
                </a:cubicBezTo>
                <a:cubicBezTo>
                  <a:pt x="6851" y="946"/>
                  <a:pt x="1" y="7764"/>
                  <a:pt x="1" y="16180"/>
                </a:cubicBezTo>
                <a:cubicBezTo>
                  <a:pt x="1" y="24628"/>
                  <a:pt x="6818" y="31446"/>
                  <a:pt x="15267" y="31446"/>
                </a:cubicBezTo>
                <a:cubicBezTo>
                  <a:pt x="23650" y="31446"/>
                  <a:pt x="30500" y="24628"/>
                  <a:pt x="30500" y="16180"/>
                </a:cubicBezTo>
                <a:cubicBezTo>
                  <a:pt x="30500" y="13015"/>
                  <a:pt x="29522" y="10080"/>
                  <a:pt x="27858" y="7633"/>
                </a:cubicBezTo>
                <a:lnTo>
                  <a:pt x="31479" y="4045"/>
                </a:lnTo>
                <a:lnTo>
                  <a:pt x="31479" y="4045"/>
                </a:lnTo>
                <a:lnTo>
                  <a:pt x="26749" y="4730"/>
                </a:lnTo>
                <a:lnTo>
                  <a:pt x="26749" y="4730"/>
                </a:lnTo>
                <a:lnTo>
                  <a:pt x="27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8" name="Google Shape;238;p23"/>
          <p:cNvGrpSpPr/>
          <p:nvPr/>
        </p:nvGrpSpPr>
        <p:grpSpPr>
          <a:xfrm>
            <a:off x="3597856" y="2015863"/>
            <a:ext cx="428915" cy="426116"/>
            <a:chOff x="6226275" y="3911538"/>
            <a:chExt cx="900325" cy="894450"/>
          </a:xfrm>
        </p:grpSpPr>
        <p:sp>
          <p:nvSpPr>
            <p:cNvPr id="239" name="Google Shape;239;p23"/>
            <p:cNvSpPr/>
            <p:nvPr/>
          </p:nvSpPr>
          <p:spPr>
            <a:xfrm>
              <a:off x="6355100" y="4405488"/>
              <a:ext cx="87300" cy="116625"/>
            </a:xfrm>
            <a:custGeom>
              <a:avLst/>
              <a:gdLst/>
              <a:ahLst/>
              <a:cxnLst/>
              <a:rect l="l" t="t" r="r" b="b"/>
              <a:pathLst>
                <a:path w="3492" h="4665" extrusionOk="0">
                  <a:moveTo>
                    <a:pt x="1860" y="0"/>
                  </a:moveTo>
                  <a:cubicBezTo>
                    <a:pt x="947" y="1664"/>
                    <a:pt x="360" y="2871"/>
                    <a:pt x="197" y="3197"/>
                  </a:cubicBezTo>
                  <a:cubicBezTo>
                    <a:pt x="1" y="3588"/>
                    <a:pt x="66" y="4078"/>
                    <a:pt x="392" y="4404"/>
                  </a:cubicBezTo>
                  <a:lnTo>
                    <a:pt x="653" y="4665"/>
                  </a:lnTo>
                  <a:cubicBezTo>
                    <a:pt x="1371" y="3784"/>
                    <a:pt x="2252" y="2806"/>
                    <a:pt x="3296" y="1794"/>
                  </a:cubicBezTo>
                  <a:cubicBezTo>
                    <a:pt x="3393" y="1729"/>
                    <a:pt x="3459" y="1664"/>
                    <a:pt x="3491" y="1631"/>
                  </a:cubicBezTo>
                  <a:lnTo>
                    <a:pt x="18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3"/>
            <p:cNvSpPr/>
            <p:nvPr/>
          </p:nvSpPr>
          <p:spPr>
            <a:xfrm>
              <a:off x="6514125" y="4593038"/>
              <a:ext cx="119900" cy="87550"/>
            </a:xfrm>
            <a:custGeom>
              <a:avLst/>
              <a:gdLst/>
              <a:ahLst/>
              <a:cxnLst/>
              <a:rect l="l" t="t" r="r" b="b"/>
              <a:pathLst>
                <a:path w="4796" h="3502" extrusionOk="0">
                  <a:moveTo>
                    <a:pt x="3100" y="1"/>
                  </a:moveTo>
                  <a:cubicBezTo>
                    <a:pt x="2969" y="33"/>
                    <a:pt x="2937" y="131"/>
                    <a:pt x="2839" y="164"/>
                  </a:cubicBezTo>
                  <a:cubicBezTo>
                    <a:pt x="1795" y="1240"/>
                    <a:pt x="849" y="2088"/>
                    <a:pt x="1" y="2806"/>
                  </a:cubicBezTo>
                  <a:lnTo>
                    <a:pt x="360" y="3165"/>
                  </a:lnTo>
                  <a:cubicBezTo>
                    <a:pt x="566" y="3392"/>
                    <a:pt x="838" y="3502"/>
                    <a:pt x="1109" y="3502"/>
                  </a:cubicBezTo>
                  <a:cubicBezTo>
                    <a:pt x="1266" y="3502"/>
                    <a:pt x="1423" y="3465"/>
                    <a:pt x="1567" y="3393"/>
                  </a:cubicBezTo>
                  <a:cubicBezTo>
                    <a:pt x="2121" y="3100"/>
                    <a:pt x="2969" y="2708"/>
                    <a:pt x="4796" y="1697"/>
                  </a:cubicBezTo>
                  <a:lnTo>
                    <a:pt x="310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3"/>
            <p:cNvSpPr/>
            <p:nvPr/>
          </p:nvSpPr>
          <p:spPr>
            <a:xfrm>
              <a:off x="6330650" y="4455438"/>
              <a:ext cx="258525" cy="246400"/>
            </a:xfrm>
            <a:custGeom>
              <a:avLst/>
              <a:gdLst/>
              <a:ahLst/>
              <a:cxnLst/>
              <a:rect l="l" t="t" r="r" b="b"/>
              <a:pathLst>
                <a:path w="10341" h="9856" extrusionOk="0">
                  <a:moveTo>
                    <a:pt x="8645" y="1"/>
                  </a:moveTo>
                  <a:cubicBezTo>
                    <a:pt x="7689" y="1"/>
                    <a:pt x="6431" y="551"/>
                    <a:pt x="5741" y="1264"/>
                  </a:cubicBezTo>
                  <a:cubicBezTo>
                    <a:pt x="2414" y="4624"/>
                    <a:pt x="881" y="6973"/>
                    <a:pt x="196" y="8375"/>
                  </a:cubicBezTo>
                  <a:cubicBezTo>
                    <a:pt x="0" y="8767"/>
                    <a:pt x="66" y="9256"/>
                    <a:pt x="392" y="9550"/>
                  </a:cubicBezTo>
                  <a:cubicBezTo>
                    <a:pt x="596" y="9754"/>
                    <a:pt x="863" y="9855"/>
                    <a:pt x="1131" y="9855"/>
                  </a:cubicBezTo>
                  <a:cubicBezTo>
                    <a:pt x="1291" y="9855"/>
                    <a:pt x="1452" y="9819"/>
                    <a:pt x="1599" y="9745"/>
                  </a:cubicBezTo>
                  <a:cubicBezTo>
                    <a:pt x="2969" y="9093"/>
                    <a:pt x="5285" y="7592"/>
                    <a:pt x="8677" y="4200"/>
                  </a:cubicBezTo>
                  <a:cubicBezTo>
                    <a:pt x="9819" y="3091"/>
                    <a:pt x="10341" y="1068"/>
                    <a:pt x="9623" y="318"/>
                  </a:cubicBezTo>
                  <a:cubicBezTo>
                    <a:pt x="9392" y="97"/>
                    <a:pt x="9045" y="1"/>
                    <a:pt x="86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3"/>
            <p:cNvSpPr/>
            <p:nvPr/>
          </p:nvSpPr>
          <p:spPr>
            <a:xfrm>
              <a:off x="6226275" y="4198463"/>
              <a:ext cx="243025" cy="181575"/>
            </a:xfrm>
            <a:custGeom>
              <a:avLst/>
              <a:gdLst/>
              <a:ahLst/>
              <a:cxnLst/>
              <a:rect l="l" t="t" r="r" b="b"/>
              <a:pathLst>
                <a:path w="9721" h="7263" extrusionOk="0">
                  <a:moveTo>
                    <a:pt x="8601" y="1"/>
                  </a:moveTo>
                  <a:cubicBezTo>
                    <a:pt x="7289" y="1"/>
                    <a:pt x="5238" y="662"/>
                    <a:pt x="3392" y="2508"/>
                  </a:cubicBezTo>
                  <a:lnTo>
                    <a:pt x="424" y="5476"/>
                  </a:lnTo>
                  <a:cubicBezTo>
                    <a:pt x="98" y="5802"/>
                    <a:pt x="0" y="6324"/>
                    <a:pt x="261" y="6748"/>
                  </a:cubicBezTo>
                  <a:cubicBezTo>
                    <a:pt x="450" y="7072"/>
                    <a:pt x="818" y="7262"/>
                    <a:pt x="1199" y="7262"/>
                  </a:cubicBezTo>
                  <a:cubicBezTo>
                    <a:pt x="1278" y="7262"/>
                    <a:pt x="1357" y="7254"/>
                    <a:pt x="1435" y="7237"/>
                  </a:cubicBezTo>
                  <a:cubicBezTo>
                    <a:pt x="2549" y="6919"/>
                    <a:pt x="3584" y="6743"/>
                    <a:pt x="4418" y="6743"/>
                  </a:cubicBezTo>
                  <a:cubicBezTo>
                    <a:pt x="4781" y="6743"/>
                    <a:pt x="5105" y="6777"/>
                    <a:pt x="5382" y="6846"/>
                  </a:cubicBezTo>
                  <a:cubicBezTo>
                    <a:pt x="6752" y="4465"/>
                    <a:pt x="8188" y="2247"/>
                    <a:pt x="9721" y="257"/>
                  </a:cubicBezTo>
                  <a:cubicBezTo>
                    <a:pt x="9488" y="95"/>
                    <a:pt x="9097" y="1"/>
                    <a:pt x="86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3"/>
            <p:cNvSpPr/>
            <p:nvPr/>
          </p:nvSpPr>
          <p:spPr>
            <a:xfrm>
              <a:off x="6656850" y="4568588"/>
              <a:ext cx="188400" cy="237400"/>
            </a:xfrm>
            <a:custGeom>
              <a:avLst/>
              <a:gdLst/>
              <a:ahLst/>
              <a:cxnLst/>
              <a:rect l="l" t="t" r="r" b="b"/>
              <a:pathLst>
                <a:path w="7536" h="9496" extrusionOk="0">
                  <a:moveTo>
                    <a:pt x="7014" y="0"/>
                  </a:moveTo>
                  <a:cubicBezTo>
                    <a:pt x="4763" y="1664"/>
                    <a:pt x="2512" y="3099"/>
                    <a:pt x="392" y="4273"/>
                  </a:cubicBezTo>
                  <a:cubicBezTo>
                    <a:pt x="555" y="5089"/>
                    <a:pt x="457" y="5904"/>
                    <a:pt x="131" y="8253"/>
                  </a:cubicBezTo>
                  <a:cubicBezTo>
                    <a:pt x="0" y="8742"/>
                    <a:pt x="229" y="9166"/>
                    <a:pt x="653" y="9395"/>
                  </a:cubicBezTo>
                  <a:cubicBezTo>
                    <a:pt x="788" y="9463"/>
                    <a:pt x="936" y="9495"/>
                    <a:pt x="1084" y="9495"/>
                  </a:cubicBezTo>
                  <a:cubicBezTo>
                    <a:pt x="1364" y="9495"/>
                    <a:pt x="1647" y="9379"/>
                    <a:pt x="1860" y="9166"/>
                  </a:cubicBezTo>
                  <a:lnTo>
                    <a:pt x="4861" y="6198"/>
                  </a:lnTo>
                  <a:cubicBezTo>
                    <a:pt x="7144" y="3915"/>
                    <a:pt x="7536" y="946"/>
                    <a:pt x="70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3"/>
            <p:cNvSpPr/>
            <p:nvPr/>
          </p:nvSpPr>
          <p:spPr>
            <a:xfrm>
              <a:off x="6718825" y="4152263"/>
              <a:ext cx="172100" cy="156800"/>
            </a:xfrm>
            <a:custGeom>
              <a:avLst/>
              <a:gdLst/>
              <a:ahLst/>
              <a:cxnLst/>
              <a:rect l="l" t="t" r="r" b="b"/>
              <a:pathLst>
                <a:path w="6884" h="6272" extrusionOk="0">
                  <a:moveTo>
                    <a:pt x="3446" y="1"/>
                  </a:moveTo>
                  <a:cubicBezTo>
                    <a:pt x="2643" y="1"/>
                    <a:pt x="1843" y="311"/>
                    <a:pt x="1240" y="930"/>
                  </a:cubicBezTo>
                  <a:cubicBezTo>
                    <a:pt x="0" y="2137"/>
                    <a:pt x="0" y="4127"/>
                    <a:pt x="1240" y="5367"/>
                  </a:cubicBezTo>
                  <a:cubicBezTo>
                    <a:pt x="1843" y="5970"/>
                    <a:pt x="2643" y="6272"/>
                    <a:pt x="3446" y="6272"/>
                  </a:cubicBezTo>
                  <a:cubicBezTo>
                    <a:pt x="4249" y="6272"/>
                    <a:pt x="5057" y="5970"/>
                    <a:pt x="5676" y="5367"/>
                  </a:cubicBezTo>
                  <a:cubicBezTo>
                    <a:pt x="6883" y="4127"/>
                    <a:pt x="6883" y="2137"/>
                    <a:pt x="5676" y="930"/>
                  </a:cubicBezTo>
                  <a:cubicBezTo>
                    <a:pt x="5057" y="311"/>
                    <a:pt x="4249" y="1"/>
                    <a:pt x="34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3"/>
            <p:cNvSpPr/>
            <p:nvPr/>
          </p:nvSpPr>
          <p:spPr>
            <a:xfrm>
              <a:off x="6906375" y="3911538"/>
              <a:ext cx="220225" cy="216700"/>
            </a:xfrm>
            <a:custGeom>
              <a:avLst/>
              <a:gdLst/>
              <a:ahLst/>
              <a:cxnLst/>
              <a:rect l="l" t="t" r="r" b="b"/>
              <a:pathLst>
                <a:path w="8809" h="8668" extrusionOk="0">
                  <a:moveTo>
                    <a:pt x="6168" y="0"/>
                  </a:moveTo>
                  <a:cubicBezTo>
                    <a:pt x="4083" y="0"/>
                    <a:pt x="2010" y="335"/>
                    <a:pt x="1" y="969"/>
                  </a:cubicBezTo>
                  <a:cubicBezTo>
                    <a:pt x="197" y="2665"/>
                    <a:pt x="1110" y="4557"/>
                    <a:pt x="2611" y="6058"/>
                  </a:cubicBezTo>
                  <a:cubicBezTo>
                    <a:pt x="4176" y="7624"/>
                    <a:pt x="6068" y="8504"/>
                    <a:pt x="7830" y="8667"/>
                  </a:cubicBezTo>
                  <a:cubicBezTo>
                    <a:pt x="8482" y="6351"/>
                    <a:pt x="8808" y="3774"/>
                    <a:pt x="8613" y="1034"/>
                  </a:cubicBezTo>
                  <a:cubicBezTo>
                    <a:pt x="8580" y="513"/>
                    <a:pt x="8156" y="121"/>
                    <a:pt x="7634" y="56"/>
                  </a:cubicBezTo>
                  <a:cubicBezTo>
                    <a:pt x="7145" y="19"/>
                    <a:pt x="6656" y="0"/>
                    <a:pt x="61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3"/>
            <p:cNvSpPr/>
            <p:nvPr/>
          </p:nvSpPr>
          <p:spPr>
            <a:xfrm>
              <a:off x="6429325" y="3953688"/>
              <a:ext cx="655675" cy="654050"/>
            </a:xfrm>
            <a:custGeom>
              <a:avLst/>
              <a:gdLst/>
              <a:ahLst/>
              <a:cxnLst/>
              <a:rect l="l" t="t" r="r" b="b"/>
              <a:pathLst>
                <a:path w="26227" h="26162" extrusionOk="0">
                  <a:moveTo>
                    <a:pt x="14993" y="5823"/>
                  </a:moveTo>
                  <a:cubicBezTo>
                    <a:pt x="16335" y="5823"/>
                    <a:pt x="17680" y="6329"/>
                    <a:pt x="18724" y="7340"/>
                  </a:cubicBezTo>
                  <a:cubicBezTo>
                    <a:pt x="20747" y="9428"/>
                    <a:pt x="20747" y="12723"/>
                    <a:pt x="18724" y="14778"/>
                  </a:cubicBezTo>
                  <a:cubicBezTo>
                    <a:pt x="17697" y="15789"/>
                    <a:pt x="16359" y="16294"/>
                    <a:pt x="15018" y="16294"/>
                  </a:cubicBezTo>
                  <a:cubicBezTo>
                    <a:pt x="13676" y="16294"/>
                    <a:pt x="12331" y="15789"/>
                    <a:pt x="11287" y="14778"/>
                  </a:cubicBezTo>
                  <a:cubicBezTo>
                    <a:pt x="9264" y="12723"/>
                    <a:pt x="9264" y="9428"/>
                    <a:pt x="11287" y="7340"/>
                  </a:cubicBezTo>
                  <a:cubicBezTo>
                    <a:pt x="12314" y="6329"/>
                    <a:pt x="13652" y="5823"/>
                    <a:pt x="14993" y="5823"/>
                  </a:cubicBezTo>
                  <a:close/>
                  <a:moveTo>
                    <a:pt x="17061" y="1"/>
                  </a:moveTo>
                  <a:cubicBezTo>
                    <a:pt x="10765" y="2578"/>
                    <a:pt x="4730" y="8221"/>
                    <a:pt x="0" y="16115"/>
                  </a:cubicBezTo>
                  <a:lnTo>
                    <a:pt x="2382" y="18496"/>
                  </a:lnTo>
                  <a:cubicBezTo>
                    <a:pt x="3146" y="18190"/>
                    <a:pt x="3983" y="17992"/>
                    <a:pt x="4780" y="17992"/>
                  </a:cubicBezTo>
                  <a:cubicBezTo>
                    <a:pt x="5683" y="17992"/>
                    <a:pt x="6536" y="18247"/>
                    <a:pt x="7177" y="18888"/>
                  </a:cubicBezTo>
                  <a:cubicBezTo>
                    <a:pt x="8449" y="20160"/>
                    <a:pt x="8253" y="22117"/>
                    <a:pt x="7601" y="23715"/>
                  </a:cubicBezTo>
                  <a:lnTo>
                    <a:pt x="10047" y="26162"/>
                  </a:lnTo>
                  <a:cubicBezTo>
                    <a:pt x="16115" y="22476"/>
                    <a:pt x="23193" y="16702"/>
                    <a:pt x="26227" y="9037"/>
                  </a:cubicBezTo>
                  <a:cubicBezTo>
                    <a:pt x="24106" y="8743"/>
                    <a:pt x="21986" y="7666"/>
                    <a:pt x="20192" y="5872"/>
                  </a:cubicBezTo>
                  <a:cubicBezTo>
                    <a:pt x="18431" y="4144"/>
                    <a:pt x="17387" y="2056"/>
                    <a:pt x="170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7" name="Google Shape;247;p23"/>
          <p:cNvSpPr/>
          <p:nvPr/>
        </p:nvSpPr>
        <p:spPr>
          <a:xfrm>
            <a:off x="3597844" y="2922788"/>
            <a:ext cx="428938" cy="428938"/>
          </a:xfrm>
          <a:custGeom>
            <a:avLst/>
            <a:gdLst/>
            <a:ahLst/>
            <a:cxnLst/>
            <a:rect l="l" t="t" r="r" b="b"/>
            <a:pathLst>
              <a:path w="40939" h="40939" extrusionOk="0">
                <a:moveTo>
                  <a:pt x="30304" y="11246"/>
                </a:moveTo>
                <a:cubicBezTo>
                  <a:pt x="30541" y="11246"/>
                  <a:pt x="30777" y="11336"/>
                  <a:pt x="30957" y="11515"/>
                </a:cubicBezTo>
                <a:lnTo>
                  <a:pt x="32261" y="12820"/>
                </a:lnTo>
                <a:cubicBezTo>
                  <a:pt x="32686" y="13114"/>
                  <a:pt x="32686" y="13701"/>
                  <a:pt x="32294" y="14060"/>
                </a:cubicBezTo>
                <a:lnTo>
                  <a:pt x="17419" y="29522"/>
                </a:lnTo>
                <a:cubicBezTo>
                  <a:pt x="17224" y="29717"/>
                  <a:pt x="17061" y="29783"/>
                  <a:pt x="16767" y="29783"/>
                </a:cubicBezTo>
                <a:cubicBezTo>
                  <a:pt x="16473" y="29783"/>
                  <a:pt x="16212" y="29717"/>
                  <a:pt x="16115" y="29522"/>
                </a:cubicBezTo>
                <a:lnTo>
                  <a:pt x="8840" y="21693"/>
                </a:lnTo>
                <a:lnTo>
                  <a:pt x="8645" y="21497"/>
                </a:lnTo>
                <a:cubicBezTo>
                  <a:pt x="8449" y="21269"/>
                  <a:pt x="8351" y="21040"/>
                  <a:pt x="8351" y="20812"/>
                </a:cubicBezTo>
                <a:cubicBezTo>
                  <a:pt x="8351" y="20616"/>
                  <a:pt x="8449" y="20388"/>
                  <a:pt x="8645" y="20192"/>
                </a:cubicBezTo>
                <a:lnTo>
                  <a:pt x="9949" y="18888"/>
                </a:lnTo>
                <a:cubicBezTo>
                  <a:pt x="10129" y="18692"/>
                  <a:pt x="10365" y="18594"/>
                  <a:pt x="10602" y="18594"/>
                </a:cubicBezTo>
                <a:cubicBezTo>
                  <a:pt x="10838" y="18594"/>
                  <a:pt x="11075" y="18692"/>
                  <a:pt x="11254" y="18888"/>
                </a:cubicBezTo>
                <a:lnTo>
                  <a:pt x="11352" y="18953"/>
                </a:lnTo>
                <a:lnTo>
                  <a:pt x="16441" y="24466"/>
                </a:lnTo>
                <a:cubicBezTo>
                  <a:pt x="16539" y="24563"/>
                  <a:pt x="16653" y="24612"/>
                  <a:pt x="16767" y="24612"/>
                </a:cubicBezTo>
                <a:cubicBezTo>
                  <a:pt x="16881" y="24612"/>
                  <a:pt x="16995" y="24563"/>
                  <a:pt x="17093" y="24466"/>
                </a:cubicBezTo>
                <a:lnTo>
                  <a:pt x="29554" y="11515"/>
                </a:lnTo>
                <a:lnTo>
                  <a:pt x="29652" y="11515"/>
                </a:lnTo>
                <a:cubicBezTo>
                  <a:pt x="29831" y="11336"/>
                  <a:pt x="30068" y="11246"/>
                  <a:pt x="30304" y="11246"/>
                </a:cubicBezTo>
                <a:close/>
                <a:moveTo>
                  <a:pt x="20486" y="1"/>
                </a:moveTo>
                <a:cubicBezTo>
                  <a:pt x="9134" y="1"/>
                  <a:pt x="0" y="9134"/>
                  <a:pt x="0" y="20453"/>
                </a:cubicBezTo>
                <a:cubicBezTo>
                  <a:pt x="0" y="31805"/>
                  <a:pt x="9134" y="40939"/>
                  <a:pt x="20486" y="40939"/>
                </a:cubicBezTo>
                <a:cubicBezTo>
                  <a:pt x="31805" y="40939"/>
                  <a:pt x="40938" y="31805"/>
                  <a:pt x="40938" y="20453"/>
                </a:cubicBezTo>
                <a:cubicBezTo>
                  <a:pt x="40938" y="9134"/>
                  <a:pt x="31870" y="1"/>
                  <a:pt x="204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8" name="Google Shape;248;p23"/>
          <p:cNvGrpSpPr/>
          <p:nvPr/>
        </p:nvGrpSpPr>
        <p:grpSpPr>
          <a:xfrm>
            <a:off x="5109482" y="2921464"/>
            <a:ext cx="432964" cy="431586"/>
            <a:chOff x="5812000" y="2553488"/>
            <a:chExt cx="769850" cy="767400"/>
          </a:xfrm>
        </p:grpSpPr>
        <p:sp>
          <p:nvSpPr>
            <p:cNvPr id="249" name="Google Shape;249;p23"/>
            <p:cNvSpPr/>
            <p:nvPr/>
          </p:nvSpPr>
          <p:spPr>
            <a:xfrm>
              <a:off x="5858475" y="2553488"/>
              <a:ext cx="150900" cy="150900"/>
            </a:xfrm>
            <a:custGeom>
              <a:avLst/>
              <a:gdLst/>
              <a:ahLst/>
              <a:cxnLst/>
              <a:rect l="l" t="t" r="r" b="b"/>
              <a:pathLst>
                <a:path w="6036" h="6036" extrusionOk="0">
                  <a:moveTo>
                    <a:pt x="3034" y="1"/>
                  </a:moveTo>
                  <a:cubicBezTo>
                    <a:pt x="1338" y="1"/>
                    <a:pt x="0" y="1338"/>
                    <a:pt x="0" y="3002"/>
                  </a:cubicBezTo>
                  <a:cubicBezTo>
                    <a:pt x="0" y="4665"/>
                    <a:pt x="1338" y="6035"/>
                    <a:pt x="3034" y="6035"/>
                  </a:cubicBezTo>
                  <a:cubicBezTo>
                    <a:pt x="4698" y="6035"/>
                    <a:pt x="6035" y="4665"/>
                    <a:pt x="6035" y="3002"/>
                  </a:cubicBezTo>
                  <a:cubicBezTo>
                    <a:pt x="6035" y="1338"/>
                    <a:pt x="4698" y="1"/>
                    <a:pt x="30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3"/>
            <p:cNvSpPr/>
            <p:nvPr/>
          </p:nvSpPr>
          <p:spPr>
            <a:xfrm>
              <a:off x="5812000" y="2732888"/>
              <a:ext cx="244675" cy="425725"/>
            </a:xfrm>
            <a:custGeom>
              <a:avLst/>
              <a:gdLst/>
              <a:ahLst/>
              <a:cxnLst/>
              <a:rect l="l" t="t" r="r" b="b"/>
              <a:pathLst>
                <a:path w="9787" h="17029" extrusionOk="0">
                  <a:moveTo>
                    <a:pt x="1501" y="1"/>
                  </a:moveTo>
                  <a:cubicBezTo>
                    <a:pt x="685" y="1"/>
                    <a:pt x="0" y="686"/>
                    <a:pt x="0" y="1501"/>
                  </a:cubicBezTo>
                  <a:lnTo>
                    <a:pt x="0" y="7993"/>
                  </a:lnTo>
                  <a:cubicBezTo>
                    <a:pt x="33" y="8808"/>
                    <a:pt x="685" y="9493"/>
                    <a:pt x="1501" y="9493"/>
                  </a:cubicBezTo>
                  <a:lnTo>
                    <a:pt x="1794" y="9493"/>
                  </a:lnTo>
                  <a:lnTo>
                    <a:pt x="1794" y="15528"/>
                  </a:lnTo>
                  <a:cubicBezTo>
                    <a:pt x="1794" y="16343"/>
                    <a:pt x="2479" y="17028"/>
                    <a:pt x="3295" y="17028"/>
                  </a:cubicBezTo>
                  <a:lnTo>
                    <a:pt x="6459" y="17028"/>
                  </a:lnTo>
                  <a:cubicBezTo>
                    <a:pt x="7274" y="17028"/>
                    <a:pt x="7992" y="16343"/>
                    <a:pt x="7992" y="15528"/>
                  </a:cubicBezTo>
                  <a:lnTo>
                    <a:pt x="7992" y="15169"/>
                  </a:lnTo>
                  <a:cubicBezTo>
                    <a:pt x="7698" y="14647"/>
                    <a:pt x="7535" y="14027"/>
                    <a:pt x="7535" y="13408"/>
                  </a:cubicBezTo>
                  <a:lnTo>
                    <a:pt x="7535" y="5546"/>
                  </a:lnTo>
                  <a:cubicBezTo>
                    <a:pt x="7535" y="3981"/>
                    <a:pt x="8481" y="2676"/>
                    <a:pt x="9786" y="2121"/>
                  </a:cubicBezTo>
                  <a:lnTo>
                    <a:pt x="9786" y="1501"/>
                  </a:lnTo>
                  <a:cubicBezTo>
                    <a:pt x="9786" y="686"/>
                    <a:pt x="9068" y="1"/>
                    <a:pt x="8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3"/>
            <p:cNvSpPr/>
            <p:nvPr/>
          </p:nvSpPr>
          <p:spPr>
            <a:xfrm>
              <a:off x="6384475" y="2553488"/>
              <a:ext cx="150875" cy="150900"/>
            </a:xfrm>
            <a:custGeom>
              <a:avLst/>
              <a:gdLst/>
              <a:ahLst/>
              <a:cxnLst/>
              <a:rect l="l" t="t" r="r" b="b"/>
              <a:pathLst>
                <a:path w="6035" h="6036" extrusionOk="0">
                  <a:moveTo>
                    <a:pt x="3034" y="1"/>
                  </a:moveTo>
                  <a:cubicBezTo>
                    <a:pt x="1338" y="1"/>
                    <a:pt x="0" y="1338"/>
                    <a:pt x="0" y="3002"/>
                  </a:cubicBezTo>
                  <a:cubicBezTo>
                    <a:pt x="0" y="4665"/>
                    <a:pt x="1338" y="6035"/>
                    <a:pt x="3034" y="6035"/>
                  </a:cubicBezTo>
                  <a:cubicBezTo>
                    <a:pt x="4698" y="6035"/>
                    <a:pt x="6035" y="4665"/>
                    <a:pt x="6035" y="3002"/>
                  </a:cubicBezTo>
                  <a:cubicBezTo>
                    <a:pt x="6035" y="1338"/>
                    <a:pt x="4698" y="1"/>
                    <a:pt x="30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3"/>
            <p:cNvSpPr/>
            <p:nvPr/>
          </p:nvSpPr>
          <p:spPr>
            <a:xfrm>
              <a:off x="6337975" y="2732088"/>
              <a:ext cx="243875" cy="425700"/>
            </a:xfrm>
            <a:custGeom>
              <a:avLst/>
              <a:gdLst/>
              <a:ahLst/>
              <a:cxnLst/>
              <a:rect l="l" t="t" r="r" b="b"/>
              <a:pathLst>
                <a:path w="9755" h="17028" extrusionOk="0">
                  <a:moveTo>
                    <a:pt x="1501" y="0"/>
                  </a:moveTo>
                  <a:cubicBezTo>
                    <a:pt x="653" y="0"/>
                    <a:pt x="1" y="685"/>
                    <a:pt x="1" y="1501"/>
                  </a:cubicBezTo>
                  <a:lnTo>
                    <a:pt x="1" y="2121"/>
                  </a:lnTo>
                  <a:cubicBezTo>
                    <a:pt x="1338" y="2675"/>
                    <a:pt x="2219" y="4013"/>
                    <a:pt x="2219" y="5546"/>
                  </a:cubicBezTo>
                  <a:lnTo>
                    <a:pt x="2219" y="13407"/>
                  </a:lnTo>
                  <a:cubicBezTo>
                    <a:pt x="2219" y="14027"/>
                    <a:pt x="2056" y="14614"/>
                    <a:pt x="1795" y="15169"/>
                  </a:cubicBezTo>
                  <a:lnTo>
                    <a:pt x="1795" y="15527"/>
                  </a:lnTo>
                  <a:cubicBezTo>
                    <a:pt x="1795" y="16343"/>
                    <a:pt x="2480" y="17028"/>
                    <a:pt x="3296" y="17028"/>
                  </a:cubicBezTo>
                  <a:lnTo>
                    <a:pt x="6460" y="17028"/>
                  </a:lnTo>
                  <a:cubicBezTo>
                    <a:pt x="7275" y="17028"/>
                    <a:pt x="7960" y="16343"/>
                    <a:pt x="7960" y="15527"/>
                  </a:cubicBezTo>
                  <a:lnTo>
                    <a:pt x="7960" y="9493"/>
                  </a:lnTo>
                  <a:lnTo>
                    <a:pt x="8254" y="9493"/>
                  </a:lnTo>
                  <a:cubicBezTo>
                    <a:pt x="9069" y="9493"/>
                    <a:pt x="9754" y="8808"/>
                    <a:pt x="9754" y="7992"/>
                  </a:cubicBezTo>
                  <a:lnTo>
                    <a:pt x="9754" y="1501"/>
                  </a:lnTo>
                  <a:cubicBezTo>
                    <a:pt x="9754" y="685"/>
                    <a:pt x="9069" y="0"/>
                    <a:pt x="82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3"/>
            <p:cNvSpPr/>
            <p:nvPr/>
          </p:nvSpPr>
          <p:spPr>
            <a:xfrm>
              <a:off x="6057450" y="2834013"/>
              <a:ext cx="279750" cy="486875"/>
            </a:xfrm>
            <a:custGeom>
              <a:avLst/>
              <a:gdLst/>
              <a:ahLst/>
              <a:cxnLst/>
              <a:rect l="l" t="t" r="r" b="b"/>
              <a:pathLst>
                <a:path w="11190" h="19475" extrusionOk="0">
                  <a:moveTo>
                    <a:pt x="1501" y="1"/>
                  </a:moveTo>
                  <a:cubicBezTo>
                    <a:pt x="653" y="1"/>
                    <a:pt x="1" y="653"/>
                    <a:pt x="1" y="1501"/>
                  </a:cubicBezTo>
                  <a:lnTo>
                    <a:pt x="1" y="3948"/>
                  </a:lnTo>
                  <a:lnTo>
                    <a:pt x="1" y="9363"/>
                  </a:lnTo>
                  <a:cubicBezTo>
                    <a:pt x="1" y="10178"/>
                    <a:pt x="686" y="10863"/>
                    <a:pt x="1501" y="10863"/>
                  </a:cubicBezTo>
                  <a:lnTo>
                    <a:pt x="2088" y="10863"/>
                  </a:lnTo>
                  <a:lnTo>
                    <a:pt x="2088" y="17974"/>
                  </a:lnTo>
                  <a:cubicBezTo>
                    <a:pt x="2088" y="18790"/>
                    <a:pt x="2773" y="19475"/>
                    <a:pt x="3589" y="19475"/>
                  </a:cubicBezTo>
                  <a:lnTo>
                    <a:pt x="7601" y="19475"/>
                  </a:lnTo>
                  <a:cubicBezTo>
                    <a:pt x="8417" y="19475"/>
                    <a:pt x="9134" y="18790"/>
                    <a:pt x="9134" y="17974"/>
                  </a:cubicBezTo>
                  <a:lnTo>
                    <a:pt x="9134" y="10831"/>
                  </a:lnTo>
                  <a:lnTo>
                    <a:pt x="9689" y="10831"/>
                  </a:lnTo>
                  <a:cubicBezTo>
                    <a:pt x="10504" y="10831"/>
                    <a:pt x="11189" y="10146"/>
                    <a:pt x="11189" y="9330"/>
                  </a:cubicBezTo>
                  <a:lnTo>
                    <a:pt x="11189" y="3948"/>
                  </a:lnTo>
                  <a:lnTo>
                    <a:pt x="11189" y="1501"/>
                  </a:lnTo>
                  <a:cubicBezTo>
                    <a:pt x="11189" y="686"/>
                    <a:pt x="10504" y="1"/>
                    <a:pt x="96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3"/>
            <p:cNvSpPr/>
            <p:nvPr/>
          </p:nvSpPr>
          <p:spPr>
            <a:xfrm>
              <a:off x="6108825" y="2627688"/>
              <a:ext cx="175375" cy="175375"/>
            </a:xfrm>
            <a:custGeom>
              <a:avLst/>
              <a:gdLst/>
              <a:ahLst/>
              <a:cxnLst/>
              <a:rect l="l" t="t" r="r" b="b"/>
              <a:pathLst>
                <a:path w="7015" h="7015" extrusionOk="0">
                  <a:moveTo>
                    <a:pt x="3524" y="1"/>
                  </a:moveTo>
                  <a:cubicBezTo>
                    <a:pt x="1599" y="1"/>
                    <a:pt x="1" y="1567"/>
                    <a:pt x="1" y="3524"/>
                  </a:cubicBezTo>
                  <a:cubicBezTo>
                    <a:pt x="1" y="5448"/>
                    <a:pt x="1599" y="7014"/>
                    <a:pt x="3524" y="7014"/>
                  </a:cubicBezTo>
                  <a:cubicBezTo>
                    <a:pt x="5448" y="7014"/>
                    <a:pt x="7014" y="5448"/>
                    <a:pt x="7014" y="3524"/>
                  </a:cubicBezTo>
                  <a:cubicBezTo>
                    <a:pt x="7014" y="1567"/>
                    <a:pt x="5448" y="1"/>
                    <a:pt x="35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5" name="Google Shape;255;p23"/>
          <p:cNvSpPr/>
          <p:nvPr/>
        </p:nvSpPr>
        <p:spPr>
          <a:xfrm>
            <a:off x="5109480" y="3832541"/>
            <a:ext cx="432968" cy="433836"/>
          </a:xfrm>
          <a:custGeom>
            <a:avLst/>
            <a:gdLst/>
            <a:ahLst/>
            <a:cxnLst/>
            <a:rect l="l" t="t" r="r" b="b"/>
            <a:pathLst>
              <a:path w="32426" h="32491" extrusionOk="0">
                <a:moveTo>
                  <a:pt x="15887" y="1"/>
                </a:moveTo>
                <a:lnTo>
                  <a:pt x="20649" y="4763"/>
                </a:lnTo>
                <a:lnTo>
                  <a:pt x="15887" y="9526"/>
                </a:lnTo>
                <a:lnTo>
                  <a:pt x="26749" y="9526"/>
                </a:lnTo>
                <a:lnTo>
                  <a:pt x="26749" y="15332"/>
                </a:lnTo>
                <a:lnTo>
                  <a:pt x="22933" y="15332"/>
                </a:lnTo>
                <a:lnTo>
                  <a:pt x="22933" y="19116"/>
                </a:lnTo>
                <a:lnTo>
                  <a:pt x="15332" y="19116"/>
                </a:lnTo>
                <a:lnTo>
                  <a:pt x="15332" y="22900"/>
                </a:lnTo>
                <a:lnTo>
                  <a:pt x="7667" y="22900"/>
                </a:lnTo>
                <a:lnTo>
                  <a:pt x="7667" y="26684"/>
                </a:lnTo>
                <a:lnTo>
                  <a:pt x="1" y="26684"/>
                </a:lnTo>
                <a:lnTo>
                  <a:pt x="1" y="32490"/>
                </a:lnTo>
                <a:lnTo>
                  <a:pt x="32425" y="32490"/>
                </a:lnTo>
                <a:lnTo>
                  <a:pt x="32425" y="15332"/>
                </a:lnTo>
                <a:lnTo>
                  <a:pt x="28641" y="15332"/>
                </a:lnTo>
                <a:lnTo>
                  <a:pt x="2864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3"/>
          <p:cNvSpPr/>
          <p:nvPr/>
        </p:nvSpPr>
        <p:spPr>
          <a:xfrm>
            <a:off x="5087875" y="2087844"/>
            <a:ext cx="476178" cy="282154"/>
          </a:xfrm>
          <a:custGeom>
            <a:avLst/>
            <a:gdLst/>
            <a:ahLst/>
            <a:cxnLst/>
            <a:rect l="l" t="t" r="r" b="b"/>
            <a:pathLst>
              <a:path w="52356" h="31023" extrusionOk="0">
                <a:moveTo>
                  <a:pt x="26113" y="9614"/>
                </a:moveTo>
                <a:cubicBezTo>
                  <a:pt x="26000" y="9614"/>
                  <a:pt x="25885" y="9617"/>
                  <a:pt x="25771" y="9624"/>
                </a:cubicBezTo>
                <a:cubicBezTo>
                  <a:pt x="22835" y="9819"/>
                  <a:pt x="20453" y="12201"/>
                  <a:pt x="20290" y="15136"/>
                </a:cubicBezTo>
                <a:cubicBezTo>
                  <a:pt x="20069" y="18609"/>
                  <a:pt x="22811" y="21409"/>
                  <a:pt x="26211" y="21409"/>
                </a:cubicBezTo>
                <a:cubicBezTo>
                  <a:pt x="26324" y="21409"/>
                  <a:pt x="26438" y="21406"/>
                  <a:pt x="26553" y="21399"/>
                </a:cubicBezTo>
                <a:cubicBezTo>
                  <a:pt x="29489" y="21236"/>
                  <a:pt x="31903" y="18822"/>
                  <a:pt x="32066" y="15887"/>
                </a:cubicBezTo>
                <a:cubicBezTo>
                  <a:pt x="32256" y="12414"/>
                  <a:pt x="29513" y="9614"/>
                  <a:pt x="26113" y="9614"/>
                </a:cubicBezTo>
                <a:close/>
                <a:moveTo>
                  <a:pt x="26167" y="4544"/>
                </a:moveTo>
                <a:cubicBezTo>
                  <a:pt x="32458" y="4544"/>
                  <a:pt x="37499" y="9834"/>
                  <a:pt x="37122" y="16213"/>
                </a:cubicBezTo>
                <a:cubicBezTo>
                  <a:pt x="36763" y="21693"/>
                  <a:pt x="32360" y="26097"/>
                  <a:pt x="26880" y="26455"/>
                </a:cubicBezTo>
                <a:cubicBezTo>
                  <a:pt x="26637" y="26471"/>
                  <a:pt x="26396" y="26479"/>
                  <a:pt x="26157" y="26479"/>
                </a:cubicBezTo>
                <a:cubicBezTo>
                  <a:pt x="19866" y="26479"/>
                  <a:pt x="14826" y="21189"/>
                  <a:pt x="15234" y="14810"/>
                </a:cubicBezTo>
                <a:cubicBezTo>
                  <a:pt x="15560" y="9330"/>
                  <a:pt x="19997" y="4926"/>
                  <a:pt x="25444" y="4568"/>
                </a:cubicBezTo>
                <a:cubicBezTo>
                  <a:pt x="25687" y="4552"/>
                  <a:pt x="25928" y="4544"/>
                  <a:pt x="26167" y="4544"/>
                </a:cubicBezTo>
                <a:close/>
                <a:moveTo>
                  <a:pt x="26195" y="1"/>
                </a:moveTo>
                <a:cubicBezTo>
                  <a:pt x="16246" y="1"/>
                  <a:pt x="7242" y="5448"/>
                  <a:pt x="523" y="14256"/>
                </a:cubicBezTo>
                <a:cubicBezTo>
                  <a:pt x="1" y="15006"/>
                  <a:pt x="1" y="16017"/>
                  <a:pt x="523" y="16702"/>
                </a:cubicBezTo>
                <a:cubicBezTo>
                  <a:pt x="7177" y="25575"/>
                  <a:pt x="16246" y="31022"/>
                  <a:pt x="26195" y="31022"/>
                </a:cubicBezTo>
                <a:cubicBezTo>
                  <a:pt x="36144" y="31022"/>
                  <a:pt x="45147" y="25575"/>
                  <a:pt x="51834" y="16767"/>
                </a:cubicBezTo>
                <a:cubicBezTo>
                  <a:pt x="52356" y="16017"/>
                  <a:pt x="52356" y="15006"/>
                  <a:pt x="51834" y="14321"/>
                </a:cubicBezTo>
                <a:cubicBezTo>
                  <a:pt x="45147" y="5416"/>
                  <a:pt x="36144" y="1"/>
                  <a:pt x="261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D966"/>
              </a:solidFill>
            </a:endParaRPr>
          </a:p>
        </p:txBody>
      </p:sp>
      <p:cxnSp>
        <p:nvCxnSpPr>
          <p:cNvPr id="257" name="Google Shape;257;p23"/>
          <p:cNvCxnSpPr/>
          <p:nvPr/>
        </p:nvCxnSpPr>
        <p:spPr>
          <a:xfrm>
            <a:off x="311700" y="1191700"/>
            <a:ext cx="8520600" cy="0"/>
          </a:xfrm>
          <a:prstGeom prst="straightConnector1">
            <a:avLst/>
          </a:prstGeom>
          <a:noFill/>
          <a:ln w="9525" cap="flat" cmpd="sng">
            <a:solidFill>
              <a:srgbClr val="48FFD5"/>
            </a:solidFill>
            <a:prstDash val="solid"/>
            <a:round/>
            <a:headEnd type="none" w="med" len="med"/>
            <a:tailEnd type="none" w="med" len="me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24"/>
          <p:cNvSpPr txBox="1">
            <a:spLocks noGrp="1"/>
          </p:cNvSpPr>
          <p:nvPr>
            <p:ph type="ctrTitle"/>
          </p:nvPr>
        </p:nvSpPr>
        <p:spPr>
          <a:xfrm>
            <a:off x="4893700" y="1737500"/>
            <a:ext cx="35304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sz="3000" dirty="0"/>
              <a:t>INTRODUCTION</a:t>
            </a:r>
            <a:endParaRPr sz="3000" dirty="0"/>
          </a:p>
        </p:txBody>
      </p:sp>
      <p:sp>
        <p:nvSpPr>
          <p:cNvPr id="263" name="Google Shape;263;p24"/>
          <p:cNvSpPr txBox="1">
            <a:spLocks noGrp="1"/>
          </p:cNvSpPr>
          <p:nvPr>
            <p:ph type="subTitle" idx="1"/>
          </p:nvPr>
        </p:nvSpPr>
        <p:spPr>
          <a:xfrm>
            <a:off x="4893700" y="2746375"/>
            <a:ext cx="3457500" cy="142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t>Welcome to Swift Cart, where shopping is swift, simple, and satisfying. Find everything you need from fashion to electronics. We're more than an online store; we're your shopping companion, focused on making your experience seamless and secure. Join us and shop confidently at Swift Cart, your future of online shopping!</a:t>
            </a:r>
          </a:p>
        </p:txBody>
      </p:sp>
      <p:cxnSp>
        <p:nvCxnSpPr>
          <p:cNvPr id="264" name="Google Shape;264;p24"/>
          <p:cNvCxnSpPr/>
          <p:nvPr/>
        </p:nvCxnSpPr>
        <p:spPr>
          <a:xfrm>
            <a:off x="4969825" y="2283850"/>
            <a:ext cx="4448400" cy="0"/>
          </a:xfrm>
          <a:prstGeom prst="straightConnector1">
            <a:avLst/>
          </a:prstGeom>
          <a:noFill/>
          <a:ln w="9525" cap="flat" cmpd="sng">
            <a:solidFill>
              <a:schemeClr val="accent1"/>
            </a:solidFill>
            <a:prstDash val="solid"/>
            <a:round/>
            <a:headEnd type="none" w="med" len="med"/>
            <a:tailEnd type="none" w="med" len="med"/>
          </a:ln>
        </p:spPr>
      </p:cxnSp>
      <p:grpSp>
        <p:nvGrpSpPr>
          <p:cNvPr id="265" name="Google Shape;265;p24"/>
          <p:cNvGrpSpPr/>
          <p:nvPr/>
        </p:nvGrpSpPr>
        <p:grpSpPr>
          <a:xfrm>
            <a:off x="1110251" y="1395327"/>
            <a:ext cx="2342144" cy="1664528"/>
            <a:chOff x="160325" y="221250"/>
            <a:chExt cx="7199950" cy="5116900"/>
          </a:xfrm>
        </p:grpSpPr>
        <p:sp>
          <p:nvSpPr>
            <p:cNvPr id="266" name="Google Shape;266;p24"/>
            <p:cNvSpPr/>
            <p:nvPr/>
          </p:nvSpPr>
          <p:spPr>
            <a:xfrm>
              <a:off x="2429200" y="1820275"/>
              <a:ext cx="2493650" cy="3513550"/>
            </a:xfrm>
            <a:custGeom>
              <a:avLst/>
              <a:gdLst/>
              <a:ahLst/>
              <a:cxnLst/>
              <a:rect l="l" t="t" r="r" b="b"/>
              <a:pathLst>
                <a:path w="99746" h="140542" extrusionOk="0">
                  <a:moveTo>
                    <a:pt x="86262" y="95423"/>
                  </a:moveTo>
                  <a:lnTo>
                    <a:pt x="86262" y="53416"/>
                  </a:lnTo>
                  <a:cubicBezTo>
                    <a:pt x="86780" y="53243"/>
                    <a:pt x="87126" y="53071"/>
                    <a:pt x="87645" y="52898"/>
                  </a:cubicBezTo>
                  <a:cubicBezTo>
                    <a:pt x="99745" y="47366"/>
                    <a:pt x="95251" y="29215"/>
                    <a:pt x="82113" y="29734"/>
                  </a:cubicBezTo>
                  <a:cubicBezTo>
                    <a:pt x="68802" y="30252"/>
                    <a:pt x="65863" y="48749"/>
                    <a:pt x="78310" y="53243"/>
                  </a:cubicBezTo>
                  <a:lnTo>
                    <a:pt x="78828" y="53416"/>
                  </a:lnTo>
                  <a:lnTo>
                    <a:pt x="78828" y="91447"/>
                  </a:lnTo>
                  <a:lnTo>
                    <a:pt x="49960" y="111154"/>
                  </a:lnTo>
                  <a:lnTo>
                    <a:pt x="49960" y="23856"/>
                  </a:lnTo>
                  <a:cubicBezTo>
                    <a:pt x="62925" y="19534"/>
                    <a:pt x="60159" y="519"/>
                    <a:pt x="46502" y="173"/>
                  </a:cubicBezTo>
                  <a:cubicBezTo>
                    <a:pt x="33019" y="0"/>
                    <a:pt x="29388" y="18843"/>
                    <a:pt x="42008" y="23510"/>
                  </a:cubicBezTo>
                  <a:lnTo>
                    <a:pt x="42526" y="23683"/>
                  </a:lnTo>
                  <a:lnTo>
                    <a:pt x="42526" y="82285"/>
                  </a:lnTo>
                  <a:lnTo>
                    <a:pt x="20399" y="71567"/>
                  </a:lnTo>
                  <a:lnTo>
                    <a:pt x="20399" y="43909"/>
                  </a:lnTo>
                  <a:cubicBezTo>
                    <a:pt x="20918" y="43736"/>
                    <a:pt x="21264" y="43736"/>
                    <a:pt x="21782" y="43563"/>
                  </a:cubicBezTo>
                  <a:cubicBezTo>
                    <a:pt x="33883" y="37858"/>
                    <a:pt x="29388" y="19880"/>
                    <a:pt x="16250" y="20399"/>
                  </a:cubicBezTo>
                  <a:cubicBezTo>
                    <a:pt x="2940" y="20917"/>
                    <a:pt x="1" y="39241"/>
                    <a:pt x="12447" y="43909"/>
                  </a:cubicBezTo>
                  <a:lnTo>
                    <a:pt x="12966" y="44082"/>
                  </a:lnTo>
                  <a:lnTo>
                    <a:pt x="12966" y="76235"/>
                  </a:lnTo>
                  <a:lnTo>
                    <a:pt x="42526" y="90756"/>
                  </a:lnTo>
                  <a:lnTo>
                    <a:pt x="42526" y="140541"/>
                  </a:lnTo>
                  <a:lnTo>
                    <a:pt x="49960" y="140541"/>
                  </a:lnTo>
                  <a:lnTo>
                    <a:pt x="49960" y="120143"/>
                  </a:lnTo>
                  <a:close/>
                  <a:moveTo>
                    <a:pt x="78310" y="40278"/>
                  </a:moveTo>
                  <a:cubicBezTo>
                    <a:pt x="78828" y="38550"/>
                    <a:pt x="80557" y="37340"/>
                    <a:pt x="82632" y="37340"/>
                  </a:cubicBezTo>
                  <a:cubicBezTo>
                    <a:pt x="83150" y="37340"/>
                    <a:pt x="83669" y="37340"/>
                    <a:pt x="84187" y="37513"/>
                  </a:cubicBezTo>
                  <a:cubicBezTo>
                    <a:pt x="88163" y="38895"/>
                    <a:pt x="88336" y="44600"/>
                    <a:pt x="84533" y="46156"/>
                  </a:cubicBezTo>
                  <a:cubicBezTo>
                    <a:pt x="80730" y="47885"/>
                    <a:pt x="76754" y="44254"/>
                    <a:pt x="78137" y="40451"/>
                  </a:cubicBezTo>
                  <a:close/>
                  <a:moveTo>
                    <a:pt x="12447" y="34401"/>
                  </a:moveTo>
                  <a:cubicBezTo>
                    <a:pt x="11064" y="31289"/>
                    <a:pt x="13484" y="28005"/>
                    <a:pt x="16769" y="28005"/>
                  </a:cubicBezTo>
                  <a:cubicBezTo>
                    <a:pt x="17288" y="28005"/>
                    <a:pt x="17806" y="28005"/>
                    <a:pt x="18325" y="28178"/>
                  </a:cubicBezTo>
                  <a:cubicBezTo>
                    <a:pt x="22301" y="29388"/>
                    <a:pt x="22474" y="35092"/>
                    <a:pt x="18671" y="36821"/>
                  </a:cubicBezTo>
                  <a:cubicBezTo>
                    <a:pt x="16250" y="37858"/>
                    <a:pt x="13484" y="36821"/>
                    <a:pt x="12447" y="34574"/>
                  </a:cubicBezTo>
                  <a:close/>
                  <a:moveTo>
                    <a:pt x="42008" y="14176"/>
                  </a:moveTo>
                  <a:cubicBezTo>
                    <a:pt x="41489" y="12965"/>
                    <a:pt x="41489" y="11755"/>
                    <a:pt x="42008" y="10545"/>
                  </a:cubicBezTo>
                  <a:cubicBezTo>
                    <a:pt x="42699" y="8817"/>
                    <a:pt x="44428" y="7607"/>
                    <a:pt x="46329" y="7607"/>
                  </a:cubicBezTo>
                  <a:cubicBezTo>
                    <a:pt x="48058" y="7607"/>
                    <a:pt x="49787" y="8644"/>
                    <a:pt x="50478" y="10200"/>
                  </a:cubicBezTo>
                  <a:cubicBezTo>
                    <a:pt x="50997" y="11410"/>
                    <a:pt x="50997" y="12620"/>
                    <a:pt x="50651" y="13830"/>
                  </a:cubicBezTo>
                  <a:cubicBezTo>
                    <a:pt x="49787" y="16250"/>
                    <a:pt x="47194" y="17460"/>
                    <a:pt x="44774" y="16596"/>
                  </a:cubicBezTo>
                  <a:cubicBezTo>
                    <a:pt x="43563" y="16077"/>
                    <a:pt x="42526" y="15213"/>
                    <a:pt x="42008" y="1417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4"/>
            <p:cNvSpPr/>
            <p:nvPr/>
          </p:nvSpPr>
          <p:spPr>
            <a:xfrm>
              <a:off x="160325" y="221250"/>
              <a:ext cx="7199950" cy="5116900"/>
            </a:xfrm>
            <a:custGeom>
              <a:avLst/>
              <a:gdLst/>
              <a:ahLst/>
              <a:cxnLst/>
              <a:rect l="l" t="t" r="r" b="b"/>
              <a:pathLst>
                <a:path w="287998" h="204676" extrusionOk="0">
                  <a:moveTo>
                    <a:pt x="219196" y="79865"/>
                  </a:moveTo>
                  <a:cubicBezTo>
                    <a:pt x="217468" y="40106"/>
                    <a:pt x="186697" y="7607"/>
                    <a:pt x="146938" y="3804"/>
                  </a:cubicBezTo>
                  <a:cubicBezTo>
                    <a:pt x="107178" y="1"/>
                    <a:pt x="70876" y="26104"/>
                    <a:pt x="61714" y="64999"/>
                  </a:cubicBezTo>
                  <a:cubicBezTo>
                    <a:pt x="25585" y="70876"/>
                    <a:pt x="0" y="103548"/>
                    <a:pt x="2939" y="140023"/>
                  </a:cubicBezTo>
                  <a:cubicBezTo>
                    <a:pt x="5878" y="176498"/>
                    <a:pt x="36648" y="204675"/>
                    <a:pt x="73296" y="204502"/>
                  </a:cubicBezTo>
                  <a:lnTo>
                    <a:pt x="86088" y="204502"/>
                  </a:lnTo>
                  <a:lnTo>
                    <a:pt x="86088" y="148321"/>
                  </a:lnTo>
                  <a:cubicBezTo>
                    <a:pt x="87471" y="147802"/>
                    <a:pt x="88854" y="147110"/>
                    <a:pt x="89891" y="146073"/>
                  </a:cubicBezTo>
                  <a:cubicBezTo>
                    <a:pt x="92485" y="144172"/>
                    <a:pt x="94040" y="141233"/>
                    <a:pt x="94386" y="137948"/>
                  </a:cubicBezTo>
                  <a:cubicBezTo>
                    <a:pt x="95596" y="127749"/>
                    <a:pt x="84360" y="120835"/>
                    <a:pt x="75716" y="126366"/>
                  </a:cubicBezTo>
                  <a:cubicBezTo>
                    <a:pt x="67246" y="131898"/>
                    <a:pt x="68802" y="145036"/>
                    <a:pt x="78655" y="148148"/>
                  </a:cubicBezTo>
                  <a:lnTo>
                    <a:pt x="78655" y="196896"/>
                  </a:lnTo>
                  <a:lnTo>
                    <a:pt x="73296" y="196896"/>
                  </a:lnTo>
                  <a:cubicBezTo>
                    <a:pt x="40279" y="196723"/>
                    <a:pt x="12965" y="171139"/>
                    <a:pt x="10891" y="138121"/>
                  </a:cubicBezTo>
                  <a:cubicBezTo>
                    <a:pt x="8817" y="105277"/>
                    <a:pt x="32672" y="76235"/>
                    <a:pt x="65344" y="72086"/>
                  </a:cubicBezTo>
                  <a:lnTo>
                    <a:pt x="67937" y="71740"/>
                  </a:lnTo>
                  <a:lnTo>
                    <a:pt x="68456" y="69147"/>
                  </a:lnTo>
                  <a:cubicBezTo>
                    <a:pt x="75716" y="32673"/>
                    <a:pt x="109598" y="7780"/>
                    <a:pt x="146592" y="11410"/>
                  </a:cubicBezTo>
                  <a:cubicBezTo>
                    <a:pt x="183413" y="15040"/>
                    <a:pt x="211590" y="46156"/>
                    <a:pt x="211763" y="83323"/>
                  </a:cubicBezTo>
                  <a:lnTo>
                    <a:pt x="211763" y="86780"/>
                  </a:lnTo>
                  <a:lnTo>
                    <a:pt x="215220" y="86953"/>
                  </a:lnTo>
                  <a:cubicBezTo>
                    <a:pt x="226630" y="88163"/>
                    <a:pt x="237693" y="91102"/>
                    <a:pt x="248238" y="95942"/>
                  </a:cubicBezTo>
                  <a:cubicBezTo>
                    <a:pt x="269501" y="106141"/>
                    <a:pt x="280392" y="122045"/>
                    <a:pt x="280392" y="143653"/>
                  </a:cubicBezTo>
                  <a:cubicBezTo>
                    <a:pt x="280392" y="171485"/>
                    <a:pt x="257400" y="196896"/>
                    <a:pt x="232161" y="196896"/>
                  </a:cubicBezTo>
                  <a:lnTo>
                    <a:pt x="205886" y="196896"/>
                  </a:lnTo>
                  <a:lnTo>
                    <a:pt x="205886" y="156791"/>
                  </a:lnTo>
                  <a:cubicBezTo>
                    <a:pt x="219196" y="153334"/>
                    <a:pt x="217468" y="133800"/>
                    <a:pt x="203638" y="132935"/>
                  </a:cubicBezTo>
                  <a:cubicBezTo>
                    <a:pt x="189982" y="131898"/>
                    <a:pt x="185487" y="151086"/>
                    <a:pt x="198279" y="156272"/>
                  </a:cubicBezTo>
                  <a:lnTo>
                    <a:pt x="198279" y="204502"/>
                  </a:lnTo>
                  <a:lnTo>
                    <a:pt x="232334" y="204502"/>
                  </a:lnTo>
                  <a:cubicBezTo>
                    <a:pt x="261895" y="204502"/>
                    <a:pt x="287998" y="176152"/>
                    <a:pt x="287998" y="143826"/>
                  </a:cubicBezTo>
                  <a:cubicBezTo>
                    <a:pt x="287998" y="92657"/>
                    <a:pt x="233544" y="81940"/>
                    <a:pt x="219196" y="79865"/>
                  </a:cubicBezTo>
                  <a:close/>
                  <a:moveTo>
                    <a:pt x="77791" y="136047"/>
                  </a:moveTo>
                  <a:cubicBezTo>
                    <a:pt x="77964" y="133800"/>
                    <a:pt x="80038" y="132071"/>
                    <a:pt x="82285" y="132071"/>
                  </a:cubicBezTo>
                  <a:lnTo>
                    <a:pt x="82804" y="132071"/>
                  </a:lnTo>
                  <a:cubicBezTo>
                    <a:pt x="85397" y="132244"/>
                    <a:pt x="87298" y="134664"/>
                    <a:pt x="86953" y="137257"/>
                  </a:cubicBezTo>
                  <a:cubicBezTo>
                    <a:pt x="86780" y="138467"/>
                    <a:pt x="86261" y="139504"/>
                    <a:pt x="85224" y="140369"/>
                  </a:cubicBezTo>
                  <a:cubicBezTo>
                    <a:pt x="81940" y="142962"/>
                    <a:pt x="77272" y="140196"/>
                    <a:pt x="77791" y="136220"/>
                  </a:cubicBezTo>
                  <a:close/>
                  <a:moveTo>
                    <a:pt x="198279" y="144517"/>
                  </a:moveTo>
                  <a:cubicBezTo>
                    <a:pt x="198452" y="142097"/>
                    <a:pt x="200527" y="140369"/>
                    <a:pt x="202774" y="140369"/>
                  </a:cubicBezTo>
                  <a:lnTo>
                    <a:pt x="203293" y="140369"/>
                  </a:lnTo>
                  <a:cubicBezTo>
                    <a:pt x="204503" y="140541"/>
                    <a:pt x="205713" y="141060"/>
                    <a:pt x="206404" y="142097"/>
                  </a:cubicBezTo>
                  <a:cubicBezTo>
                    <a:pt x="208997" y="145209"/>
                    <a:pt x="206404" y="150049"/>
                    <a:pt x="202255" y="149531"/>
                  </a:cubicBezTo>
                  <a:cubicBezTo>
                    <a:pt x="199835" y="149185"/>
                    <a:pt x="197934" y="146938"/>
                    <a:pt x="198279" y="1445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4"/>
            <p:cNvSpPr/>
            <p:nvPr/>
          </p:nvSpPr>
          <p:spPr>
            <a:xfrm>
              <a:off x="2472425" y="4158300"/>
              <a:ext cx="726075" cy="1175525"/>
            </a:xfrm>
            <a:custGeom>
              <a:avLst/>
              <a:gdLst/>
              <a:ahLst/>
              <a:cxnLst/>
              <a:rect l="l" t="t" r="r" b="b"/>
              <a:pathLst>
                <a:path w="29043" h="47021" extrusionOk="0">
                  <a:moveTo>
                    <a:pt x="19189" y="1038"/>
                  </a:moveTo>
                  <a:cubicBezTo>
                    <a:pt x="16077" y="0"/>
                    <a:pt x="12793" y="173"/>
                    <a:pt x="9854" y="1556"/>
                  </a:cubicBezTo>
                  <a:cubicBezTo>
                    <a:pt x="1" y="6051"/>
                    <a:pt x="519" y="20053"/>
                    <a:pt x="10718" y="23856"/>
                  </a:cubicBezTo>
                  <a:lnTo>
                    <a:pt x="11237" y="24029"/>
                  </a:lnTo>
                  <a:lnTo>
                    <a:pt x="11237" y="47020"/>
                  </a:lnTo>
                  <a:lnTo>
                    <a:pt x="18670" y="47020"/>
                  </a:lnTo>
                  <a:lnTo>
                    <a:pt x="18670" y="24029"/>
                  </a:lnTo>
                  <a:cubicBezTo>
                    <a:pt x="25585" y="21782"/>
                    <a:pt x="29042" y="14003"/>
                    <a:pt x="25931" y="7434"/>
                  </a:cubicBezTo>
                  <a:cubicBezTo>
                    <a:pt x="24548" y="4495"/>
                    <a:pt x="22128" y="2248"/>
                    <a:pt x="19189" y="1038"/>
                  </a:cubicBezTo>
                  <a:close/>
                  <a:moveTo>
                    <a:pt x="19189" y="14003"/>
                  </a:moveTo>
                  <a:cubicBezTo>
                    <a:pt x="17979" y="17633"/>
                    <a:pt x="13311" y="18151"/>
                    <a:pt x="11064" y="15040"/>
                  </a:cubicBezTo>
                  <a:cubicBezTo>
                    <a:pt x="8990" y="12101"/>
                    <a:pt x="11237" y="7779"/>
                    <a:pt x="14867" y="7779"/>
                  </a:cubicBezTo>
                  <a:cubicBezTo>
                    <a:pt x="15386" y="7779"/>
                    <a:pt x="16077" y="7952"/>
                    <a:pt x="16596" y="8125"/>
                  </a:cubicBezTo>
                  <a:cubicBezTo>
                    <a:pt x="19016" y="8990"/>
                    <a:pt x="20226" y="11583"/>
                    <a:pt x="19189" y="1400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4"/>
            <p:cNvSpPr/>
            <p:nvPr/>
          </p:nvSpPr>
          <p:spPr>
            <a:xfrm>
              <a:off x="4054175" y="4408950"/>
              <a:ext cx="816800" cy="916225"/>
            </a:xfrm>
            <a:custGeom>
              <a:avLst/>
              <a:gdLst/>
              <a:ahLst/>
              <a:cxnLst/>
              <a:rect l="l" t="t" r="r" b="b"/>
              <a:pathLst>
                <a:path w="32672" h="36649" extrusionOk="0">
                  <a:moveTo>
                    <a:pt x="23164" y="5360"/>
                  </a:moveTo>
                  <a:cubicBezTo>
                    <a:pt x="8125" y="1"/>
                    <a:pt x="0" y="22301"/>
                    <a:pt x="14867" y="28005"/>
                  </a:cubicBezTo>
                  <a:lnTo>
                    <a:pt x="15212" y="28005"/>
                  </a:lnTo>
                  <a:lnTo>
                    <a:pt x="15212" y="36649"/>
                  </a:lnTo>
                  <a:lnTo>
                    <a:pt x="22819" y="36649"/>
                  </a:lnTo>
                  <a:lnTo>
                    <a:pt x="22819" y="28005"/>
                  </a:lnTo>
                  <a:cubicBezTo>
                    <a:pt x="23164" y="28005"/>
                    <a:pt x="23683" y="27832"/>
                    <a:pt x="24029" y="27659"/>
                  </a:cubicBezTo>
                  <a:cubicBezTo>
                    <a:pt x="26967" y="26277"/>
                    <a:pt x="29215" y="23856"/>
                    <a:pt x="30425" y="20745"/>
                  </a:cubicBezTo>
                  <a:cubicBezTo>
                    <a:pt x="32672" y="14522"/>
                    <a:pt x="29387" y="7607"/>
                    <a:pt x="23164" y="5360"/>
                  </a:cubicBezTo>
                  <a:close/>
                  <a:moveTo>
                    <a:pt x="23337" y="18325"/>
                  </a:moveTo>
                  <a:cubicBezTo>
                    <a:pt x="22991" y="19362"/>
                    <a:pt x="22127" y="20399"/>
                    <a:pt x="20917" y="20918"/>
                  </a:cubicBezTo>
                  <a:cubicBezTo>
                    <a:pt x="19880" y="21436"/>
                    <a:pt x="18497" y="21436"/>
                    <a:pt x="17460" y="21091"/>
                  </a:cubicBezTo>
                  <a:cubicBezTo>
                    <a:pt x="15039" y="20226"/>
                    <a:pt x="13829" y="17460"/>
                    <a:pt x="14694" y="15040"/>
                  </a:cubicBezTo>
                  <a:cubicBezTo>
                    <a:pt x="15385" y="13311"/>
                    <a:pt x="17114" y="12101"/>
                    <a:pt x="19015" y="12101"/>
                  </a:cubicBezTo>
                  <a:cubicBezTo>
                    <a:pt x="19534" y="12101"/>
                    <a:pt x="20053" y="12101"/>
                    <a:pt x="20571" y="12274"/>
                  </a:cubicBezTo>
                  <a:cubicBezTo>
                    <a:pt x="22991" y="13311"/>
                    <a:pt x="24201" y="15905"/>
                    <a:pt x="23337" y="1832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0" name="Google Shape;270;p24"/>
          <p:cNvSpPr txBox="1">
            <a:spLocks noGrp="1"/>
          </p:cNvSpPr>
          <p:nvPr>
            <p:ph type="ctrTitle"/>
          </p:nvPr>
        </p:nvSpPr>
        <p:spPr>
          <a:xfrm>
            <a:off x="1047575" y="3192350"/>
            <a:ext cx="24675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solidFill>
                  <a:srgbClr val="48FFD5"/>
                </a:solidFill>
                <a:latin typeface="Impact"/>
                <a:ea typeface="Impact"/>
                <a:cs typeface="Impact"/>
                <a:sym typeface="Impact"/>
              </a:rPr>
              <a:t>SWIFTCART</a:t>
            </a:r>
            <a:endParaRPr dirty="0">
              <a:solidFill>
                <a:srgbClr val="48FFD5"/>
              </a:solidFill>
              <a:latin typeface="Impact"/>
              <a:ea typeface="Impact"/>
              <a:cs typeface="Impact"/>
              <a:sym typeface="Impac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25"/>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t>PROJECT DEVELOPEMENT</a:t>
            </a:r>
            <a:endParaRPr dirty="0"/>
          </a:p>
        </p:txBody>
      </p:sp>
      <p:sp>
        <p:nvSpPr>
          <p:cNvPr id="276" name="Google Shape;276;p25"/>
          <p:cNvSpPr txBox="1">
            <a:spLocks noGrp="1"/>
          </p:cNvSpPr>
          <p:nvPr>
            <p:ph type="subTitle" idx="1"/>
          </p:nvPr>
        </p:nvSpPr>
        <p:spPr>
          <a:xfrm>
            <a:off x="819931" y="3340125"/>
            <a:ext cx="1889400" cy="502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dirty="0"/>
              <a:t>We create the structure of website by using HTML</a:t>
            </a:r>
            <a:endParaRPr dirty="0"/>
          </a:p>
        </p:txBody>
      </p:sp>
      <p:sp>
        <p:nvSpPr>
          <p:cNvPr id="277" name="Google Shape;277;p25"/>
          <p:cNvSpPr txBox="1">
            <a:spLocks noGrp="1"/>
          </p:cNvSpPr>
          <p:nvPr>
            <p:ph type="subTitle" idx="2"/>
          </p:nvPr>
        </p:nvSpPr>
        <p:spPr>
          <a:xfrm>
            <a:off x="6434656" y="3340125"/>
            <a:ext cx="1889400" cy="502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dirty="0"/>
              <a:t>We Used aunthentication for payment gateway</a:t>
            </a:r>
            <a:endParaRPr dirty="0"/>
          </a:p>
        </p:txBody>
      </p:sp>
      <p:sp>
        <p:nvSpPr>
          <p:cNvPr id="278" name="Google Shape;278;p25"/>
          <p:cNvSpPr txBox="1">
            <a:spLocks noGrp="1"/>
          </p:cNvSpPr>
          <p:nvPr>
            <p:ph type="subTitle" idx="3"/>
          </p:nvPr>
        </p:nvSpPr>
        <p:spPr>
          <a:xfrm>
            <a:off x="3633931" y="3340125"/>
            <a:ext cx="1889400" cy="502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dirty="0"/>
              <a:t>We used CSS to design our project</a:t>
            </a:r>
            <a:endParaRPr dirty="0"/>
          </a:p>
        </p:txBody>
      </p:sp>
      <p:sp>
        <p:nvSpPr>
          <p:cNvPr id="279" name="Google Shape;279;p25"/>
          <p:cNvSpPr txBox="1">
            <a:spLocks noGrp="1"/>
          </p:cNvSpPr>
          <p:nvPr>
            <p:ph type="ctrTitle"/>
          </p:nvPr>
        </p:nvSpPr>
        <p:spPr>
          <a:xfrm>
            <a:off x="726631" y="3153335"/>
            <a:ext cx="2076000" cy="31741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t>HTML</a:t>
            </a:r>
            <a:endParaRPr dirty="0"/>
          </a:p>
        </p:txBody>
      </p:sp>
      <p:sp>
        <p:nvSpPr>
          <p:cNvPr id="280" name="Google Shape;280;p25"/>
          <p:cNvSpPr txBox="1">
            <a:spLocks noGrp="1"/>
          </p:cNvSpPr>
          <p:nvPr>
            <p:ph type="ctrTitle" idx="4"/>
          </p:nvPr>
        </p:nvSpPr>
        <p:spPr>
          <a:xfrm>
            <a:off x="6341356" y="3153335"/>
            <a:ext cx="2076000" cy="31741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USER AUTHENTICATION</a:t>
            </a:r>
            <a:endParaRPr dirty="0"/>
          </a:p>
        </p:txBody>
      </p:sp>
      <p:sp>
        <p:nvSpPr>
          <p:cNvPr id="281" name="Google Shape;281;p25"/>
          <p:cNvSpPr txBox="1">
            <a:spLocks noGrp="1"/>
          </p:cNvSpPr>
          <p:nvPr>
            <p:ph type="ctrTitle" idx="5"/>
          </p:nvPr>
        </p:nvSpPr>
        <p:spPr>
          <a:xfrm>
            <a:off x="3540631" y="3153335"/>
            <a:ext cx="2076000" cy="31741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t>CSS</a:t>
            </a:r>
            <a:endParaRPr dirty="0"/>
          </a:p>
        </p:txBody>
      </p:sp>
      <p:grpSp>
        <p:nvGrpSpPr>
          <p:cNvPr id="287" name="Google Shape;287;p25"/>
          <p:cNvGrpSpPr/>
          <p:nvPr/>
        </p:nvGrpSpPr>
        <p:grpSpPr>
          <a:xfrm>
            <a:off x="6753275" y="1831324"/>
            <a:ext cx="1252161" cy="1045102"/>
            <a:chOff x="12618250" y="628300"/>
            <a:chExt cx="5236725" cy="4370775"/>
          </a:xfrm>
        </p:grpSpPr>
        <p:sp>
          <p:nvSpPr>
            <p:cNvPr id="288" name="Google Shape;288;p25"/>
            <p:cNvSpPr/>
            <p:nvPr/>
          </p:nvSpPr>
          <p:spPr>
            <a:xfrm>
              <a:off x="12618250" y="628300"/>
              <a:ext cx="5236725" cy="4370775"/>
            </a:xfrm>
            <a:custGeom>
              <a:avLst/>
              <a:gdLst/>
              <a:ahLst/>
              <a:cxnLst/>
              <a:rect l="l" t="t" r="r" b="b"/>
              <a:pathLst>
                <a:path w="209469" h="174831" extrusionOk="0">
                  <a:moveTo>
                    <a:pt x="198078" y="11364"/>
                  </a:moveTo>
                  <a:lnTo>
                    <a:pt x="198078" y="12404"/>
                  </a:lnTo>
                  <a:lnTo>
                    <a:pt x="198078" y="134142"/>
                  </a:lnTo>
                  <a:cubicBezTo>
                    <a:pt x="198078" y="134854"/>
                    <a:pt x="197749" y="135155"/>
                    <a:pt x="197037" y="135155"/>
                  </a:cubicBezTo>
                  <a:lnTo>
                    <a:pt x="12295" y="135155"/>
                  </a:lnTo>
                  <a:cubicBezTo>
                    <a:pt x="11555" y="135155"/>
                    <a:pt x="11254" y="134854"/>
                    <a:pt x="11254" y="134142"/>
                  </a:cubicBezTo>
                  <a:lnTo>
                    <a:pt x="11254" y="12404"/>
                  </a:lnTo>
                  <a:lnTo>
                    <a:pt x="11254" y="11364"/>
                  </a:lnTo>
                  <a:close/>
                  <a:moveTo>
                    <a:pt x="11254" y="0"/>
                  </a:moveTo>
                  <a:lnTo>
                    <a:pt x="11254" y="302"/>
                  </a:lnTo>
                  <a:cubicBezTo>
                    <a:pt x="5203" y="712"/>
                    <a:pt x="712" y="5559"/>
                    <a:pt x="0" y="11364"/>
                  </a:cubicBezTo>
                  <a:lnTo>
                    <a:pt x="0" y="12404"/>
                  </a:lnTo>
                  <a:lnTo>
                    <a:pt x="0" y="134142"/>
                  </a:lnTo>
                  <a:cubicBezTo>
                    <a:pt x="0" y="136497"/>
                    <a:pt x="603" y="138496"/>
                    <a:pt x="1643" y="140275"/>
                  </a:cubicBezTo>
                  <a:cubicBezTo>
                    <a:pt x="3998" y="144410"/>
                    <a:pt x="7503" y="146518"/>
                    <a:pt x="12295" y="146518"/>
                  </a:cubicBezTo>
                  <a:lnTo>
                    <a:pt x="79708" y="146518"/>
                  </a:lnTo>
                  <a:lnTo>
                    <a:pt x="79708" y="163550"/>
                  </a:lnTo>
                  <a:lnTo>
                    <a:pt x="66921" y="163550"/>
                  </a:lnTo>
                  <a:cubicBezTo>
                    <a:pt x="63717" y="163550"/>
                    <a:pt x="61253" y="166014"/>
                    <a:pt x="61253" y="169190"/>
                  </a:cubicBezTo>
                  <a:cubicBezTo>
                    <a:pt x="61253" y="172366"/>
                    <a:pt x="63717" y="174831"/>
                    <a:pt x="66921" y="174831"/>
                  </a:cubicBezTo>
                  <a:lnTo>
                    <a:pt x="142439" y="174831"/>
                  </a:lnTo>
                  <a:cubicBezTo>
                    <a:pt x="145642" y="174831"/>
                    <a:pt x="148189" y="172366"/>
                    <a:pt x="148189" y="169190"/>
                  </a:cubicBezTo>
                  <a:cubicBezTo>
                    <a:pt x="148189" y="166014"/>
                    <a:pt x="145642" y="163550"/>
                    <a:pt x="142439" y="163550"/>
                  </a:cubicBezTo>
                  <a:lnTo>
                    <a:pt x="129651" y="163550"/>
                  </a:lnTo>
                  <a:lnTo>
                    <a:pt x="129651" y="146518"/>
                  </a:lnTo>
                  <a:lnTo>
                    <a:pt x="197065" y="146518"/>
                  </a:lnTo>
                  <a:cubicBezTo>
                    <a:pt x="201911" y="146518"/>
                    <a:pt x="205388" y="144437"/>
                    <a:pt x="207716" y="140275"/>
                  </a:cubicBezTo>
                  <a:cubicBezTo>
                    <a:pt x="208784" y="138386"/>
                    <a:pt x="209468" y="136360"/>
                    <a:pt x="209468" y="134142"/>
                  </a:cubicBezTo>
                  <a:lnTo>
                    <a:pt x="209468" y="12404"/>
                  </a:lnTo>
                  <a:lnTo>
                    <a:pt x="209468" y="11364"/>
                  </a:lnTo>
                  <a:cubicBezTo>
                    <a:pt x="208756" y="5559"/>
                    <a:pt x="203910" y="712"/>
                    <a:pt x="198078" y="302"/>
                  </a:cubicBezTo>
                  <a:lnTo>
                    <a:pt x="19807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5"/>
            <p:cNvSpPr/>
            <p:nvPr/>
          </p:nvSpPr>
          <p:spPr>
            <a:xfrm>
              <a:off x="14145450" y="1440150"/>
              <a:ext cx="2050900" cy="2127575"/>
            </a:xfrm>
            <a:custGeom>
              <a:avLst/>
              <a:gdLst/>
              <a:ahLst/>
              <a:cxnLst/>
              <a:rect l="l" t="t" r="r" b="b"/>
              <a:pathLst>
                <a:path w="82036" h="85103" extrusionOk="0">
                  <a:moveTo>
                    <a:pt x="56844" y="4108"/>
                  </a:moveTo>
                  <a:cubicBezTo>
                    <a:pt x="57228" y="4108"/>
                    <a:pt x="57529" y="4437"/>
                    <a:pt x="57529" y="4793"/>
                  </a:cubicBezTo>
                  <a:cubicBezTo>
                    <a:pt x="57529" y="5176"/>
                    <a:pt x="57228" y="5477"/>
                    <a:pt x="56844" y="5477"/>
                  </a:cubicBezTo>
                  <a:lnTo>
                    <a:pt x="44742" y="5477"/>
                  </a:lnTo>
                  <a:cubicBezTo>
                    <a:pt x="44358" y="5477"/>
                    <a:pt x="44057" y="5176"/>
                    <a:pt x="44057" y="4793"/>
                  </a:cubicBezTo>
                  <a:cubicBezTo>
                    <a:pt x="44057" y="4437"/>
                    <a:pt x="44358" y="4108"/>
                    <a:pt x="44742" y="4108"/>
                  </a:cubicBezTo>
                  <a:close/>
                  <a:moveTo>
                    <a:pt x="67879" y="39074"/>
                  </a:moveTo>
                  <a:cubicBezTo>
                    <a:pt x="65387" y="39074"/>
                    <a:pt x="63334" y="41073"/>
                    <a:pt x="63334" y="43619"/>
                  </a:cubicBezTo>
                  <a:lnTo>
                    <a:pt x="63334" y="44085"/>
                  </a:lnTo>
                  <a:cubicBezTo>
                    <a:pt x="63334" y="46631"/>
                    <a:pt x="65332" y="48630"/>
                    <a:pt x="67879" y="48630"/>
                  </a:cubicBezTo>
                  <a:lnTo>
                    <a:pt x="77490" y="48630"/>
                  </a:lnTo>
                  <a:cubicBezTo>
                    <a:pt x="79982" y="48630"/>
                    <a:pt x="82035" y="46577"/>
                    <a:pt x="82035" y="44085"/>
                  </a:cubicBezTo>
                  <a:lnTo>
                    <a:pt x="82035" y="43565"/>
                  </a:lnTo>
                  <a:cubicBezTo>
                    <a:pt x="82035" y="41073"/>
                    <a:pt x="79982" y="39074"/>
                    <a:pt x="77490" y="39074"/>
                  </a:cubicBezTo>
                  <a:close/>
                  <a:moveTo>
                    <a:pt x="37896" y="37513"/>
                  </a:moveTo>
                  <a:lnTo>
                    <a:pt x="37896" y="40525"/>
                  </a:lnTo>
                  <a:cubicBezTo>
                    <a:pt x="47781" y="40525"/>
                    <a:pt x="55858" y="48575"/>
                    <a:pt x="55858" y="58487"/>
                  </a:cubicBezTo>
                  <a:lnTo>
                    <a:pt x="58898" y="58487"/>
                  </a:lnTo>
                  <a:cubicBezTo>
                    <a:pt x="58898" y="46933"/>
                    <a:pt x="49451" y="37513"/>
                    <a:pt x="37896" y="37513"/>
                  </a:cubicBezTo>
                  <a:close/>
                  <a:moveTo>
                    <a:pt x="37896" y="48165"/>
                  </a:moveTo>
                  <a:lnTo>
                    <a:pt x="37896" y="51204"/>
                  </a:lnTo>
                  <a:cubicBezTo>
                    <a:pt x="41921" y="51204"/>
                    <a:pt x="45207" y="54490"/>
                    <a:pt x="45207" y="58542"/>
                  </a:cubicBezTo>
                  <a:lnTo>
                    <a:pt x="48274" y="58542"/>
                  </a:lnTo>
                  <a:cubicBezTo>
                    <a:pt x="48274" y="52820"/>
                    <a:pt x="43619" y="48165"/>
                    <a:pt x="37896" y="48165"/>
                  </a:cubicBezTo>
                  <a:close/>
                  <a:moveTo>
                    <a:pt x="37896" y="42743"/>
                  </a:moveTo>
                  <a:lnTo>
                    <a:pt x="37896" y="45810"/>
                  </a:lnTo>
                  <a:cubicBezTo>
                    <a:pt x="44906" y="45810"/>
                    <a:pt x="50629" y="51505"/>
                    <a:pt x="50629" y="58542"/>
                  </a:cubicBezTo>
                  <a:lnTo>
                    <a:pt x="53668" y="58542"/>
                  </a:lnTo>
                  <a:lnTo>
                    <a:pt x="53668" y="58487"/>
                  </a:lnTo>
                  <a:cubicBezTo>
                    <a:pt x="53668" y="49808"/>
                    <a:pt x="46576" y="42743"/>
                    <a:pt x="37896" y="42743"/>
                  </a:cubicBezTo>
                  <a:close/>
                  <a:moveTo>
                    <a:pt x="67879" y="50383"/>
                  </a:moveTo>
                  <a:cubicBezTo>
                    <a:pt x="65387" y="50383"/>
                    <a:pt x="63334" y="52436"/>
                    <a:pt x="63334" y="54955"/>
                  </a:cubicBezTo>
                  <a:lnTo>
                    <a:pt x="63334" y="55448"/>
                  </a:lnTo>
                  <a:cubicBezTo>
                    <a:pt x="63334" y="57967"/>
                    <a:pt x="65332" y="60021"/>
                    <a:pt x="67879" y="60021"/>
                  </a:cubicBezTo>
                  <a:lnTo>
                    <a:pt x="77490" y="60021"/>
                  </a:lnTo>
                  <a:cubicBezTo>
                    <a:pt x="79982" y="60021"/>
                    <a:pt x="82035" y="57995"/>
                    <a:pt x="82035" y="55448"/>
                  </a:cubicBezTo>
                  <a:lnTo>
                    <a:pt x="82035" y="54955"/>
                  </a:lnTo>
                  <a:cubicBezTo>
                    <a:pt x="82035" y="52436"/>
                    <a:pt x="80036" y="50383"/>
                    <a:pt x="77490" y="50383"/>
                  </a:cubicBezTo>
                  <a:close/>
                  <a:moveTo>
                    <a:pt x="50793" y="76450"/>
                  </a:moveTo>
                  <a:cubicBezTo>
                    <a:pt x="52381" y="76450"/>
                    <a:pt x="53668" y="77737"/>
                    <a:pt x="53668" y="79325"/>
                  </a:cubicBezTo>
                  <a:cubicBezTo>
                    <a:pt x="53668" y="80885"/>
                    <a:pt x="52408" y="82200"/>
                    <a:pt x="50793" y="82200"/>
                  </a:cubicBezTo>
                  <a:cubicBezTo>
                    <a:pt x="49232" y="82200"/>
                    <a:pt x="47918" y="80913"/>
                    <a:pt x="47918" y="79325"/>
                  </a:cubicBezTo>
                  <a:cubicBezTo>
                    <a:pt x="47918" y="77709"/>
                    <a:pt x="49177" y="76450"/>
                    <a:pt x="50793" y="76450"/>
                  </a:cubicBezTo>
                  <a:close/>
                  <a:moveTo>
                    <a:pt x="31872" y="1"/>
                  </a:moveTo>
                  <a:cubicBezTo>
                    <a:pt x="28723" y="1"/>
                    <a:pt x="26122" y="2602"/>
                    <a:pt x="26122" y="5751"/>
                  </a:cubicBezTo>
                  <a:lnTo>
                    <a:pt x="26122" y="21550"/>
                  </a:lnTo>
                  <a:cubicBezTo>
                    <a:pt x="18455" y="25876"/>
                    <a:pt x="10542" y="30394"/>
                    <a:pt x="10542" y="30394"/>
                  </a:cubicBezTo>
                  <a:cubicBezTo>
                    <a:pt x="6271" y="32147"/>
                    <a:pt x="0" y="37869"/>
                    <a:pt x="0" y="51286"/>
                  </a:cubicBezTo>
                  <a:cubicBezTo>
                    <a:pt x="0" y="52491"/>
                    <a:pt x="55" y="53614"/>
                    <a:pt x="165" y="54681"/>
                  </a:cubicBezTo>
                  <a:lnTo>
                    <a:pt x="274" y="55585"/>
                  </a:lnTo>
                  <a:cubicBezTo>
                    <a:pt x="384" y="56379"/>
                    <a:pt x="521" y="57118"/>
                    <a:pt x="685" y="57858"/>
                  </a:cubicBezTo>
                  <a:cubicBezTo>
                    <a:pt x="740" y="58104"/>
                    <a:pt x="794" y="58378"/>
                    <a:pt x="849" y="58597"/>
                  </a:cubicBezTo>
                  <a:cubicBezTo>
                    <a:pt x="1068" y="59418"/>
                    <a:pt x="1287" y="60213"/>
                    <a:pt x="1616" y="60924"/>
                  </a:cubicBezTo>
                  <a:cubicBezTo>
                    <a:pt x="1780" y="61280"/>
                    <a:pt x="1917" y="61609"/>
                    <a:pt x="2081" y="61965"/>
                  </a:cubicBezTo>
                  <a:cubicBezTo>
                    <a:pt x="2273" y="62348"/>
                    <a:pt x="2437" y="62677"/>
                    <a:pt x="2602" y="63033"/>
                  </a:cubicBezTo>
                  <a:cubicBezTo>
                    <a:pt x="2821" y="63444"/>
                    <a:pt x="3012" y="63799"/>
                    <a:pt x="3259" y="64183"/>
                  </a:cubicBezTo>
                  <a:cubicBezTo>
                    <a:pt x="3314" y="64265"/>
                    <a:pt x="3368" y="64320"/>
                    <a:pt x="3423" y="64429"/>
                  </a:cubicBezTo>
                  <a:cubicBezTo>
                    <a:pt x="8981" y="72781"/>
                    <a:pt x="19167" y="72808"/>
                    <a:pt x="19167" y="72808"/>
                  </a:cubicBezTo>
                  <a:lnTo>
                    <a:pt x="26095" y="72808"/>
                  </a:lnTo>
                  <a:lnTo>
                    <a:pt x="26095" y="79352"/>
                  </a:lnTo>
                  <a:cubicBezTo>
                    <a:pt x="26095" y="82501"/>
                    <a:pt x="28696" y="85102"/>
                    <a:pt x="31845" y="85102"/>
                  </a:cubicBezTo>
                  <a:lnTo>
                    <a:pt x="69713" y="85102"/>
                  </a:lnTo>
                  <a:cubicBezTo>
                    <a:pt x="72917" y="85102"/>
                    <a:pt x="75464" y="82501"/>
                    <a:pt x="75464" y="79352"/>
                  </a:cubicBezTo>
                  <a:lnTo>
                    <a:pt x="75464" y="71384"/>
                  </a:lnTo>
                  <a:lnTo>
                    <a:pt x="77490" y="71384"/>
                  </a:lnTo>
                  <a:cubicBezTo>
                    <a:pt x="80036" y="71384"/>
                    <a:pt x="82035" y="69331"/>
                    <a:pt x="82035" y="66811"/>
                  </a:cubicBezTo>
                  <a:lnTo>
                    <a:pt x="82035" y="66319"/>
                  </a:lnTo>
                  <a:cubicBezTo>
                    <a:pt x="82035" y="63772"/>
                    <a:pt x="79982" y="61746"/>
                    <a:pt x="77490" y="61746"/>
                  </a:cubicBezTo>
                  <a:lnTo>
                    <a:pt x="67879" y="61746"/>
                  </a:lnTo>
                  <a:cubicBezTo>
                    <a:pt x="65332" y="61746"/>
                    <a:pt x="63334" y="63799"/>
                    <a:pt x="63334" y="66319"/>
                  </a:cubicBezTo>
                  <a:lnTo>
                    <a:pt x="63334" y="66811"/>
                  </a:lnTo>
                  <a:cubicBezTo>
                    <a:pt x="63334" y="69331"/>
                    <a:pt x="65387" y="71384"/>
                    <a:pt x="67879" y="71384"/>
                  </a:cubicBezTo>
                  <a:lnTo>
                    <a:pt x="71466" y="71384"/>
                  </a:lnTo>
                  <a:lnTo>
                    <a:pt x="71466" y="74451"/>
                  </a:lnTo>
                  <a:lnTo>
                    <a:pt x="30065" y="74451"/>
                  </a:lnTo>
                  <a:lnTo>
                    <a:pt x="30065" y="33160"/>
                  </a:lnTo>
                  <a:cubicBezTo>
                    <a:pt x="32146" y="31845"/>
                    <a:pt x="34063" y="30586"/>
                    <a:pt x="35158" y="29710"/>
                  </a:cubicBezTo>
                  <a:cubicBezTo>
                    <a:pt x="40744" y="25411"/>
                    <a:pt x="46001" y="21988"/>
                    <a:pt x="46713" y="18867"/>
                  </a:cubicBezTo>
                  <a:cubicBezTo>
                    <a:pt x="47408" y="15861"/>
                    <a:pt x="45874" y="13206"/>
                    <a:pt x="42806" y="13206"/>
                  </a:cubicBezTo>
                  <a:cubicBezTo>
                    <a:pt x="41766" y="13206"/>
                    <a:pt x="40549" y="13511"/>
                    <a:pt x="39183" y="14212"/>
                  </a:cubicBezTo>
                  <a:cubicBezTo>
                    <a:pt x="37486" y="15115"/>
                    <a:pt x="34035" y="17032"/>
                    <a:pt x="30065" y="19250"/>
                  </a:cubicBezTo>
                  <a:lnTo>
                    <a:pt x="30065" y="9091"/>
                  </a:lnTo>
                  <a:lnTo>
                    <a:pt x="71466" y="9091"/>
                  </a:lnTo>
                  <a:lnTo>
                    <a:pt x="71466" y="27738"/>
                  </a:lnTo>
                  <a:lnTo>
                    <a:pt x="67879" y="27738"/>
                  </a:lnTo>
                  <a:cubicBezTo>
                    <a:pt x="65387" y="27738"/>
                    <a:pt x="63334" y="29792"/>
                    <a:pt x="63334" y="32283"/>
                  </a:cubicBezTo>
                  <a:lnTo>
                    <a:pt x="63334" y="32776"/>
                  </a:lnTo>
                  <a:cubicBezTo>
                    <a:pt x="63334" y="35295"/>
                    <a:pt x="65387" y="37322"/>
                    <a:pt x="67879" y="37322"/>
                  </a:cubicBezTo>
                  <a:lnTo>
                    <a:pt x="77490" y="37322"/>
                  </a:lnTo>
                  <a:cubicBezTo>
                    <a:pt x="80036" y="37322"/>
                    <a:pt x="82035" y="35268"/>
                    <a:pt x="82035" y="32776"/>
                  </a:cubicBezTo>
                  <a:lnTo>
                    <a:pt x="82035" y="32256"/>
                  </a:lnTo>
                  <a:cubicBezTo>
                    <a:pt x="82035" y="29797"/>
                    <a:pt x="80088" y="27764"/>
                    <a:pt x="77642" y="27764"/>
                  </a:cubicBezTo>
                  <a:cubicBezTo>
                    <a:pt x="77610" y="27764"/>
                    <a:pt x="77577" y="27765"/>
                    <a:pt x="77545" y="27766"/>
                  </a:cubicBezTo>
                  <a:lnTo>
                    <a:pt x="75546" y="27766"/>
                  </a:lnTo>
                  <a:lnTo>
                    <a:pt x="75546" y="5751"/>
                  </a:lnTo>
                  <a:cubicBezTo>
                    <a:pt x="75546" y="2602"/>
                    <a:pt x="72944" y="1"/>
                    <a:pt x="697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91" name="Google Shape;291;p25"/>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pic>
        <p:nvPicPr>
          <p:cNvPr id="5" name="Picture 4">
            <a:extLst>
              <a:ext uri="{FF2B5EF4-FFF2-40B4-BE49-F238E27FC236}">
                <a16:creationId xmlns:a16="http://schemas.microsoft.com/office/drawing/2014/main" id="{B8D25BF6-DE9D-785A-207C-8ABB8881DA95}"/>
              </a:ext>
            </a:extLst>
          </p:cNvPr>
          <p:cNvPicPr>
            <a:picLocks noChangeAspect="1"/>
          </p:cNvPicPr>
          <p:nvPr/>
        </p:nvPicPr>
        <p:blipFill>
          <a:blip r:embed="rId3"/>
          <a:stretch>
            <a:fillRect/>
          </a:stretch>
        </p:blipFill>
        <p:spPr>
          <a:xfrm>
            <a:off x="1037533" y="1626778"/>
            <a:ext cx="1454195" cy="1454195"/>
          </a:xfrm>
          <a:prstGeom prst="rect">
            <a:avLst/>
          </a:prstGeom>
        </p:spPr>
      </p:pic>
      <p:pic>
        <p:nvPicPr>
          <p:cNvPr id="7" name="Picture 6">
            <a:extLst>
              <a:ext uri="{FF2B5EF4-FFF2-40B4-BE49-F238E27FC236}">
                <a16:creationId xmlns:a16="http://schemas.microsoft.com/office/drawing/2014/main" id="{DD83EB11-C98E-5862-E20C-6D036E5FC203}"/>
              </a:ext>
            </a:extLst>
          </p:cNvPr>
          <p:cNvPicPr>
            <a:picLocks noChangeAspect="1"/>
          </p:cNvPicPr>
          <p:nvPr/>
        </p:nvPicPr>
        <p:blipFill>
          <a:blip r:embed="rId4"/>
          <a:stretch>
            <a:fillRect/>
          </a:stretch>
        </p:blipFill>
        <p:spPr>
          <a:xfrm>
            <a:off x="3742072" y="1626778"/>
            <a:ext cx="1659856" cy="1455653"/>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26"/>
          <p:cNvSpPr txBox="1">
            <a:spLocks noGrp="1"/>
          </p:cNvSpPr>
          <p:nvPr>
            <p:ph type="ctrTitle"/>
          </p:nvPr>
        </p:nvSpPr>
        <p:spPr>
          <a:xfrm>
            <a:off x="4893700" y="1601649"/>
            <a:ext cx="3530400" cy="742451"/>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t>FEATURES</a:t>
            </a:r>
            <a:endParaRPr dirty="0">
              <a:solidFill>
                <a:srgbClr val="FFFFFF"/>
              </a:solidFill>
            </a:endParaRPr>
          </a:p>
        </p:txBody>
      </p:sp>
      <p:sp>
        <p:nvSpPr>
          <p:cNvPr id="297" name="Google Shape;297;p26"/>
          <p:cNvSpPr txBox="1">
            <a:spLocks noGrp="1"/>
          </p:cNvSpPr>
          <p:nvPr>
            <p:ph type="subTitle" idx="1"/>
          </p:nvPr>
        </p:nvSpPr>
        <p:spPr>
          <a:xfrm>
            <a:off x="4893700" y="2462076"/>
            <a:ext cx="3457500" cy="1704799"/>
          </a:xfrm>
          <a:prstGeom prst="rect">
            <a:avLst/>
          </a:prstGeom>
        </p:spPr>
        <p:txBody>
          <a:bodyPr spcFirstLastPara="1" wrap="square" lIns="91425" tIns="91425" rIns="91425" bIns="91425" anchor="t" anchorCtr="0">
            <a:noAutofit/>
          </a:bodyPr>
          <a:lstStyle/>
          <a:p>
            <a:pPr marL="228600" lvl="0" indent="-228600" algn="l" rtl="0">
              <a:spcBef>
                <a:spcPts val="0"/>
              </a:spcBef>
              <a:spcAft>
                <a:spcPts val="0"/>
              </a:spcAft>
              <a:buFont typeface="+mj-lt"/>
              <a:buAutoNum type="arabicPeriod"/>
            </a:pPr>
            <a:r>
              <a:rPr lang="es" dirty="0"/>
              <a:t>User Aunthencation</a:t>
            </a:r>
          </a:p>
          <a:p>
            <a:pPr marL="228600" lvl="0" indent="-228600" algn="l" rtl="0">
              <a:spcBef>
                <a:spcPts val="0"/>
              </a:spcBef>
              <a:spcAft>
                <a:spcPts val="0"/>
              </a:spcAft>
              <a:buFont typeface="+mj-lt"/>
              <a:buAutoNum type="arabicPeriod"/>
            </a:pPr>
            <a:r>
              <a:rPr lang="es" dirty="0"/>
              <a:t>Search Functionality</a:t>
            </a:r>
          </a:p>
          <a:p>
            <a:pPr marL="228600" lvl="0" indent="-228600" algn="l" rtl="0">
              <a:spcBef>
                <a:spcPts val="0"/>
              </a:spcBef>
              <a:spcAft>
                <a:spcPts val="0"/>
              </a:spcAft>
              <a:buFont typeface="+mj-lt"/>
              <a:buAutoNum type="arabicPeriod"/>
            </a:pPr>
            <a:r>
              <a:rPr lang="es" dirty="0"/>
              <a:t>Profile Viewer</a:t>
            </a:r>
          </a:p>
          <a:p>
            <a:pPr marL="228600" lvl="0" indent="-228600" algn="l" rtl="0">
              <a:spcBef>
                <a:spcPts val="0"/>
              </a:spcBef>
              <a:spcAft>
                <a:spcPts val="0"/>
              </a:spcAft>
              <a:buFont typeface="+mj-lt"/>
              <a:buAutoNum type="arabicPeriod"/>
            </a:pPr>
            <a:r>
              <a:rPr lang="es" dirty="0">
                <a:solidFill>
                  <a:srgbClr val="FFFFFF"/>
                </a:solidFill>
              </a:rPr>
              <a:t>Product Catalog</a:t>
            </a:r>
          </a:p>
          <a:p>
            <a:pPr marL="228600" lvl="0" indent="-228600" algn="l" rtl="0">
              <a:spcBef>
                <a:spcPts val="0"/>
              </a:spcBef>
              <a:spcAft>
                <a:spcPts val="0"/>
              </a:spcAft>
              <a:buFont typeface="+mj-lt"/>
              <a:buAutoNum type="arabicPeriod"/>
            </a:pPr>
            <a:r>
              <a:rPr lang="es" dirty="0"/>
              <a:t>Shopping Cart</a:t>
            </a:r>
          </a:p>
          <a:p>
            <a:pPr marL="228600" lvl="0" indent="-228600" algn="l" rtl="0">
              <a:spcBef>
                <a:spcPts val="0"/>
              </a:spcBef>
              <a:spcAft>
                <a:spcPts val="0"/>
              </a:spcAft>
              <a:buFont typeface="+mj-lt"/>
              <a:buAutoNum type="arabicPeriod"/>
            </a:pPr>
            <a:r>
              <a:rPr lang="es" dirty="0">
                <a:solidFill>
                  <a:srgbClr val="FFFFFF"/>
                </a:solidFill>
              </a:rPr>
              <a:t>Payment M</a:t>
            </a:r>
            <a:r>
              <a:rPr lang="es" dirty="0"/>
              <a:t>ethod</a:t>
            </a:r>
          </a:p>
          <a:p>
            <a:pPr marL="228600" lvl="0" indent="-228600" algn="l" rtl="0">
              <a:spcBef>
                <a:spcPts val="0"/>
              </a:spcBef>
              <a:spcAft>
                <a:spcPts val="0"/>
              </a:spcAft>
              <a:buFont typeface="+mj-lt"/>
              <a:buAutoNum type="arabicPeriod"/>
            </a:pPr>
            <a:r>
              <a:rPr lang="es" dirty="0">
                <a:solidFill>
                  <a:srgbClr val="FFFFFF"/>
                </a:solidFill>
              </a:rPr>
              <a:t>Help &amp; Support</a:t>
            </a:r>
          </a:p>
          <a:p>
            <a:pPr marL="228600" lvl="0" indent="-228600" algn="l" rtl="0">
              <a:spcBef>
                <a:spcPts val="0"/>
              </a:spcBef>
              <a:spcAft>
                <a:spcPts val="0"/>
              </a:spcAft>
              <a:buFont typeface="+mj-lt"/>
              <a:buAutoNum type="arabicPeriod"/>
            </a:pPr>
            <a:r>
              <a:rPr lang="es" dirty="0"/>
              <a:t>Social Media Intregation</a:t>
            </a:r>
          </a:p>
          <a:p>
            <a:pPr marL="0" lvl="0" indent="0" algn="l" rtl="0">
              <a:spcBef>
                <a:spcPts val="0"/>
              </a:spcBef>
              <a:spcAft>
                <a:spcPts val="0"/>
              </a:spcAft>
              <a:buNone/>
            </a:pPr>
            <a:endParaRPr lang="es" dirty="0"/>
          </a:p>
          <a:p>
            <a:pPr marL="0" lvl="0" indent="0" algn="l" rtl="0">
              <a:spcBef>
                <a:spcPts val="0"/>
              </a:spcBef>
              <a:spcAft>
                <a:spcPts val="0"/>
              </a:spcAft>
              <a:buNone/>
            </a:pPr>
            <a:endParaRPr dirty="0">
              <a:solidFill>
                <a:srgbClr val="FFFFFF"/>
              </a:solidFill>
            </a:endParaRPr>
          </a:p>
        </p:txBody>
      </p:sp>
      <p:cxnSp>
        <p:nvCxnSpPr>
          <p:cNvPr id="298" name="Google Shape;298;p26"/>
          <p:cNvCxnSpPr/>
          <p:nvPr/>
        </p:nvCxnSpPr>
        <p:spPr>
          <a:xfrm>
            <a:off x="4979350" y="2275300"/>
            <a:ext cx="4448400" cy="0"/>
          </a:xfrm>
          <a:prstGeom prst="straightConnector1">
            <a:avLst/>
          </a:prstGeom>
          <a:noFill/>
          <a:ln w="9525" cap="flat" cmpd="sng">
            <a:solidFill>
              <a:schemeClr val="accent1"/>
            </a:solidFill>
            <a:prstDash val="solid"/>
            <a:round/>
            <a:headEnd type="none" w="med" len="med"/>
            <a:tailEnd type="none" w="med" len="med"/>
          </a:ln>
        </p:spPr>
      </p:cxnSp>
      <p:sp>
        <p:nvSpPr>
          <p:cNvPr id="299" name="Google Shape;299;p26"/>
          <p:cNvSpPr/>
          <p:nvPr/>
        </p:nvSpPr>
        <p:spPr>
          <a:xfrm>
            <a:off x="1953596" y="1830067"/>
            <a:ext cx="1094271" cy="2041506"/>
          </a:xfrm>
          <a:custGeom>
            <a:avLst/>
            <a:gdLst/>
            <a:ahLst/>
            <a:cxnLst/>
            <a:rect l="l" t="t" r="r" b="b"/>
            <a:pathLst>
              <a:path w="78009" h="145536" fill="none" extrusionOk="0">
                <a:moveTo>
                  <a:pt x="9069" y="1"/>
                </a:moveTo>
                <a:lnTo>
                  <a:pt x="68940" y="1"/>
                </a:lnTo>
                <a:cubicBezTo>
                  <a:pt x="73962" y="1"/>
                  <a:pt x="78008" y="4096"/>
                  <a:pt x="78008" y="9118"/>
                </a:cubicBezTo>
                <a:lnTo>
                  <a:pt x="78008" y="136418"/>
                </a:lnTo>
                <a:cubicBezTo>
                  <a:pt x="78008" y="141440"/>
                  <a:pt x="73962" y="145535"/>
                  <a:pt x="68940" y="145535"/>
                </a:cubicBezTo>
                <a:lnTo>
                  <a:pt x="9069" y="145535"/>
                </a:lnTo>
                <a:cubicBezTo>
                  <a:pt x="4047" y="145535"/>
                  <a:pt x="0" y="141440"/>
                  <a:pt x="0" y="136418"/>
                </a:cubicBezTo>
                <a:lnTo>
                  <a:pt x="0" y="9118"/>
                </a:lnTo>
                <a:cubicBezTo>
                  <a:pt x="0" y="4096"/>
                  <a:pt x="4047" y="1"/>
                  <a:pt x="9069" y="1"/>
                </a:cubicBezTo>
                <a:close/>
              </a:path>
            </a:pathLst>
          </a:custGeom>
          <a:no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6"/>
          <p:cNvSpPr/>
          <p:nvPr/>
        </p:nvSpPr>
        <p:spPr>
          <a:xfrm>
            <a:off x="2056879" y="1992173"/>
            <a:ext cx="887043" cy="1628410"/>
          </a:xfrm>
          <a:custGeom>
            <a:avLst/>
            <a:gdLst/>
            <a:ahLst/>
            <a:cxnLst/>
            <a:rect l="l" t="t" r="r" b="b"/>
            <a:pathLst>
              <a:path w="63236" h="116087" extrusionOk="0">
                <a:moveTo>
                  <a:pt x="2682" y="1"/>
                </a:moveTo>
                <a:cubicBezTo>
                  <a:pt x="1219" y="1"/>
                  <a:pt x="0" y="1171"/>
                  <a:pt x="0" y="2682"/>
                </a:cubicBezTo>
                <a:lnTo>
                  <a:pt x="0" y="113405"/>
                </a:lnTo>
                <a:cubicBezTo>
                  <a:pt x="0" y="114917"/>
                  <a:pt x="1219" y="116087"/>
                  <a:pt x="2682" y="116087"/>
                </a:cubicBezTo>
                <a:lnTo>
                  <a:pt x="60554" y="116087"/>
                </a:lnTo>
                <a:cubicBezTo>
                  <a:pt x="62066" y="116087"/>
                  <a:pt x="63236" y="114917"/>
                  <a:pt x="63236" y="113405"/>
                </a:cubicBezTo>
                <a:lnTo>
                  <a:pt x="63236" y="2682"/>
                </a:lnTo>
                <a:cubicBezTo>
                  <a:pt x="63236" y="1171"/>
                  <a:pt x="62066" y="1"/>
                  <a:pt x="60554" y="1"/>
                </a:cubicBezTo>
                <a:close/>
              </a:path>
            </a:pathLst>
          </a:custGeom>
          <a:gradFill>
            <a:gsLst>
              <a:gs pos="0">
                <a:srgbClr val="052643">
                  <a:alpha val="53460"/>
                </a:srgbClr>
              </a:gs>
              <a:gs pos="100000">
                <a:srgbClr val="041523">
                  <a:alpha val="53460"/>
                </a:srgbClr>
              </a:gs>
            </a:gsLst>
            <a:path path="circle">
              <a:fillToRect l="50000" t="50000" r="50000" b="50000"/>
            </a:path>
            <a:tileRect/>
          </a:gra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6"/>
          <p:cNvSpPr/>
          <p:nvPr/>
        </p:nvSpPr>
        <p:spPr>
          <a:xfrm>
            <a:off x="2396132" y="3661112"/>
            <a:ext cx="182624" cy="156421"/>
          </a:xfrm>
          <a:custGeom>
            <a:avLst/>
            <a:gdLst/>
            <a:ahLst/>
            <a:cxnLst/>
            <a:rect l="l" t="t" r="r" b="b"/>
            <a:pathLst>
              <a:path w="13019" h="11151" extrusionOk="0">
                <a:moveTo>
                  <a:pt x="7460" y="1"/>
                </a:moveTo>
                <a:cubicBezTo>
                  <a:pt x="2487" y="1"/>
                  <a:pt x="1" y="5997"/>
                  <a:pt x="3511" y="9508"/>
                </a:cubicBezTo>
                <a:cubicBezTo>
                  <a:pt x="4646" y="10643"/>
                  <a:pt x="6041" y="11151"/>
                  <a:pt x="7409" y="11151"/>
                </a:cubicBezTo>
                <a:cubicBezTo>
                  <a:pt x="10272" y="11151"/>
                  <a:pt x="13018" y="8924"/>
                  <a:pt x="13018" y="5559"/>
                </a:cubicBezTo>
                <a:cubicBezTo>
                  <a:pt x="13018" y="2487"/>
                  <a:pt x="10532" y="1"/>
                  <a:pt x="7460" y="1"/>
                </a:cubicBezTo>
                <a:close/>
              </a:path>
            </a:pathLst>
          </a:custGeom>
          <a:gradFill>
            <a:gsLst>
              <a:gs pos="0">
                <a:srgbClr val="052643"/>
              </a:gs>
              <a:gs pos="100000">
                <a:srgbClr val="041523"/>
              </a:gs>
            </a:gsLst>
            <a:path path="circle">
              <a:fillToRect l="50000" t="50000" r="50000" b="50000"/>
            </a:path>
            <a:tileRect/>
          </a:gra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6"/>
          <p:cNvSpPr/>
          <p:nvPr/>
        </p:nvSpPr>
        <p:spPr>
          <a:xfrm>
            <a:off x="2392035" y="1893688"/>
            <a:ext cx="217496" cy="35574"/>
          </a:xfrm>
          <a:custGeom>
            <a:avLst/>
            <a:gdLst/>
            <a:ahLst/>
            <a:cxnLst/>
            <a:rect l="l" t="t" r="r" b="b"/>
            <a:pathLst>
              <a:path w="15505" h="2536" extrusionOk="0">
                <a:moveTo>
                  <a:pt x="1317" y="0"/>
                </a:moveTo>
                <a:cubicBezTo>
                  <a:pt x="585" y="0"/>
                  <a:pt x="0" y="536"/>
                  <a:pt x="0" y="1268"/>
                </a:cubicBezTo>
                <a:cubicBezTo>
                  <a:pt x="0" y="1950"/>
                  <a:pt x="585" y="2535"/>
                  <a:pt x="1317" y="2535"/>
                </a:cubicBezTo>
                <a:lnTo>
                  <a:pt x="14188" y="2535"/>
                </a:lnTo>
                <a:cubicBezTo>
                  <a:pt x="14919" y="2535"/>
                  <a:pt x="15456" y="1950"/>
                  <a:pt x="15504" y="1268"/>
                </a:cubicBezTo>
                <a:cubicBezTo>
                  <a:pt x="15456" y="536"/>
                  <a:pt x="14919" y="0"/>
                  <a:pt x="14188" y="0"/>
                </a:cubicBezTo>
                <a:close/>
              </a:path>
            </a:pathLst>
          </a:custGeom>
          <a:solidFill>
            <a:srgbClr val="161234"/>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6"/>
          <p:cNvSpPr/>
          <p:nvPr/>
        </p:nvSpPr>
        <p:spPr>
          <a:xfrm>
            <a:off x="2251814" y="3281499"/>
            <a:ext cx="119697" cy="102639"/>
          </a:xfrm>
          <a:custGeom>
            <a:avLst/>
            <a:gdLst/>
            <a:ahLst/>
            <a:cxnLst/>
            <a:rect l="l" t="t" r="r" b="b"/>
            <a:pathLst>
              <a:path w="8533" h="7317" extrusionOk="0">
                <a:moveTo>
                  <a:pt x="4876" y="0"/>
                </a:moveTo>
                <a:cubicBezTo>
                  <a:pt x="1658" y="0"/>
                  <a:pt x="1"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6"/>
          <p:cNvSpPr/>
          <p:nvPr/>
        </p:nvSpPr>
        <p:spPr>
          <a:xfrm>
            <a:off x="2326365" y="3384094"/>
            <a:ext cx="14" cy="30103"/>
          </a:xfrm>
          <a:custGeom>
            <a:avLst/>
            <a:gdLst/>
            <a:ahLst/>
            <a:cxnLst/>
            <a:rect l="l" t="t" r="r" b="b"/>
            <a:pathLst>
              <a:path w="1" h="2146" fill="none" extrusionOk="0">
                <a:moveTo>
                  <a:pt x="1" y="1"/>
                </a:moveTo>
                <a:lnTo>
                  <a:pt x="1" y="2146"/>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6"/>
          <p:cNvSpPr/>
          <p:nvPr/>
        </p:nvSpPr>
        <p:spPr>
          <a:xfrm>
            <a:off x="2327052" y="3444293"/>
            <a:ext cx="29430" cy="30103"/>
          </a:xfrm>
          <a:custGeom>
            <a:avLst/>
            <a:gdLst/>
            <a:ahLst/>
            <a:cxnLst/>
            <a:rect l="l" t="t" r="r" b="b"/>
            <a:pathLst>
              <a:path w="2098" h="2146" fill="none" extrusionOk="0">
                <a:moveTo>
                  <a:pt x="1" y="0"/>
                </a:moveTo>
                <a:lnTo>
                  <a:pt x="1" y="2145"/>
                </a:lnTo>
                <a:lnTo>
                  <a:pt x="2097" y="2145"/>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6"/>
          <p:cNvSpPr/>
          <p:nvPr/>
        </p:nvSpPr>
        <p:spPr>
          <a:xfrm>
            <a:off x="2411185" y="3474385"/>
            <a:ext cx="409673" cy="14"/>
          </a:xfrm>
          <a:custGeom>
            <a:avLst/>
            <a:gdLst/>
            <a:ahLst/>
            <a:cxnLst/>
            <a:rect l="l" t="t" r="r" b="b"/>
            <a:pathLst>
              <a:path w="29205" h="1" fill="none" extrusionOk="0">
                <a:moveTo>
                  <a:pt x="0" y="0"/>
                </a:moveTo>
                <a:lnTo>
                  <a:pt x="2920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6"/>
          <p:cNvSpPr/>
          <p:nvPr/>
        </p:nvSpPr>
        <p:spPr>
          <a:xfrm>
            <a:off x="2848263" y="3444293"/>
            <a:ext cx="30103" cy="30103"/>
          </a:xfrm>
          <a:custGeom>
            <a:avLst/>
            <a:gdLst/>
            <a:ahLst/>
            <a:cxnLst/>
            <a:rect l="l" t="t" r="r" b="b"/>
            <a:pathLst>
              <a:path w="2146" h="2146" fill="none" extrusionOk="0">
                <a:moveTo>
                  <a:pt x="0" y="2145"/>
                </a:moveTo>
                <a:lnTo>
                  <a:pt x="2145" y="2145"/>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6"/>
          <p:cNvSpPr/>
          <p:nvPr/>
        </p:nvSpPr>
        <p:spPr>
          <a:xfrm>
            <a:off x="2878356" y="3081768"/>
            <a:ext cx="14" cy="307090"/>
          </a:xfrm>
          <a:custGeom>
            <a:avLst/>
            <a:gdLst/>
            <a:ahLst/>
            <a:cxnLst/>
            <a:rect l="l" t="t" r="r" b="b"/>
            <a:pathLst>
              <a:path w="1" h="21892" fill="none" extrusionOk="0">
                <a:moveTo>
                  <a:pt x="0" y="21892"/>
                </a:moveTo>
                <a:lnTo>
                  <a:pt x="0" y="1"/>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6"/>
          <p:cNvSpPr/>
          <p:nvPr/>
        </p:nvSpPr>
        <p:spPr>
          <a:xfrm>
            <a:off x="2878356" y="3024319"/>
            <a:ext cx="30103" cy="29416"/>
          </a:xfrm>
          <a:custGeom>
            <a:avLst/>
            <a:gdLst/>
            <a:ahLst/>
            <a:cxnLst/>
            <a:rect l="l" t="t" r="r" b="b"/>
            <a:pathLst>
              <a:path w="2146" h="2097" fill="none" extrusionOk="0">
                <a:moveTo>
                  <a:pt x="0" y="2097"/>
                </a:moveTo>
                <a:lnTo>
                  <a:pt x="0" y="0"/>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6"/>
          <p:cNvSpPr/>
          <p:nvPr/>
        </p:nvSpPr>
        <p:spPr>
          <a:xfrm>
            <a:off x="2970695" y="3024319"/>
            <a:ext cx="341962" cy="14"/>
          </a:xfrm>
          <a:custGeom>
            <a:avLst/>
            <a:gdLst/>
            <a:ahLst/>
            <a:cxnLst/>
            <a:rect l="l" t="t" r="r" b="b"/>
            <a:pathLst>
              <a:path w="24378" h="1" fill="none" extrusionOk="0">
                <a:moveTo>
                  <a:pt x="0" y="0"/>
                </a:moveTo>
                <a:lnTo>
                  <a:pt x="24378"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6"/>
          <p:cNvSpPr/>
          <p:nvPr/>
        </p:nvSpPr>
        <p:spPr>
          <a:xfrm>
            <a:off x="3344151" y="3024319"/>
            <a:ext cx="29416" cy="29416"/>
          </a:xfrm>
          <a:custGeom>
            <a:avLst/>
            <a:gdLst/>
            <a:ahLst/>
            <a:cxnLst/>
            <a:rect l="l" t="t" r="r" b="b"/>
            <a:pathLst>
              <a:path w="2097" h="2097" fill="none" extrusionOk="0">
                <a:moveTo>
                  <a:pt x="0" y="0"/>
                </a:moveTo>
                <a:lnTo>
                  <a:pt x="2097" y="0"/>
                </a:lnTo>
                <a:lnTo>
                  <a:pt x="2097" y="2097"/>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6"/>
          <p:cNvSpPr/>
          <p:nvPr/>
        </p:nvSpPr>
        <p:spPr>
          <a:xfrm>
            <a:off x="3373557" y="3107076"/>
            <a:ext cx="14" cy="292053"/>
          </a:xfrm>
          <a:custGeom>
            <a:avLst/>
            <a:gdLst/>
            <a:ahLst/>
            <a:cxnLst/>
            <a:rect l="l" t="t" r="r" b="b"/>
            <a:pathLst>
              <a:path w="1" h="20820" fill="none" extrusionOk="0">
                <a:moveTo>
                  <a:pt x="1" y="1"/>
                </a:moveTo>
                <a:lnTo>
                  <a:pt x="1" y="20819"/>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6"/>
          <p:cNvSpPr/>
          <p:nvPr/>
        </p:nvSpPr>
        <p:spPr>
          <a:xfrm>
            <a:off x="3373557" y="3425816"/>
            <a:ext cx="14" cy="30103"/>
          </a:xfrm>
          <a:custGeom>
            <a:avLst/>
            <a:gdLst/>
            <a:ahLst/>
            <a:cxnLst/>
            <a:rect l="l" t="t" r="r" b="b"/>
            <a:pathLst>
              <a:path w="1" h="2146" fill="none" extrusionOk="0">
                <a:moveTo>
                  <a:pt x="1" y="1"/>
                </a:move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6"/>
          <p:cNvSpPr/>
          <p:nvPr/>
        </p:nvSpPr>
        <p:spPr>
          <a:xfrm>
            <a:off x="1673154" y="2077680"/>
            <a:ext cx="29430" cy="14"/>
          </a:xfrm>
          <a:custGeom>
            <a:avLst/>
            <a:gdLst/>
            <a:ahLst/>
            <a:cxnLst/>
            <a:rect l="l" t="t" r="r" b="b"/>
            <a:pathLst>
              <a:path w="2098" h="1" fill="none" extrusionOk="0">
                <a:moveTo>
                  <a:pt x="1" y="0"/>
                </a:moveTo>
                <a:lnTo>
                  <a:pt x="2097"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6"/>
          <p:cNvSpPr/>
          <p:nvPr/>
        </p:nvSpPr>
        <p:spPr>
          <a:xfrm>
            <a:off x="1736762" y="2077680"/>
            <a:ext cx="50625" cy="14"/>
          </a:xfrm>
          <a:custGeom>
            <a:avLst/>
            <a:gdLst/>
            <a:ahLst/>
            <a:cxnLst/>
            <a:rect l="l" t="t" r="r" b="b"/>
            <a:pathLst>
              <a:path w="3609" h="1" fill="none" extrusionOk="0">
                <a:moveTo>
                  <a:pt x="1" y="0"/>
                </a:moveTo>
                <a:lnTo>
                  <a:pt x="3609"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6"/>
          <p:cNvSpPr/>
          <p:nvPr/>
        </p:nvSpPr>
        <p:spPr>
          <a:xfrm>
            <a:off x="1804480" y="2077680"/>
            <a:ext cx="30103" cy="29416"/>
          </a:xfrm>
          <a:custGeom>
            <a:avLst/>
            <a:gdLst/>
            <a:ahLst/>
            <a:cxnLst/>
            <a:rect l="l" t="t" r="r" b="b"/>
            <a:pathLst>
              <a:path w="2146" h="2097" fill="none" extrusionOk="0">
                <a:moveTo>
                  <a:pt x="1" y="0"/>
                </a:moveTo>
                <a:lnTo>
                  <a:pt x="2146" y="0"/>
                </a:lnTo>
                <a:lnTo>
                  <a:pt x="2146"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6"/>
          <p:cNvSpPr/>
          <p:nvPr/>
        </p:nvSpPr>
        <p:spPr>
          <a:xfrm>
            <a:off x="1833900" y="2169332"/>
            <a:ext cx="14" cy="464394"/>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6"/>
          <p:cNvSpPr/>
          <p:nvPr/>
        </p:nvSpPr>
        <p:spPr>
          <a:xfrm>
            <a:off x="1834573" y="2665217"/>
            <a:ext cx="29430" cy="30117"/>
          </a:xfrm>
          <a:custGeom>
            <a:avLst/>
            <a:gdLst/>
            <a:ahLst/>
            <a:cxnLst/>
            <a:rect l="l" t="t" r="r" b="b"/>
            <a:pathLst>
              <a:path w="2098" h="2147" fill="none" extrusionOk="0">
                <a:moveTo>
                  <a:pt x="1" y="1"/>
                </a:moveTo>
                <a:lnTo>
                  <a:pt x="1" y="2146"/>
                </a:lnTo>
                <a:lnTo>
                  <a:pt x="2097"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6"/>
          <p:cNvSpPr/>
          <p:nvPr/>
        </p:nvSpPr>
        <p:spPr>
          <a:xfrm>
            <a:off x="1923504" y="2695323"/>
            <a:ext cx="681189" cy="14"/>
          </a:xfrm>
          <a:custGeom>
            <a:avLst/>
            <a:gdLst/>
            <a:ahLst/>
            <a:cxnLst/>
            <a:rect l="l" t="t" r="r" b="b"/>
            <a:pathLst>
              <a:path w="48561" h="1" fill="none" extrusionOk="0">
                <a:moveTo>
                  <a:pt x="0" y="0"/>
                </a:moveTo>
                <a:lnTo>
                  <a:pt x="4856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6"/>
          <p:cNvSpPr/>
          <p:nvPr/>
        </p:nvSpPr>
        <p:spPr>
          <a:xfrm>
            <a:off x="2634164" y="2695323"/>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6"/>
          <p:cNvSpPr/>
          <p:nvPr/>
        </p:nvSpPr>
        <p:spPr>
          <a:xfrm>
            <a:off x="2608856" y="2648129"/>
            <a:ext cx="119697" cy="102934"/>
          </a:xfrm>
          <a:custGeom>
            <a:avLst/>
            <a:gdLst/>
            <a:ahLst/>
            <a:cxnLst/>
            <a:rect l="l" t="t" r="r" b="b"/>
            <a:pathLst>
              <a:path w="8533" h="7338" extrusionOk="0">
                <a:moveTo>
                  <a:pt x="4876" y="0"/>
                </a:moveTo>
                <a:cubicBezTo>
                  <a:pt x="1610" y="0"/>
                  <a:pt x="1" y="3949"/>
                  <a:pt x="2292" y="6241"/>
                </a:cubicBezTo>
                <a:cubicBezTo>
                  <a:pt x="3035" y="6999"/>
                  <a:pt x="3951" y="7338"/>
                  <a:pt x="4851" y="7338"/>
                </a:cubicBezTo>
                <a:cubicBezTo>
                  <a:pt x="6729" y="7338"/>
                  <a:pt x="8533" y="5865"/>
                  <a:pt x="8533" y="3657"/>
                </a:cubicBezTo>
                <a:cubicBezTo>
                  <a:pt x="8533" y="1658"/>
                  <a:pt x="6875"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6"/>
          <p:cNvSpPr/>
          <p:nvPr/>
        </p:nvSpPr>
        <p:spPr>
          <a:xfrm>
            <a:off x="1611594" y="3639226"/>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6"/>
          <p:cNvSpPr/>
          <p:nvPr/>
        </p:nvSpPr>
        <p:spPr>
          <a:xfrm>
            <a:off x="1724458" y="3609808"/>
            <a:ext cx="30103" cy="30117"/>
          </a:xfrm>
          <a:custGeom>
            <a:avLst/>
            <a:gdLst/>
            <a:ahLst/>
            <a:cxnLst/>
            <a:rect l="l" t="t" r="r" b="b"/>
            <a:pathLst>
              <a:path w="2146" h="2147" fill="none" extrusionOk="0">
                <a:moveTo>
                  <a:pt x="0"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6"/>
          <p:cNvSpPr/>
          <p:nvPr/>
        </p:nvSpPr>
        <p:spPr>
          <a:xfrm>
            <a:off x="1754551" y="3238402"/>
            <a:ext cx="14" cy="313935"/>
          </a:xfrm>
          <a:custGeom>
            <a:avLst/>
            <a:gdLst/>
            <a:ahLst/>
            <a:cxnLst/>
            <a:rect l="l" t="t" r="r" b="b"/>
            <a:pathLst>
              <a:path w="1" h="22380" fill="none" extrusionOk="0">
                <a:moveTo>
                  <a:pt x="1" y="22379"/>
                </a:moveTo>
                <a:lnTo>
                  <a:pt x="1"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6"/>
          <p:cNvSpPr/>
          <p:nvPr/>
        </p:nvSpPr>
        <p:spPr>
          <a:xfrm>
            <a:off x="1754551" y="3179578"/>
            <a:ext cx="30103" cy="30117"/>
          </a:xfrm>
          <a:custGeom>
            <a:avLst/>
            <a:gdLst/>
            <a:ahLst/>
            <a:cxnLst/>
            <a:rect l="l" t="t" r="r" b="b"/>
            <a:pathLst>
              <a:path w="2146" h="2147" fill="none" extrusionOk="0">
                <a:moveTo>
                  <a:pt x="1" y="2146"/>
                </a:moveTo>
                <a:lnTo>
                  <a:pt x="1" y="1"/>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6"/>
          <p:cNvSpPr/>
          <p:nvPr/>
        </p:nvSpPr>
        <p:spPr>
          <a:xfrm>
            <a:off x="1840732" y="3179578"/>
            <a:ext cx="871318" cy="14"/>
          </a:xfrm>
          <a:custGeom>
            <a:avLst/>
            <a:gdLst/>
            <a:ahLst/>
            <a:cxnLst/>
            <a:rect l="l" t="t" r="r" b="b"/>
            <a:pathLst>
              <a:path w="62115" h="1" fill="none" extrusionOk="0">
                <a:moveTo>
                  <a:pt x="1" y="1"/>
                </a:moveTo>
                <a:lnTo>
                  <a:pt x="62115"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6"/>
          <p:cNvSpPr/>
          <p:nvPr/>
        </p:nvSpPr>
        <p:spPr>
          <a:xfrm>
            <a:off x="2740183" y="3179578"/>
            <a:ext cx="30103" cy="30117"/>
          </a:xfrm>
          <a:custGeom>
            <a:avLst/>
            <a:gdLst/>
            <a:ahLst/>
            <a:cxnLst/>
            <a:rect l="l" t="t" r="r" b="b"/>
            <a:pathLst>
              <a:path w="2146" h="2147" fill="none" extrusionOk="0">
                <a:moveTo>
                  <a:pt x="1" y="1"/>
                </a:moveTo>
                <a:lnTo>
                  <a:pt x="2146" y="1"/>
                </a:lnTo>
                <a:lnTo>
                  <a:pt x="2146"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6"/>
          <p:cNvSpPr/>
          <p:nvPr/>
        </p:nvSpPr>
        <p:spPr>
          <a:xfrm>
            <a:off x="2770275" y="3289706"/>
            <a:ext cx="14" cy="30103"/>
          </a:xfrm>
          <a:custGeom>
            <a:avLst/>
            <a:gdLst/>
            <a:ahLst/>
            <a:cxnLst/>
            <a:rect l="l" t="t" r="r" b="b"/>
            <a:pathLst>
              <a:path w="1" h="2146" fill="none" extrusionOk="0">
                <a:moveTo>
                  <a:pt x="1" y="0"/>
                </a:move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6"/>
          <p:cNvSpPr/>
          <p:nvPr/>
        </p:nvSpPr>
        <p:spPr>
          <a:xfrm>
            <a:off x="2699147" y="3284235"/>
            <a:ext cx="119697" cy="102639"/>
          </a:xfrm>
          <a:custGeom>
            <a:avLst/>
            <a:gdLst/>
            <a:ahLst/>
            <a:cxnLst/>
            <a:rect l="l" t="t" r="r" b="b"/>
            <a:pathLst>
              <a:path w="8533" h="7317" extrusionOk="0">
                <a:moveTo>
                  <a:pt x="4876" y="0"/>
                </a:moveTo>
                <a:cubicBezTo>
                  <a:pt x="1658" y="0"/>
                  <a:pt x="0"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6"/>
          <p:cNvSpPr/>
          <p:nvPr/>
        </p:nvSpPr>
        <p:spPr>
          <a:xfrm>
            <a:off x="2526098" y="3007905"/>
            <a:ext cx="14" cy="29416"/>
          </a:xfrm>
          <a:custGeom>
            <a:avLst/>
            <a:gdLst/>
            <a:ahLst/>
            <a:cxnLst/>
            <a:rect l="l" t="t" r="r" b="b"/>
            <a:pathLst>
              <a:path w="1" h="2097" fill="none" extrusionOk="0">
                <a:moveTo>
                  <a:pt x="0" y="2097"/>
                </a:moveTo>
                <a:lnTo>
                  <a:pt x="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6"/>
          <p:cNvSpPr/>
          <p:nvPr/>
        </p:nvSpPr>
        <p:spPr>
          <a:xfrm>
            <a:off x="2526098" y="2548944"/>
            <a:ext cx="14" cy="404890"/>
          </a:xfrm>
          <a:custGeom>
            <a:avLst/>
            <a:gdLst/>
            <a:ahLst/>
            <a:cxnLst/>
            <a:rect l="l" t="t" r="r" b="b"/>
            <a:pathLst>
              <a:path w="1" h="28864" fill="none" extrusionOk="0">
                <a:moveTo>
                  <a:pt x="0" y="28864"/>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6"/>
          <p:cNvSpPr/>
          <p:nvPr/>
        </p:nvSpPr>
        <p:spPr>
          <a:xfrm>
            <a:off x="2526785" y="2492168"/>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6"/>
          <p:cNvSpPr/>
          <p:nvPr/>
        </p:nvSpPr>
        <p:spPr>
          <a:xfrm>
            <a:off x="2615014" y="2492168"/>
            <a:ext cx="904830" cy="14"/>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6"/>
          <p:cNvSpPr/>
          <p:nvPr/>
        </p:nvSpPr>
        <p:spPr>
          <a:xfrm>
            <a:off x="3549342" y="2462076"/>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6"/>
          <p:cNvSpPr/>
          <p:nvPr/>
        </p:nvSpPr>
        <p:spPr>
          <a:xfrm>
            <a:off x="3579448" y="2350587"/>
            <a:ext cx="14" cy="67037"/>
          </a:xfrm>
          <a:custGeom>
            <a:avLst/>
            <a:gdLst/>
            <a:ahLst/>
            <a:cxnLst/>
            <a:rect l="l" t="t" r="r" b="b"/>
            <a:pathLst>
              <a:path w="1" h="4779" fill="none" extrusionOk="0">
                <a:moveTo>
                  <a:pt x="0" y="4779"/>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6"/>
          <p:cNvSpPr/>
          <p:nvPr/>
        </p:nvSpPr>
        <p:spPr>
          <a:xfrm>
            <a:off x="3579448" y="2297922"/>
            <a:ext cx="14" cy="30103"/>
          </a:xfrm>
          <a:custGeom>
            <a:avLst/>
            <a:gdLst/>
            <a:ahLst/>
            <a:cxnLst/>
            <a:rect l="l" t="t" r="r" b="b"/>
            <a:pathLst>
              <a:path w="1" h="2146" fill="none" extrusionOk="0">
                <a:moveTo>
                  <a:pt x="0" y="2146"/>
                </a:moveTo>
                <a:lnTo>
                  <a:pt x="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6"/>
          <p:cNvSpPr/>
          <p:nvPr/>
        </p:nvSpPr>
        <p:spPr>
          <a:xfrm>
            <a:off x="2473432" y="3007217"/>
            <a:ext cx="103284" cy="103284"/>
          </a:xfrm>
          <a:custGeom>
            <a:avLst/>
            <a:gdLst/>
            <a:ahLst/>
            <a:cxnLst/>
            <a:rect l="l" t="t" r="r" b="b"/>
            <a:pathLst>
              <a:path w="7363" h="7363" extrusionOk="0">
                <a:moveTo>
                  <a:pt x="3657" y="1"/>
                </a:moveTo>
                <a:cubicBezTo>
                  <a:pt x="1658" y="1"/>
                  <a:pt x="0" y="1658"/>
                  <a:pt x="0" y="3706"/>
                </a:cubicBezTo>
                <a:cubicBezTo>
                  <a:pt x="0" y="5754"/>
                  <a:pt x="1658" y="7363"/>
                  <a:pt x="3657" y="7363"/>
                </a:cubicBezTo>
                <a:cubicBezTo>
                  <a:pt x="5705" y="7363"/>
                  <a:pt x="7362" y="5754"/>
                  <a:pt x="7362" y="3706"/>
                </a:cubicBezTo>
                <a:cubicBezTo>
                  <a:pt x="7362" y="1658"/>
                  <a:pt x="5705" y="1"/>
                  <a:pt x="3657" y="1"/>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6"/>
          <p:cNvSpPr/>
          <p:nvPr/>
        </p:nvSpPr>
        <p:spPr>
          <a:xfrm>
            <a:off x="2811324" y="1640604"/>
            <a:ext cx="14" cy="30103"/>
          </a:xfrm>
          <a:custGeom>
            <a:avLst/>
            <a:gdLst/>
            <a:ahLst/>
            <a:cxnLst/>
            <a:rect l="l" t="t" r="r" b="b"/>
            <a:pathLst>
              <a:path w="1" h="2146" fill="none" extrusionOk="0">
                <a:moveTo>
                  <a:pt x="0" y="1"/>
                </a:moveTo>
                <a:lnTo>
                  <a:pt x="0"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6"/>
          <p:cNvSpPr/>
          <p:nvPr/>
        </p:nvSpPr>
        <p:spPr>
          <a:xfrm>
            <a:off x="2811324" y="1728160"/>
            <a:ext cx="14" cy="547143"/>
          </a:xfrm>
          <a:custGeom>
            <a:avLst/>
            <a:gdLst/>
            <a:ahLst/>
            <a:cxnLst/>
            <a:rect l="l" t="t" r="r" b="b"/>
            <a:pathLst>
              <a:path w="1" h="39005" fill="none" extrusionOk="0">
                <a:moveTo>
                  <a:pt x="0" y="0"/>
                </a:moveTo>
                <a:lnTo>
                  <a:pt x="0" y="39004"/>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6"/>
          <p:cNvSpPr/>
          <p:nvPr/>
        </p:nvSpPr>
        <p:spPr>
          <a:xfrm>
            <a:off x="2781905" y="2304754"/>
            <a:ext cx="30103" cy="29430"/>
          </a:xfrm>
          <a:custGeom>
            <a:avLst/>
            <a:gdLst/>
            <a:ahLst/>
            <a:cxnLst/>
            <a:rect l="l" t="t" r="r" b="b"/>
            <a:pathLst>
              <a:path w="2146" h="2098" fill="none" extrusionOk="0">
                <a:moveTo>
                  <a:pt x="2146" y="1"/>
                </a:moveTo>
                <a:lnTo>
                  <a:pt x="2146" y="2097"/>
                </a:lnTo>
                <a:lnTo>
                  <a:pt x="1"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6"/>
          <p:cNvSpPr/>
          <p:nvPr/>
        </p:nvSpPr>
        <p:spPr>
          <a:xfrm>
            <a:off x="2296272" y="2334173"/>
            <a:ext cx="428147" cy="14"/>
          </a:xfrm>
          <a:custGeom>
            <a:avLst/>
            <a:gdLst/>
            <a:ahLst/>
            <a:cxnLst/>
            <a:rect l="l" t="t" r="r" b="b"/>
            <a:pathLst>
              <a:path w="30522" h="1" fill="none" extrusionOk="0">
                <a:moveTo>
                  <a:pt x="30521" y="0"/>
                </a:moveTo>
                <a:lnTo>
                  <a:pt x="1"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6"/>
          <p:cNvSpPr/>
          <p:nvPr/>
        </p:nvSpPr>
        <p:spPr>
          <a:xfrm>
            <a:off x="2237448" y="2334173"/>
            <a:ext cx="30103" cy="30103"/>
          </a:xfrm>
          <a:custGeom>
            <a:avLst/>
            <a:gdLst/>
            <a:ahLst/>
            <a:cxnLst/>
            <a:rect l="l" t="t" r="r" b="b"/>
            <a:pathLst>
              <a:path w="2146" h="2146" fill="none" extrusionOk="0">
                <a:moveTo>
                  <a:pt x="2146" y="0"/>
                </a:moveTo>
                <a:lnTo>
                  <a:pt x="1" y="0"/>
                </a:ln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6"/>
          <p:cNvSpPr/>
          <p:nvPr/>
        </p:nvSpPr>
        <p:spPr>
          <a:xfrm>
            <a:off x="2237448" y="2418993"/>
            <a:ext cx="14" cy="411034"/>
          </a:xfrm>
          <a:custGeom>
            <a:avLst/>
            <a:gdLst/>
            <a:ahLst/>
            <a:cxnLst/>
            <a:rect l="l" t="t" r="r" b="b"/>
            <a:pathLst>
              <a:path w="1" h="29302" fill="none" extrusionOk="0">
                <a:moveTo>
                  <a:pt x="1" y="0"/>
                </a:moveTo>
                <a:lnTo>
                  <a:pt x="1" y="29302"/>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6"/>
          <p:cNvSpPr/>
          <p:nvPr/>
        </p:nvSpPr>
        <p:spPr>
          <a:xfrm>
            <a:off x="2237448" y="2857429"/>
            <a:ext cx="14" cy="30103"/>
          </a:xfrm>
          <a:custGeom>
            <a:avLst/>
            <a:gdLst/>
            <a:ahLst/>
            <a:cxnLst/>
            <a:rect l="l" t="t" r="r" b="b"/>
            <a:pathLst>
              <a:path w="1" h="2146" fill="none" extrusionOk="0">
                <a:moveTo>
                  <a:pt x="1" y="0"/>
                </a:moveTo>
                <a:lnTo>
                  <a:pt x="1" y="214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6"/>
          <p:cNvSpPr/>
          <p:nvPr/>
        </p:nvSpPr>
        <p:spPr>
          <a:xfrm>
            <a:off x="2166320" y="2837592"/>
            <a:ext cx="119697" cy="102639"/>
          </a:xfrm>
          <a:custGeom>
            <a:avLst/>
            <a:gdLst/>
            <a:ahLst/>
            <a:cxnLst/>
            <a:rect l="l" t="t" r="r" b="b"/>
            <a:pathLst>
              <a:path w="8533" h="7317" extrusionOk="0">
                <a:moveTo>
                  <a:pt x="4876" y="0"/>
                </a:moveTo>
                <a:cubicBezTo>
                  <a:pt x="1658" y="0"/>
                  <a:pt x="0" y="3949"/>
                  <a:pt x="2292" y="6241"/>
                </a:cubicBezTo>
                <a:cubicBezTo>
                  <a:pt x="3050" y="6983"/>
                  <a:pt x="3971" y="7316"/>
                  <a:pt x="4871" y="7316"/>
                </a:cubicBezTo>
                <a:cubicBezTo>
                  <a:pt x="6749" y="7316"/>
                  <a:pt x="8532" y="5865"/>
                  <a:pt x="8532" y="3657"/>
                </a:cubicBezTo>
                <a:cubicBezTo>
                  <a:pt x="8532" y="1658"/>
                  <a:pt x="6923"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6" name="Google Shape;346;p26"/>
          <p:cNvGrpSpPr/>
          <p:nvPr/>
        </p:nvGrpSpPr>
        <p:grpSpPr>
          <a:xfrm>
            <a:off x="2624430" y="1068391"/>
            <a:ext cx="373819" cy="412843"/>
            <a:chOff x="3040350" y="1113200"/>
            <a:chExt cx="1704600" cy="1882550"/>
          </a:xfrm>
        </p:grpSpPr>
        <p:sp>
          <p:nvSpPr>
            <p:cNvPr id="347" name="Google Shape;347;p26"/>
            <p:cNvSpPr/>
            <p:nvPr/>
          </p:nvSpPr>
          <p:spPr>
            <a:xfrm>
              <a:off x="3040350" y="2164475"/>
              <a:ext cx="1607250" cy="831275"/>
            </a:xfrm>
            <a:custGeom>
              <a:avLst/>
              <a:gdLst/>
              <a:ahLst/>
              <a:cxnLst/>
              <a:rect l="l" t="t" r="r" b="b"/>
              <a:pathLst>
                <a:path w="64290" h="33251" extrusionOk="0">
                  <a:moveTo>
                    <a:pt x="20497" y="1"/>
                  </a:moveTo>
                  <a:cubicBezTo>
                    <a:pt x="16743" y="1"/>
                    <a:pt x="13284" y="2001"/>
                    <a:pt x="11425" y="5248"/>
                  </a:cubicBezTo>
                  <a:lnTo>
                    <a:pt x="9931" y="7860"/>
                  </a:lnTo>
                  <a:cubicBezTo>
                    <a:pt x="8896" y="9649"/>
                    <a:pt x="7613" y="11296"/>
                    <a:pt x="6119" y="12731"/>
                  </a:cubicBezTo>
                  <a:lnTo>
                    <a:pt x="1" y="18614"/>
                  </a:lnTo>
                  <a:lnTo>
                    <a:pt x="8813" y="33251"/>
                  </a:lnTo>
                  <a:lnTo>
                    <a:pt x="14720" y="27733"/>
                  </a:lnTo>
                  <a:cubicBezTo>
                    <a:pt x="16214" y="26333"/>
                    <a:pt x="18191" y="25556"/>
                    <a:pt x="20238" y="25556"/>
                  </a:cubicBezTo>
                  <a:lnTo>
                    <a:pt x="35816" y="25556"/>
                  </a:lnTo>
                  <a:cubicBezTo>
                    <a:pt x="39487" y="25556"/>
                    <a:pt x="43028" y="24250"/>
                    <a:pt x="45817" y="21873"/>
                  </a:cubicBezTo>
                  <a:lnTo>
                    <a:pt x="62489" y="7684"/>
                  </a:lnTo>
                  <a:cubicBezTo>
                    <a:pt x="64030" y="6413"/>
                    <a:pt x="64289" y="4060"/>
                    <a:pt x="62983" y="2554"/>
                  </a:cubicBezTo>
                  <a:cubicBezTo>
                    <a:pt x="62278" y="1738"/>
                    <a:pt x="61283" y="1316"/>
                    <a:pt x="60281" y="1316"/>
                  </a:cubicBezTo>
                  <a:cubicBezTo>
                    <a:pt x="59478" y="1316"/>
                    <a:pt x="58671" y="1587"/>
                    <a:pt x="58006" y="2142"/>
                  </a:cubicBezTo>
                  <a:lnTo>
                    <a:pt x="47641" y="10778"/>
                  </a:lnTo>
                  <a:cubicBezTo>
                    <a:pt x="45640" y="12437"/>
                    <a:pt x="43122" y="13343"/>
                    <a:pt x="40522" y="13343"/>
                  </a:cubicBezTo>
                  <a:lnTo>
                    <a:pt x="28262" y="13343"/>
                  </a:lnTo>
                  <a:cubicBezTo>
                    <a:pt x="28255" y="13343"/>
                    <a:pt x="28248" y="13343"/>
                    <a:pt x="28241" y="13343"/>
                  </a:cubicBezTo>
                  <a:cubicBezTo>
                    <a:pt x="26403" y="13343"/>
                    <a:pt x="24921" y="11853"/>
                    <a:pt x="24921" y="10013"/>
                  </a:cubicBezTo>
                  <a:cubicBezTo>
                    <a:pt x="24921" y="8166"/>
                    <a:pt x="26415" y="6672"/>
                    <a:pt x="28262" y="6672"/>
                  </a:cubicBezTo>
                  <a:lnTo>
                    <a:pt x="40028" y="6672"/>
                  </a:lnTo>
                  <a:cubicBezTo>
                    <a:pt x="41864" y="6672"/>
                    <a:pt x="43358" y="5178"/>
                    <a:pt x="43358" y="3342"/>
                  </a:cubicBezTo>
                  <a:cubicBezTo>
                    <a:pt x="43358" y="1495"/>
                    <a:pt x="41864" y="1"/>
                    <a:pt x="400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EFFC1"/>
                </a:solidFill>
                <a:highlight>
                  <a:srgbClr val="1EFFC1"/>
                </a:highlight>
              </a:endParaRPr>
            </a:p>
          </p:txBody>
        </p:sp>
        <p:sp>
          <p:nvSpPr>
            <p:cNvPr id="348" name="Google Shape;348;p26"/>
            <p:cNvSpPr/>
            <p:nvPr/>
          </p:nvSpPr>
          <p:spPr>
            <a:xfrm>
              <a:off x="3073300" y="1113200"/>
              <a:ext cx="1671650" cy="924525"/>
            </a:xfrm>
            <a:custGeom>
              <a:avLst/>
              <a:gdLst/>
              <a:ahLst/>
              <a:cxnLst/>
              <a:rect l="l" t="t" r="r" b="b"/>
              <a:pathLst>
                <a:path w="66866" h="36981" extrusionOk="0">
                  <a:moveTo>
                    <a:pt x="33427" y="0"/>
                  </a:moveTo>
                  <a:cubicBezTo>
                    <a:pt x="29803" y="0"/>
                    <a:pt x="27109" y="3342"/>
                    <a:pt x="27886" y="6883"/>
                  </a:cubicBezTo>
                  <a:cubicBezTo>
                    <a:pt x="15826" y="9307"/>
                    <a:pt x="6519" y="19473"/>
                    <a:pt x="5413" y="31957"/>
                  </a:cubicBezTo>
                  <a:lnTo>
                    <a:pt x="0" y="31957"/>
                  </a:lnTo>
                  <a:lnTo>
                    <a:pt x="0" y="36981"/>
                  </a:lnTo>
                  <a:lnTo>
                    <a:pt x="66866" y="36981"/>
                  </a:lnTo>
                  <a:lnTo>
                    <a:pt x="66866" y="31957"/>
                  </a:lnTo>
                  <a:lnTo>
                    <a:pt x="61453" y="31957"/>
                  </a:lnTo>
                  <a:cubicBezTo>
                    <a:pt x="60347" y="19473"/>
                    <a:pt x="51041" y="9307"/>
                    <a:pt x="38981" y="6883"/>
                  </a:cubicBezTo>
                  <a:cubicBezTo>
                    <a:pt x="39745" y="3342"/>
                    <a:pt x="37051" y="0"/>
                    <a:pt x="334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EFFC1"/>
                </a:solidFill>
                <a:highlight>
                  <a:srgbClr val="1EFFC1"/>
                </a:highlight>
              </a:endParaRPr>
            </a:p>
          </p:txBody>
        </p:sp>
      </p:grpSp>
      <p:grpSp>
        <p:nvGrpSpPr>
          <p:cNvPr id="349" name="Google Shape;349;p26"/>
          <p:cNvGrpSpPr/>
          <p:nvPr/>
        </p:nvGrpSpPr>
        <p:grpSpPr>
          <a:xfrm>
            <a:off x="3390291" y="1782576"/>
            <a:ext cx="406573" cy="402537"/>
            <a:chOff x="462200" y="569000"/>
            <a:chExt cx="1901650" cy="1882775"/>
          </a:xfrm>
        </p:grpSpPr>
        <p:sp>
          <p:nvSpPr>
            <p:cNvPr id="350" name="Google Shape;350;p26"/>
            <p:cNvSpPr/>
            <p:nvPr/>
          </p:nvSpPr>
          <p:spPr>
            <a:xfrm>
              <a:off x="462200" y="890525"/>
              <a:ext cx="1573675" cy="1561250"/>
            </a:xfrm>
            <a:custGeom>
              <a:avLst/>
              <a:gdLst/>
              <a:ahLst/>
              <a:cxnLst/>
              <a:rect l="l" t="t" r="r" b="b"/>
              <a:pathLst>
                <a:path w="62947" h="62450" extrusionOk="0">
                  <a:moveTo>
                    <a:pt x="36971" y="12877"/>
                  </a:moveTo>
                  <a:cubicBezTo>
                    <a:pt x="38885" y="12877"/>
                    <a:pt x="40770" y="13628"/>
                    <a:pt x="42180" y="15037"/>
                  </a:cubicBezTo>
                  <a:cubicBezTo>
                    <a:pt x="45062" y="17897"/>
                    <a:pt x="45062" y="22568"/>
                    <a:pt x="42180" y="25427"/>
                  </a:cubicBezTo>
                  <a:cubicBezTo>
                    <a:pt x="40770" y="26837"/>
                    <a:pt x="38885" y="27587"/>
                    <a:pt x="36971" y="27587"/>
                  </a:cubicBezTo>
                  <a:cubicBezTo>
                    <a:pt x="36026" y="27587"/>
                    <a:pt x="35073" y="27404"/>
                    <a:pt x="34167" y="27027"/>
                  </a:cubicBezTo>
                  <a:cubicBezTo>
                    <a:pt x="31414" y="25886"/>
                    <a:pt x="29625" y="23203"/>
                    <a:pt x="29625" y="20226"/>
                  </a:cubicBezTo>
                  <a:cubicBezTo>
                    <a:pt x="29625" y="17261"/>
                    <a:pt x="31414" y="14579"/>
                    <a:pt x="34167" y="13437"/>
                  </a:cubicBezTo>
                  <a:cubicBezTo>
                    <a:pt x="35073" y="13060"/>
                    <a:pt x="36026" y="12877"/>
                    <a:pt x="36971" y="12877"/>
                  </a:cubicBezTo>
                  <a:close/>
                  <a:moveTo>
                    <a:pt x="50965" y="26846"/>
                  </a:moveTo>
                  <a:cubicBezTo>
                    <a:pt x="51507" y="26846"/>
                    <a:pt x="52060" y="27048"/>
                    <a:pt x="52510" y="27498"/>
                  </a:cubicBezTo>
                  <a:cubicBezTo>
                    <a:pt x="53369" y="28356"/>
                    <a:pt x="53369" y="29757"/>
                    <a:pt x="52510" y="30615"/>
                  </a:cubicBezTo>
                  <a:cubicBezTo>
                    <a:pt x="52060" y="31065"/>
                    <a:pt x="51506" y="31267"/>
                    <a:pt x="50963" y="31267"/>
                  </a:cubicBezTo>
                  <a:cubicBezTo>
                    <a:pt x="49831" y="31267"/>
                    <a:pt x="48745" y="30390"/>
                    <a:pt x="48745" y="29062"/>
                  </a:cubicBezTo>
                  <a:cubicBezTo>
                    <a:pt x="48745" y="27726"/>
                    <a:pt x="49832" y="26846"/>
                    <a:pt x="50965" y="26846"/>
                  </a:cubicBezTo>
                  <a:close/>
                  <a:moveTo>
                    <a:pt x="27672" y="1"/>
                  </a:moveTo>
                  <a:lnTo>
                    <a:pt x="18342" y="20509"/>
                  </a:lnTo>
                  <a:cubicBezTo>
                    <a:pt x="26649" y="22238"/>
                    <a:pt x="31214" y="31216"/>
                    <a:pt x="27696" y="38946"/>
                  </a:cubicBezTo>
                  <a:cubicBezTo>
                    <a:pt x="25441" y="43910"/>
                    <a:pt x="20597" y="46703"/>
                    <a:pt x="15627" y="46703"/>
                  </a:cubicBezTo>
                  <a:cubicBezTo>
                    <a:pt x="12869" y="46703"/>
                    <a:pt x="10073" y="45843"/>
                    <a:pt x="7659" y="44017"/>
                  </a:cubicBezTo>
                  <a:lnTo>
                    <a:pt x="705" y="59324"/>
                  </a:lnTo>
                  <a:cubicBezTo>
                    <a:pt x="0" y="60870"/>
                    <a:pt x="1201" y="62449"/>
                    <a:pt x="2694" y="62449"/>
                  </a:cubicBezTo>
                  <a:cubicBezTo>
                    <a:pt x="2996" y="62449"/>
                    <a:pt x="3310" y="62385"/>
                    <a:pt x="3623" y="62242"/>
                  </a:cubicBezTo>
                  <a:lnTo>
                    <a:pt x="62946" y="35287"/>
                  </a:lnTo>
                  <a:lnTo>
                    <a:pt x="62864" y="35310"/>
                  </a:lnTo>
                  <a:lnTo>
                    <a:pt x="62111" y="33239"/>
                  </a:lnTo>
                  <a:cubicBezTo>
                    <a:pt x="59393" y="25803"/>
                    <a:pt x="55099" y="19038"/>
                    <a:pt x="49510" y="13437"/>
                  </a:cubicBezTo>
                  <a:cubicBezTo>
                    <a:pt x="43909" y="7849"/>
                    <a:pt x="37144" y="3554"/>
                    <a:pt x="29708" y="836"/>
                  </a:cubicBezTo>
                  <a:lnTo>
                    <a:pt x="27637" y="83"/>
                  </a:lnTo>
                  <a:lnTo>
                    <a:pt x="276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6"/>
            <p:cNvSpPr/>
            <p:nvPr/>
          </p:nvSpPr>
          <p:spPr>
            <a:xfrm>
              <a:off x="1198700" y="569000"/>
              <a:ext cx="1165150" cy="1158700"/>
            </a:xfrm>
            <a:custGeom>
              <a:avLst/>
              <a:gdLst/>
              <a:ahLst/>
              <a:cxnLst/>
              <a:rect l="l" t="t" r="r" b="b"/>
              <a:pathLst>
                <a:path w="46606" h="46348" extrusionOk="0">
                  <a:moveTo>
                    <a:pt x="5478" y="1"/>
                  </a:moveTo>
                  <a:cubicBezTo>
                    <a:pt x="4634" y="1"/>
                    <a:pt x="3833" y="487"/>
                    <a:pt x="3460" y="1296"/>
                  </a:cubicBezTo>
                  <a:lnTo>
                    <a:pt x="1" y="8920"/>
                  </a:lnTo>
                  <a:lnTo>
                    <a:pt x="1754" y="9555"/>
                  </a:lnTo>
                  <a:cubicBezTo>
                    <a:pt x="9802" y="12485"/>
                    <a:pt x="17108" y="17133"/>
                    <a:pt x="23168" y="23180"/>
                  </a:cubicBezTo>
                  <a:cubicBezTo>
                    <a:pt x="29215" y="29240"/>
                    <a:pt x="33863" y="36546"/>
                    <a:pt x="36793" y="44594"/>
                  </a:cubicBezTo>
                  <a:lnTo>
                    <a:pt x="37428" y="46347"/>
                  </a:lnTo>
                  <a:lnTo>
                    <a:pt x="45052" y="42888"/>
                  </a:lnTo>
                  <a:cubicBezTo>
                    <a:pt x="46099" y="42406"/>
                    <a:pt x="46605" y="41206"/>
                    <a:pt x="46217" y="40123"/>
                  </a:cubicBezTo>
                  <a:cubicBezTo>
                    <a:pt x="42864" y="30946"/>
                    <a:pt x="37557" y="22604"/>
                    <a:pt x="30663" y="15685"/>
                  </a:cubicBezTo>
                  <a:cubicBezTo>
                    <a:pt x="23744" y="8791"/>
                    <a:pt x="15402" y="3484"/>
                    <a:pt x="6225" y="131"/>
                  </a:cubicBezTo>
                  <a:cubicBezTo>
                    <a:pt x="5979" y="43"/>
                    <a:pt x="5727" y="1"/>
                    <a:pt x="54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6"/>
            <p:cNvSpPr/>
            <p:nvPr/>
          </p:nvSpPr>
          <p:spPr>
            <a:xfrm>
              <a:off x="1307825" y="1322925"/>
              <a:ext cx="159450" cy="146850"/>
            </a:xfrm>
            <a:custGeom>
              <a:avLst/>
              <a:gdLst/>
              <a:ahLst/>
              <a:cxnLst/>
              <a:rect l="l" t="t" r="r" b="b"/>
              <a:pathLst>
                <a:path w="6378" h="5874" extrusionOk="0">
                  <a:moveTo>
                    <a:pt x="3196" y="0"/>
                  </a:moveTo>
                  <a:cubicBezTo>
                    <a:pt x="3182" y="0"/>
                    <a:pt x="3168" y="0"/>
                    <a:pt x="3154" y="1"/>
                  </a:cubicBezTo>
                  <a:cubicBezTo>
                    <a:pt x="1754" y="1"/>
                    <a:pt x="542" y="989"/>
                    <a:pt x="271" y="2365"/>
                  </a:cubicBezTo>
                  <a:cubicBezTo>
                    <a:pt x="1" y="3742"/>
                    <a:pt x="742" y="5119"/>
                    <a:pt x="2036" y="5648"/>
                  </a:cubicBezTo>
                  <a:cubicBezTo>
                    <a:pt x="2402" y="5801"/>
                    <a:pt x="2783" y="5874"/>
                    <a:pt x="3160" y="5874"/>
                  </a:cubicBezTo>
                  <a:cubicBezTo>
                    <a:pt x="4117" y="5874"/>
                    <a:pt x="5044" y="5402"/>
                    <a:pt x="5601" y="4566"/>
                  </a:cubicBezTo>
                  <a:cubicBezTo>
                    <a:pt x="6378" y="3401"/>
                    <a:pt x="6225" y="1848"/>
                    <a:pt x="5237" y="848"/>
                  </a:cubicBezTo>
                  <a:cubicBezTo>
                    <a:pt x="4694" y="316"/>
                    <a:pt x="3958" y="0"/>
                    <a:pt x="31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6"/>
            <p:cNvSpPr/>
            <p:nvPr/>
          </p:nvSpPr>
          <p:spPr>
            <a:xfrm>
              <a:off x="701000" y="1507650"/>
              <a:ext cx="373300" cy="440175"/>
            </a:xfrm>
            <a:custGeom>
              <a:avLst/>
              <a:gdLst/>
              <a:ahLst/>
              <a:cxnLst/>
              <a:rect l="l" t="t" r="r" b="b"/>
              <a:pathLst>
                <a:path w="14932" h="17607" extrusionOk="0">
                  <a:moveTo>
                    <a:pt x="6896" y="0"/>
                  </a:moveTo>
                  <a:lnTo>
                    <a:pt x="1" y="15155"/>
                  </a:lnTo>
                  <a:cubicBezTo>
                    <a:pt x="1676" y="16760"/>
                    <a:pt x="3872" y="17606"/>
                    <a:pt x="6102" y="17606"/>
                  </a:cubicBezTo>
                  <a:cubicBezTo>
                    <a:pt x="7271" y="17606"/>
                    <a:pt x="8450" y="17374"/>
                    <a:pt x="9567" y="16896"/>
                  </a:cubicBezTo>
                  <a:cubicBezTo>
                    <a:pt x="12814" y="15508"/>
                    <a:pt x="14920" y="12319"/>
                    <a:pt x="14932" y="8790"/>
                  </a:cubicBezTo>
                  <a:cubicBezTo>
                    <a:pt x="14920" y="4224"/>
                    <a:pt x="11449" y="412"/>
                    <a:pt x="68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4" name="Google Shape;354;p26"/>
          <p:cNvGrpSpPr/>
          <p:nvPr/>
        </p:nvGrpSpPr>
        <p:grpSpPr>
          <a:xfrm>
            <a:off x="3208667" y="3620568"/>
            <a:ext cx="372185" cy="370679"/>
            <a:chOff x="4991125" y="2436850"/>
            <a:chExt cx="1890225" cy="1882575"/>
          </a:xfrm>
        </p:grpSpPr>
        <p:sp>
          <p:nvSpPr>
            <p:cNvPr id="355" name="Google Shape;355;p26"/>
            <p:cNvSpPr/>
            <p:nvPr/>
          </p:nvSpPr>
          <p:spPr>
            <a:xfrm>
              <a:off x="4991125" y="3057800"/>
              <a:ext cx="1890225" cy="1261625"/>
            </a:xfrm>
            <a:custGeom>
              <a:avLst/>
              <a:gdLst/>
              <a:ahLst/>
              <a:cxnLst/>
              <a:rect l="l" t="t" r="r" b="b"/>
              <a:pathLst>
                <a:path w="75609" h="50465" extrusionOk="0">
                  <a:moveTo>
                    <a:pt x="61195" y="10084"/>
                  </a:moveTo>
                  <a:cubicBezTo>
                    <a:pt x="63254" y="10131"/>
                    <a:pt x="64901" y="11802"/>
                    <a:pt x="64901" y="13861"/>
                  </a:cubicBezTo>
                  <a:cubicBezTo>
                    <a:pt x="64901" y="15920"/>
                    <a:pt x="63254" y="17591"/>
                    <a:pt x="61195" y="17638"/>
                  </a:cubicBezTo>
                  <a:lnTo>
                    <a:pt x="56606" y="17638"/>
                  </a:lnTo>
                  <a:lnTo>
                    <a:pt x="56606" y="10084"/>
                  </a:lnTo>
                  <a:close/>
                  <a:moveTo>
                    <a:pt x="7907" y="1"/>
                  </a:moveTo>
                  <a:lnTo>
                    <a:pt x="7907" y="15520"/>
                  </a:lnTo>
                  <a:cubicBezTo>
                    <a:pt x="7907" y="24250"/>
                    <a:pt x="12296" y="32392"/>
                    <a:pt x="19579" y="37204"/>
                  </a:cubicBezTo>
                  <a:lnTo>
                    <a:pt x="1" y="37204"/>
                  </a:lnTo>
                  <a:lnTo>
                    <a:pt x="1" y="39416"/>
                  </a:lnTo>
                  <a:cubicBezTo>
                    <a:pt x="1" y="45511"/>
                    <a:pt x="4931" y="50453"/>
                    <a:pt x="11025" y="50464"/>
                  </a:cubicBezTo>
                  <a:lnTo>
                    <a:pt x="64266" y="50464"/>
                  </a:lnTo>
                  <a:cubicBezTo>
                    <a:pt x="70360" y="50453"/>
                    <a:pt x="75290" y="45511"/>
                    <a:pt x="75302" y="39416"/>
                  </a:cubicBezTo>
                  <a:lnTo>
                    <a:pt x="75302" y="37216"/>
                  </a:lnTo>
                  <a:lnTo>
                    <a:pt x="48170" y="37216"/>
                  </a:lnTo>
                  <a:cubicBezTo>
                    <a:pt x="51759" y="34839"/>
                    <a:pt x="54700" y="31615"/>
                    <a:pt x="56736" y="27827"/>
                  </a:cubicBezTo>
                  <a:lnTo>
                    <a:pt x="61360" y="27827"/>
                  </a:lnTo>
                  <a:cubicBezTo>
                    <a:pt x="68702" y="27756"/>
                    <a:pt x="74737" y="22014"/>
                    <a:pt x="75173" y="14684"/>
                  </a:cubicBezTo>
                  <a:cubicBezTo>
                    <a:pt x="75608" y="7354"/>
                    <a:pt x="70302" y="930"/>
                    <a:pt x="630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6"/>
            <p:cNvSpPr/>
            <p:nvPr/>
          </p:nvSpPr>
          <p:spPr>
            <a:xfrm>
              <a:off x="5188800" y="2813650"/>
              <a:ext cx="1298100" cy="133575"/>
            </a:xfrm>
            <a:custGeom>
              <a:avLst/>
              <a:gdLst/>
              <a:ahLst/>
              <a:cxnLst/>
              <a:rect l="l" t="t" r="r" b="b"/>
              <a:pathLst>
                <a:path w="51924" h="5343" extrusionOk="0">
                  <a:moveTo>
                    <a:pt x="0" y="1"/>
                  </a:moveTo>
                  <a:lnTo>
                    <a:pt x="0" y="5343"/>
                  </a:lnTo>
                  <a:lnTo>
                    <a:pt x="51923" y="5343"/>
                  </a:lnTo>
                  <a:lnTo>
                    <a:pt x="5192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6"/>
            <p:cNvSpPr/>
            <p:nvPr/>
          </p:nvSpPr>
          <p:spPr>
            <a:xfrm>
              <a:off x="5615600" y="2436850"/>
              <a:ext cx="176800" cy="253575"/>
            </a:xfrm>
            <a:custGeom>
              <a:avLst/>
              <a:gdLst/>
              <a:ahLst/>
              <a:cxnLst/>
              <a:rect l="l" t="t" r="r" b="b"/>
              <a:pathLst>
                <a:path w="7072" h="10143" extrusionOk="0">
                  <a:moveTo>
                    <a:pt x="2660" y="1"/>
                  </a:moveTo>
                  <a:cubicBezTo>
                    <a:pt x="2660" y="271"/>
                    <a:pt x="2636" y="342"/>
                    <a:pt x="2013" y="942"/>
                  </a:cubicBezTo>
                  <a:cubicBezTo>
                    <a:pt x="1260" y="1660"/>
                    <a:pt x="1" y="2848"/>
                    <a:pt x="1" y="5072"/>
                  </a:cubicBezTo>
                  <a:cubicBezTo>
                    <a:pt x="1" y="7296"/>
                    <a:pt x="1260" y="8484"/>
                    <a:pt x="2013" y="9202"/>
                  </a:cubicBezTo>
                  <a:cubicBezTo>
                    <a:pt x="2636" y="9790"/>
                    <a:pt x="2660" y="9872"/>
                    <a:pt x="2660" y="10143"/>
                  </a:cubicBezTo>
                  <a:lnTo>
                    <a:pt x="7072" y="10143"/>
                  </a:lnTo>
                  <a:cubicBezTo>
                    <a:pt x="7072" y="7919"/>
                    <a:pt x="5813" y="6719"/>
                    <a:pt x="5048" y="6001"/>
                  </a:cubicBezTo>
                  <a:cubicBezTo>
                    <a:pt x="4425" y="5413"/>
                    <a:pt x="4413" y="5343"/>
                    <a:pt x="4413" y="5072"/>
                  </a:cubicBezTo>
                  <a:cubicBezTo>
                    <a:pt x="4413" y="4801"/>
                    <a:pt x="4425" y="4731"/>
                    <a:pt x="5048" y="4142"/>
                  </a:cubicBezTo>
                  <a:cubicBezTo>
                    <a:pt x="5813" y="3425"/>
                    <a:pt x="7072" y="2225"/>
                    <a:pt x="70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6"/>
            <p:cNvSpPr/>
            <p:nvPr/>
          </p:nvSpPr>
          <p:spPr>
            <a:xfrm>
              <a:off x="5851800" y="2436850"/>
              <a:ext cx="176800" cy="253575"/>
            </a:xfrm>
            <a:custGeom>
              <a:avLst/>
              <a:gdLst/>
              <a:ahLst/>
              <a:cxnLst/>
              <a:rect l="l" t="t" r="r" b="b"/>
              <a:pathLst>
                <a:path w="7072" h="10143" extrusionOk="0">
                  <a:moveTo>
                    <a:pt x="2660" y="1"/>
                  </a:moveTo>
                  <a:cubicBezTo>
                    <a:pt x="2660" y="271"/>
                    <a:pt x="2648" y="342"/>
                    <a:pt x="2024" y="942"/>
                  </a:cubicBezTo>
                  <a:cubicBezTo>
                    <a:pt x="1271" y="1660"/>
                    <a:pt x="1" y="2848"/>
                    <a:pt x="1" y="5072"/>
                  </a:cubicBezTo>
                  <a:cubicBezTo>
                    <a:pt x="1" y="7296"/>
                    <a:pt x="1260" y="8484"/>
                    <a:pt x="2024" y="9202"/>
                  </a:cubicBezTo>
                  <a:cubicBezTo>
                    <a:pt x="2648" y="9790"/>
                    <a:pt x="2660" y="9872"/>
                    <a:pt x="2660" y="10143"/>
                  </a:cubicBezTo>
                  <a:lnTo>
                    <a:pt x="7072" y="10143"/>
                  </a:lnTo>
                  <a:cubicBezTo>
                    <a:pt x="7072" y="7919"/>
                    <a:pt x="5813" y="6719"/>
                    <a:pt x="5060" y="6001"/>
                  </a:cubicBezTo>
                  <a:cubicBezTo>
                    <a:pt x="4436" y="5413"/>
                    <a:pt x="4413" y="5343"/>
                    <a:pt x="4413" y="5072"/>
                  </a:cubicBezTo>
                  <a:cubicBezTo>
                    <a:pt x="4413" y="4801"/>
                    <a:pt x="4436" y="4731"/>
                    <a:pt x="5060" y="4142"/>
                  </a:cubicBezTo>
                  <a:cubicBezTo>
                    <a:pt x="5813" y="3425"/>
                    <a:pt x="7072" y="2225"/>
                    <a:pt x="70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9" name="Google Shape;359;p26"/>
          <p:cNvGrpSpPr/>
          <p:nvPr/>
        </p:nvGrpSpPr>
        <p:grpSpPr>
          <a:xfrm>
            <a:off x="1112845" y="3454559"/>
            <a:ext cx="372245" cy="369356"/>
            <a:chOff x="5249675" y="238125"/>
            <a:chExt cx="1897275" cy="1882550"/>
          </a:xfrm>
        </p:grpSpPr>
        <p:sp>
          <p:nvSpPr>
            <p:cNvPr id="360" name="Google Shape;360;p26"/>
            <p:cNvSpPr/>
            <p:nvPr/>
          </p:nvSpPr>
          <p:spPr>
            <a:xfrm>
              <a:off x="5367350" y="1455300"/>
              <a:ext cx="290050" cy="110325"/>
            </a:xfrm>
            <a:custGeom>
              <a:avLst/>
              <a:gdLst/>
              <a:ahLst/>
              <a:cxnLst/>
              <a:rect l="l" t="t" r="r" b="b"/>
              <a:pathLst>
                <a:path w="11602" h="4413" extrusionOk="0">
                  <a:moveTo>
                    <a:pt x="0" y="0"/>
                  </a:moveTo>
                  <a:lnTo>
                    <a:pt x="0" y="4412"/>
                  </a:lnTo>
                  <a:lnTo>
                    <a:pt x="11601" y="4412"/>
                  </a:lnTo>
                  <a:cubicBezTo>
                    <a:pt x="9272" y="1612"/>
                    <a:pt x="5836" y="0"/>
                    <a:pt x="221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6"/>
            <p:cNvSpPr/>
            <p:nvPr/>
          </p:nvSpPr>
          <p:spPr>
            <a:xfrm>
              <a:off x="5367350" y="1234675"/>
              <a:ext cx="1661950" cy="276525"/>
            </a:xfrm>
            <a:custGeom>
              <a:avLst/>
              <a:gdLst/>
              <a:ahLst/>
              <a:cxnLst/>
              <a:rect l="l" t="t" r="r" b="b"/>
              <a:pathLst>
                <a:path w="66478" h="11061" extrusionOk="0">
                  <a:moveTo>
                    <a:pt x="0" y="1"/>
                  </a:moveTo>
                  <a:lnTo>
                    <a:pt x="0" y="4413"/>
                  </a:lnTo>
                  <a:lnTo>
                    <a:pt x="2212" y="4413"/>
                  </a:lnTo>
                  <a:cubicBezTo>
                    <a:pt x="7519" y="4413"/>
                    <a:pt x="12519" y="6896"/>
                    <a:pt x="15590" y="11061"/>
                  </a:cubicBezTo>
                  <a:cubicBezTo>
                    <a:pt x="18670" y="6880"/>
                    <a:pt x="23556" y="4413"/>
                    <a:pt x="28753" y="4413"/>
                  </a:cubicBezTo>
                  <a:cubicBezTo>
                    <a:pt x="28777" y="4413"/>
                    <a:pt x="28802" y="4413"/>
                    <a:pt x="28827" y="4413"/>
                  </a:cubicBezTo>
                  <a:lnTo>
                    <a:pt x="66477" y="4413"/>
                  </a:lnTo>
                  <a:lnTo>
                    <a:pt x="6647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6"/>
            <p:cNvSpPr/>
            <p:nvPr/>
          </p:nvSpPr>
          <p:spPr>
            <a:xfrm>
              <a:off x="5249675" y="1675900"/>
              <a:ext cx="1897275" cy="444775"/>
            </a:xfrm>
            <a:custGeom>
              <a:avLst/>
              <a:gdLst/>
              <a:ahLst/>
              <a:cxnLst/>
              <a:rect l="l" t="t" r="r" b="b"/>
              <a:pathLst>
                <a:path w="75891" h="17791" extrusionOk="0">
                  <a:moveTo>
                    <a:pt x="2519" y="1"/>
                  </a:moveTo>
                  <a:cubicBezTo>
                    <a:pt x="1060" y="1"/>
                    <a:pt x="1" y="1389"/>
                    <a:pt x="366" y="2801"/>
                  </a:cubicBezTo>
                  <a:cubicBezTo>
                    <a:pt x="2589" y="11319"/>
                    <a:pt x="11084" y="17791"/>
                    <a:pt x="20297" y="17791"/>
                  </a:cubicBezTo>
                  <a:lnTo>
                    <a:pt x="55595" y="17791"/>
                  </a:lnTo>
                  <a:cubicBezTo>
                    <a:pt x="64807" y="17791"/>
                    <a:pt x="73302" y="11319"/>
                    <a:pt x="75526" y="2801"/>
                  </a:cubicBezTo>
                  <a:cubicBezTo>
                    <a:pt x="75891" y="1389"/>
                    <a:pt x="74832" y="1"/>
                    <a:pt x="73373" y="1"/>
                  </a:cubicBezTo>
                  <a:lnTo>
                    <a:pt x="68984" y="1"/>
                  </a:lnTo>
                  <a:cubicBezTo>
                    <a:pt x="64407" y="1"/>
                    <a:pt x="60077" y="2577"/>
                    <a:pt x="58030" y="6672"/>
                  </a:cubicBezTo>
                  <a:lnTo>
                    <a:pt x="57571" y="7601"/>
                  </a:lnTo>
                  <a:cubicBezTo>
                    <a:pt x="57165" y="8413"/>
                    <a:pt x="56380" y="8819"/>
                    <a:pt x="55595" y="8819"/>
                  </a:cubicBezTo>
                  <a:cubicBezTo>
                    <a:pt x="54809" y="8819"/>
                    <a:pt x="54024" y="8413"/>
                    <a:pt x="53618" y="7601"/>
                  </a:cubicBezTo>
                  <a:lnTo>
                    <a:pt x="53159" y="6672"/>
                  </a:lnTo>
                  <a:cubicBezTo>
                    <a:pt x="51112" y="2577"/>
                    <a:pt x="46935" y="1"/>
                    <a:pt x="423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6"/>
            <p:cNvSpPr/>
            <p:nvPr/>
          </p:nvSpPr>
          <p:spPr>
            <a:xfrm>
              <a:off x="5856800" y="1455300"/>
              <a:ext cx="1172500" cy="276525"/>
            </a:xfrm>
            <a:custGeom>
              <a:avLst/>
              <a:gdLst/>
              <a:ahLst/>
              <a:cxnLst/>
              <a:rect l="l" t="t" r="r" b="b"/>
              <a:pathLst>
                <a:path w="46900" h="11061" extrusionOk="0">
                  <a:moveTo>
                    <a:pt x="9249" y="0"/>
                  </a:moveTo>
                  <a:cubicBezTo>
                    <a:pt x="5660" y="0"/>
                    <a:pt x="2271" y="1624"/>
                    <a:pt x="1" y="4412"/>
                  </a:cubicBezTo>
                  <a:lnTo>
                    <a:pt x="18073" y="4412"/>
                  </a:lnTo>
                  <a:cubicBezTo>
                    <a:pt x="18098" y="4412"/>
                    <a:pt x="18122" y="4412"/>
                    <a:pt x="18147" y="4412"/>
                  </a:cubicBezTo>
                  <a:cubicBezTo>
                    <a:pt x="23343" y="4412"/>
                    <a:pt x="28230" y="6879"/>
                    <a:pt x="31310" y="11060"/>
                  </a:cubicBezTo>
                  <a:cubicBezTo>
                    <a:pt x="36581" y="3918"/>
                    <a:pt x="44252" y="4530"/>
                    <a:pt x="44699" y="4412"/>
                  </a:cubicBezTo>
                  <a:lnTo>
                    <a:pt x="46899" y="4412"/>
                  </a:lnTo>
                  <a:lnTo>
                    <a:pt x="468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6"/>
            <p:cNvSpPr/>
            <p:nvPr/>
          </p:nvSpPr>
          <p:spPr>
            <a:xfrm>
              <a:off x="5253500" y="238125"/>
              <a:ext cx="1889625" cy="886275"/>
            </a:xfrm>
            <a:custGeom>
              <a:avLst/>
              <a:gdLst/>
              <a:ahLst/>
              <a:cxnLst/>
              <a:rect l="l" t="t" r="r" b="b"/>
              <a:pathLst>
                <a:path w="75585" h="35451" extrusionOk="0">
                  <a:moveTo>
                    <a:pt x="24550" y="13381"/>
                  </a:moveTo>
                  <a:cubicBezTo>
                    <a:pt x="25115" y="13381"/>
                    <a:pt x="25680" y="13595"/>
                    <a:pt x="26109" y="14025"/>
                  </a:cubicBezTo>
                  <a:cubicBezTo>
                    <a:pt x="26968" y="14896"/>
                    <a:pt x="26968" y="16284"/>
                    <a:pt x="26109" y="17155"/>
                  </a:cubicBezTo>
                  <a:lnTo>
                    <a:pt x="21697" y="21567"/>
                  </a:lnTo>
                  <a:cubicBezTo>
                    <a:pt x="21268" y="21996"/>
                    <a:pt x="20703" y="22211"/>
                    <a:pt x="20138" y="22211"/>
                  </a:cubicBezTo>
                  <a:cubicBezTo>
                    <a:pt x="19573" y="22211"/>
                    <a:pt x="19009" y="21996"/>
                    <a:pt x="18579" y="21567"/>
                  </a:cubicBezTo>
                  <a:cubicBezTo>
                    <a:pt x="17720" y="20696"/>
                    <a:pt x="17720" y="19308"/>
                    <a:pt x="18579" y="18437"/>
                  </a:cubicBezTo>
                  <a:lnTo>
                    <a:pt x="22991" y="14025"/>
                  </a:lnTo>
                  <a:cubicBezTo>
                    <a:pt x="23421" y="13595"/>
                    <a:pt x="23986" y="13381"/>
                    <a:pt x="24550" y="13381"/>
                  </a:cubicBezTo>
                  <a:close/>
                  <a:moveTo>
                    <a:pt x="51023" y="13381"/>
                  </a:moveTo>
                  <a:cubicBezTo>
                    <a:pt x="51588" y="13381"/>
                    <a:pt x="52153" y="13595"/>
                    <a:pt x="52582" y="14025"/>
                  </a:cubicBezTo>
                  <a:lnTo>
                    <a:pt x="56995" y="18437"/>
                  </a:lnTo>
                  <a:cubicBezTo>
                    <a:pt x="57854" y="19308"/>
                    <a:pt x="57854" y="20696"/>
                    <a:pt x="56995" y="21567"/>
                  </a:cubicBezTo>
                  <a:cubicBezTo>
                    <a:pt x="56565" y="21996"/>
                    <a:pt x="56000" y="22211"/>
                    <a:pt x="55436" y="22211"/>
                  </a:cubicBezTo>
                  <a:cubicBezTo>
                    <a:pt x="54871" y="22211"/>
                    <a:pt x="54306" y="21996"/>
                    <a:pt x="53877" y="21567"/>
                  </a:cubicBezTo>
                  <a:lnTo>
                    <a:pt x="49464" y="17155"/>
                  </a:lnTo>
                  <a:cubicBezTo>
                    <a:pt x="48606" y="16284"/>
                    <a:pt x="48606" y="14896"/>
                    <a:pt x="49464" y="14025"/>
                  </a:cubicBezTo>
                  <a:cubicBezTo>
                    <a:pt x="49894" y="13595"/>
                    <a:pt x="50459" y="13381"/>
                    <a:pt x="51023" y="13381"/>
                  </a:cubicBezTo>
                  <a:close/>
                  <a:moveTo>
                    <a:pt x="37793" y="17802"/>
                  </a:moveTo>
                  <a:cubicBezTo>
                    <a:pt x="39016" y="17802"/>
                    <a:pt x="40005" y="18778"/>
                    <a:pt x="40005" y="20002"/>
                  </a:cubicBezTo>
                  <a:lnTo>
                    <a:pt x="40005" y="24414"/>
                  </a:lnTo>
                  <a:cubicBezTo>
                    <a:pt x="40005" y="25638"/>
                    <a:pt x="39016" y="26614"/>
                    <a:pt x="37793" y="26614"/>
                  </a:cubicBezTo>
                  <a:cubicBezTo>
                    <a:pt x="36569" y="26614"/>
                    <a:pt x="35593" y="25638"/>
                    <a:pt x="35593" y="24414"/>
                  </a:cubicBezTo>
                  <a:lnTo>
                    <a:pt x="35593" y="20002"/>
                  </a:lnTo>
                  <a:cubicBezTo>
                    <a:pt x="35593" y="18778"/>
                    <a:pt x="36569" y="17802"/>
                    <a:pt x="37793" y="17802"/>
                  </a:cubicBezTo>
                  <a:close/>
                  <a:moveTo>
                    <a:pt x="37793" y="0"/>
                  </a:moveTo>
                  <a:cubicBezTo>
                    <a:pt x="18685" y="0"/>
                    <a:pt x="2460" y="14519"/>
                    <a:pt x="154" y="33003"/>
                  </a:cubicBezTo>
                  <a:cubicBezTo>
                    <a:pt x="1" y="34309"/>
                    <a:pt x="1083" y="35451"/>
                    <a:pt x="2378" y="35451"/>
                  </a:cubicBezTo>
                  <a:lnTo>
                    <a:pt x="73208" y="35451"/>
                  </a:lnTo>
                  <a:cubicBezTo>
                    <a:pt x="74514" y="35451"/>
                    <a:pt x="75585" y="34309"/>
                    <a:pt x="75432" y="33003"/>
                  </a:cubicBezTo>
                  <a:cubicBezTo>
                    <a:pt x="73137" y="14519"/>
                    <a:pt x="56900" y="0"/>
                    <a:pt x="377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5" name="Google Shape;365;p26"/>
          <p:cNvGrpSpPr/>
          <p:nvPr/>
        </p:nvGrpSpPr>
        <p:grpSpPr>
          <a:xfrm>
            <a:off x="1126337" y="1869842"/>
            <a:ext cx="357689" cy="347177"/>
            <a:chOff x="2652075" y="3639925"/>
            <a:chExt cx="1882575" cy="1827250"/>
          </a:xfrm>
        </p:grpSpPr>
        <p:sp>
          <p:nvSpPr>
            <p:cNvPr id="366" name="Google Shape;366;p26"/>
            <p:cNvSpPr/>
            <p:nvPr/>
          </p:nvSpPr>
          <p:spPr>
            <a:xfrm>
              <a:off x="2716200" y="3639925"/>
              <a:ext cx="628925" cy="694500"/>
            </a:xfrm>
            <a:custGeom>
              <a:avLst/>
              <a:gdLst/>
              <a:ahLst/>
              <a:cxnLst/>
              <a:rect l="l" t="t" r="r" b="b"/>
              <a:pathLst>
                <a:path w="25157" h="27780" extrusionOk="0">
                  <a:moveTo>
                    <a:pt x="5354" y="0"/>
                  </a:moveTo>
                  <a:lnTo>
                    <a:pt x="4519" y="1412"/>
                  </a:lnTo>
                  <a:cubicBezTo>
                    <a:pt x="4342" y="1718"/>
                    <a:pt x="118" y="8919"/>
                    <a:pt x="36" y="16696"/>
                  </a:cubicBezTo>
                  <a:cubicBezTo>
                    <a:pt x="1" y="19367"/>
                    <a:pt x="460" y="21826"/>
                    <a:pt x="1413" y="24003"/>
                  </a:cubicBezTo>
                  <a:cubicBezTo>
                    <a:pt x="2001" y="25356"/>
                    <a:pt x="2766" y="26626"/>
                    <a:pt x="3707" y="27779"/>
                  </a:cubicBezTo>
                  <a:lnTo>
                    <a:pt x="14932" y="27779"/>
                  </a:lnTo>
                  <a:lnTo>
                    <a:pt x="9049" y="14225"/>
                  </a:lnTo>
                  <a:lnTo>
                    <a:pt x="13202" y="12425"/>
                  </a:lnTo>
                  <a:lnTo>
                    <a:pt x="19861" y="27779"/>
                  </a:lnTo>
                  <a:lnTo>
                    <a:pt x="22450" y="27779"/>
                  </a:lnTo>
                  <a:cubicBezTo>
                    <a:pt x="22415" y="27368"/>
                    <a:pt x="22403" y="26956"/>
                    <a:pt x="22426" y="26556"/>
                  </a:cubicBezTo>
                  <a:cubicBezTo>
                    <a:pt x="22497" y="24532"/>
                    <a:pt x="23226" y="22591"/>
                    <a:pt x="24497" y="21026"/>
                  </a:cubicBezTo>
                  <a:lnTo>
                    <a:pt x="24591" y="20920"/>
                  </a:lnTo>
                  <a:cubicBezTo>
                    <a:pt x="24768" y="20708"/>
                    <a:pt x="24956" y="20496"/>
                    <a:pt x="25156" y="20308"/>
                  </a:cubicBezTo>
                  <a:cubicBezTo>
                    <a:pt x="21415" y="17473"/>
                    <a:pt x="20050" y="12484"/>
                    <a:pt x="21826" y="8142"/>
                  </a:cubicBezTo>
                  <a:cubicBezTo>
                    <a:pt x="20156" y="6518"/>
                    <a:pt x="18285" y="5130"/>
                    <a:pt x="16249" y="4024"/>
                  </a:cubicBezTo>
                  <a:cubicBezTo>
                    <a:pt x="13320" y="2389"/>
                    <a:pt x="10202" y="1165"/>
                    <a:pt x="6954" y="365"/>
                  </a:cubicBezTo>
                  <a:lnTo>
                    <a:pt x="535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6"/>
            <p:cNvSpPr/>
            <p:nvPr/>
          </p:nvSpPr>
          <p:spPr>
            <a:xfrm>
              <a:off x="3326275" y="3795950"/>
              <a:ext cx="282400" cy="286975"/>
            </a:xfrm>
            <a:custGeom>
              <a:avLst/>
              <a:gdLst/>
              <a:ahLst/>
              <a:cxnLst/>
              <a:rect l="l" t="t" r="r" b="b"/>
              <a:pathLst>
                <a:path w="11296" h="11479" extrusionOk="0">
                  <a:moveTo>
                    <a:pt x="6994" y="1"/>
                  </a:moveTo>
                  <a:cubicBezTo>
                    <a:pt x="5031" y="1"/>
                    <a:pt x="3085" y="984"/>
                    <a:pt x="1977" y="2866"/>
                  </a:cubicBezTo>
                  <a:cubicBezTo>
                    <a:pt x="0" y="6243"/>
                    <a:pt x="1847" y="10573"/>
                    <a:pt x="5659" y="11479"/>
                  </a:cubicBezTo>
                  <a:cubicBezTo>
                    <a:pt x="5836" y="11443"/>
                    <a:pt x="6024" y="11420"/>
                    <a:pt x="6201" y="11396"/>
                  </a:cubicBezTo>
                  <a:cubicBezTo>
                    <a:pt x="7213" y="9267"/>
                    <a:pt x="8966" y="7608"/>
                    <a:pt x="11142" y="6713"/>
                  </a:cubicBezTo>
                  <a:cubicBezTo>
                    <a:pt x="10813" y="5113"/>
                    <a:pt x="10872" y="3466"/>
                    <a:pt x="11295" y="1901"/>
                  </a:cubicBezTo>
                  <a:cubicBezTo>
                    <a:pt x="10124" y="620"/>
                    <a:pt x="8553" y="1"/>
                    <a:pt x="69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6"/>
            <p:cNvSpPr/>
            <p:nvPr/>
          </p:nvSpPr>
          <p:spPr>
            <a:xfrm>
              <a:off x="3696600" y="3760800"/>
              <a:ext cx="318000" cy="258600"/>
            </a:xfrm>
            <a:custGeom>
              <a:avLst/>
              <a:gdLst/>
              <a:ahLst/>
              <a:cxnLst/>
              <a:rect l="l" t="t" r="r" b="b"/>
              <a:pathLst>
                <a:path w="12720" h="10344" extrusionOk="0">
                  <a:moveTo>
                    <a:pt x="6708" y="0"/>
                  </a:moveTo>
                  <a:cubicBezTo>
                    <a:pt x="6378" y="0"/>
                    <a:pt x="6044" y="27"/>
                    <a:pt x="5707" y="83"/>
                  </a:cubicBezTo>
                  <a:cubicBezTo>
                    <a:pt x="2236" y="660"/>
                    <a:pt x="0" y="4048"/>
                    <a:pt x="824" y="7461"/>
                  </a:cubicBezTo>
                  <a:cubicBezTo>
                    <a:pt x="1400" y="7519"/>
                    <a:pt x="1965" y="7637"/>
                    <a:pt x="2518" y="7802"/>
                  </a:cubicBezTo>
                  <a:cubicBezTo>
                    <a:pt x="4095" y="8272"/>
                    <a:pt x="5518" y="9155"/>
                    <a:pt x="6648" y="10343"/>
                  </a:cubicBezTo>
                  <a:cubicBezTo>
                    <a:pt x="7083" y="10226"/>
                    <a:pt x="7530" y="10131"/>
                    <a:pt x="7989" y="10073"/>
                  </a:cubicBezTo>
                  <a:cubicBezTo>
                    <a:pt x="8954" y="8025"/>
                    <a:pt x="10637" y="6390"/>
                    <a:pt x="12719" y="5484"/>
                  </a:cubicBezTo>
                  <a:cubicBezTo>
                    <a:pt x="12422" y="2330"/>
                    <a:pt x="9766" y="0"/>
                    <a:pt x="67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6"/>
            <p:cNvSpPr/>
            <p:nvPr/>
          </p:nvSpPr>
          <p:spPr>
            <a:xfrm>
              <a:off x="3980450" y="3991375"/>
              <a:ext cx="455350" cy="343050"/>
            </a:xfrm>
            <a:custGeom>
              <a:avLst/>
              <a:gdLst/>
              <a:ahLst/>
              <a:cxnLst/>
              <a:rect l="l" t="t" r="r" b="b"/>
              <a:pathLst>
                <a:path w="18214" h="13722" extrusionOk="0">
                  <a:moveTo>
                    <a:pt x="5126" y="0"/>
                  </a:moveTo>
                  <a:cubicBezTo>
                    <a:pt x="3205" y="0"/>
                    <a:pt x="1451" y="1130"/>
                    <a:pt x="671" y="2897"/>
                  </a:cubicBezTo>
                  <a:cubicBezTo>
                    <a:pt x="565" y="3132"/>
                    <a:pt x="483" y="3379"/>
                    <a:pt x="424" y="3626"/>
                  </a:cubicBezTo>
                  <a:lnTo>
                    <a:pt x="0" y="5274"/>
                  </a:lnTo>
                  <a:cubicBezTo>
                    <a:pt x="294" y="5450"/>
                    <a:pt x="589" y="5626"/>
                    <a:pt x="859" y="5838"/>
                  </a:cubicBezTo>
                  <a:cubicBezTo>
                    <a:pt x="3377" y="7662"/>
                    <a:pt x="4824" y="10615"/>
                    <a:pt x="4718" y="13721"/>
                  </a:cubicBezTo>
                  <a:lnTo>
                    <a:pt x="15719" y="13721"/>
                  </a:lnTo>
                  <a:cubicBezTo>
                    <a:pt x="18214" y="10627"/>
                    <a:pt x="16120" y="6015"/>
                    <a:pt x="12154" y="5862"/>
                  </a:cubicBezTo>
                  <a:lnTo>
                    <a:pt x="12037" y="5862"/>
                  </a:lnTo>
                  <a:lnTo>
                    <a:pt x="10166" y="5827"/>
                  </a:lnTo>
                  <a:lnTo>
                    <a:pt x="9848" y="3991"/>
                  </a:lnTo>
                  <a:cubicBezTo>
                    <a:pt x="9448" y="1814"/>
                    <a:pt x="7636" y="179"/>
                    <a:pt x="5424" y="14"/>
                  </a:cubicBezTo>
                  <a:lnTo>
                    <a:pt x="5271" y="2"/>
                  </a:lnTo>
                  <a:cubicBezTo>
                    <a:pt x="5223" y="1"/>
                    <a:pt x="5174" y="0"/>
                    <a:pt x="51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6"/>
            <p:cNvSpPr/>
            <p:nvPr/>
          </p:nvSpPr>
          <p:spPr>
            <a:xfrm>
              <a:off x="3385675" y="4059600"/>
              <a:ext cx="602150" cy="274825"/>
            </a:xfrm>
            <a:custGeom>
              <a:avLst/>
              <a:gdLst/>
              <a:ahLst/>
              <a:cxnLst/>
              <a:rect l="l" t="t" r="r" b="b"/>
              <a:pathLst>
                <a:path w="24086" h="10993" extrusionOk="0">
                  <a:moveTo>
                    <a:pt x="12364" y="0"/>
                  </a:moveTo>
                  <a:cubicBezTo>
                    <a:pt x="10228" y="0"/>
                    <a:pt x="8173" y="1443"/>
                    <a:pt x="7625" y="3615"/>
                  </a:cubicBezTo>
                  <a:lnTo>
                    <a:pt x="7190" y="5298"/>
                  </a:lnTo>
                  <a:lnTo>
                    <a:pt x="7154" y="5451"/>
                  </a:lnTo>
                  <a:lnTo>
                    <a:pt x="6660" y="5415"/>
                  </a:lnTo>
                  <a:lnTo>
                    <a:pt x="5178" y="5309"/>
                  </a:lnTo>
                  <a:cubicBezTo>
                    <a:pt x="5105" y="5306"/>
                    <a:pt x="5032" y="5304"/>
                    <a:pt x="4960" y="5304"/>
                  </a:cubicBezTo>
                  <a:cubicBezTo>
                    <a:pt x="3521" y="5304"/>
                    <a:pt x="2155" y="5966"/>
                    <a:pt x="1248" y="7086"/>
                  </a:cubicBezTo>
                  <a:lnTo>
                    <a:pt x="1201" y="7145"/>
                  </a:lnTo>
                  <a:cubicBezTo>
                    <a:pt x="354" y="8227"/>
                    <a:pt x="1" y="9628"/>
                    <a:pt x="248" y="10992"/>
                  </a:cubicBezTo>
                  <a:lnTo>
                    <a:pt x="23980" y="10992"/>
                  </a:lnTo>
                  <a:cubicBezTo>
                    <a:pt x="23980" y="10945"/>
                    <a:pt x="23980" y="10910"/>
                    <a:pt x="23980" y="10863"/>
                  </a:cubicBezTo>
                  <a:cubicBezTo>
                    <a:pt x="24085" y="8204"/>
                    <a:pt x="22003" y="5957"/>
                    <a:pt x="19344" y="5851"/>
                  </a:cubicBezTo>
                  <a:lnTo>
                    <a:pt x="19226" y="5851"/>
                  </a:lnTo>
                  <a:lnTo>
                    <a:pt x="17367" y="5815"/>
                  </a:lnTo>
                  <a:lnTo>
                    <a:pt x="17261" y="5251"/>
                  </a:lnTo>
                  <a:cubicBezTo>
                    <a:pt x="17085" y="4203"/>
                    <a:pt x="16955" y="3227"/>
                    <a:pt x="16379" y="2309"/>
                  </a:cubicBezTo>
                  <a:cubicBezTo>
                    <a:pt x="15861" y="1462"/>
                    <a:pt x="15108" y="791"/>
                    <a:pt x="14202" y="380"/>
                  </a:cubicBezTo>
                  <a:cubicBezTo>
                    <a:pt x="13606" y="121"/>
                    <a:pt x="12981" y="0"/>
                    <a:pt x="123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6"/>
            <p:cNvSpPr/>
            <p:nvPr/>
          </p:nvSpPr>
          <p:spPr>
            <a:xfrm>
              <a:off x="2705900" y="4710325"/>
              <a:ext cx="1774625" cy="756850"/>
            </a:xfrm>
            <a:custGeom>
              <a:avLst/>
              <a:gdLst/>
              <a:ahLst/>
              <a:cxnLst/>
              <a:rect l="l" t="t" r="r" b="b"/>
              <a:pathLst>
                <a:path w="70985" h="30274" extrusionOk="0">
                  <a:moveTo>
                    <a:pt x="1" y="0"/>
                  </a:moveTo>
                  <a:cubicBezTo>
                    <a:pt x="907" y="2530"/>
                    <a:pt x="2083" y="4954"/>
                    <a:pt x="3507" y="7224"/>
                  </a:cubicBezTo>
                  <a:cubicBezTo>
                    <a:pt x="6896" y="12637"/>
                    <a:pt x="11602" y="17108"/>
                    <a:pt x="17191" y="20214"/>
                  </a:cubicBezTo>
                  <a:lnTo>
                    <a:pt x="17191" y="30274"/>
                  </a:lnTo>
                  <a:lnTo>
                    <a:pt x="53794" y="30274"/>
                  </a:lnTo>
                  <a:lnTo>
                    <a:pt x="53794" y="20214"/>
                  </a:lnTo>
                  <a:cubicBezTo>
                    <a:pt x="59383" y="17108"/>
                    <a:pt x="64089" y="12637"/>
                    <a:pt x="67478" y="7224"/>
                  </a:cubicBezTo>
                  <a:cubicBezTo>
                    <a:pt x="68902" y="4954"/>
                    <a:pt x="70078" y="2530"/>
                    <a:pt x="709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6"/>
            <p:cNvSpPr/>
            <p:nvPr/>
          </p:nvSpPr>
          <p:spPr>
            <a:xfrm>
              <a:off x="2652075" y="4447650"/>
              <a:ext cx="1882575" cy="149450"/>
            </a:xfrm>
            <a:custGeom>
              <a:avLst/>
              <a:gdLst/>
              <a:ahLst/>
              <a:cxnLst/>
              <a:rect l="l" t="t" r="r" b="b"/>
              <a:pathLst>
                <a:path w="75303" h="5978" extrusionOk="0">
                  <a:moveTo>
                    <a:pt x="1" y="0"/>
                  </a:moveTo>
                  <a:cubicBezTo>
                    <a:pt x="118" y="2012"/>
                    <a:pt x="401" y="4012"/>
                    <a:pt x="836" y="5977"/>
                  </a:cubicBezTo>
                  <a:lnTo>
                    <a:pt x="74455" y="5977"/>
                  </a:lnTo>
                  <a:cubicBezTo>
                    <a:pt x="74902" y="4012"/>
                    <a:pt x="75185" y="2012"/>
                    <a:pt x="753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27"/>
          <p:cNvSpPr/>
          <p:nvPr/>
        </p:nvSpPr>
        <p:spPr>
          <a:xfrm rot="-3173578">
            <a:off x="2948502" y="636938"/>
            <a:ext cx="755592" cy="874209"/>
          </a:xfrm>
          <a:custGeom>
            <a:avLst/>
            <a:gdLst/>
            <a:ahLst/>
            <a:cxnLst/>
            <a:rect l="l" t="t" r="r" b="b"/>
            <a:pathLst>
              <a:path w="23601" h="27306" fill="none" extrusionOk="0">
                <a:moveTo>
                  <a:pt x="7583" y="1747"/>
                </a:moveTo>
                <a:cubicBezTo>
                  <a:pt x="16316" y="0"/>
                  <a:pt x="23600" y="8392"/>
                  <a:pt x="20704" y="16784"/>
                </a:cubicBezTo>
                <a:cubicBezTo>
                  <a:pt x="17807" y="25218"/>
                  <a:pt x="6859" y="27306"/>
                  <a:pt x="1108" y="20533"/>
                </a:cubicBezTo>
                <a:cubicBezTo>
                  <a:pt x="682" y="20064"/>
                  <a:pt x="299" y="19553"/>
                  <a:pt x="1" y="18999"/>
                </a:cubicBezTo>
              </a:path>
            </a:pathLst>
          </a:custGeom>
          <a:solidFill>
            <a:schemeClr val="accent1"/>
          </a:solidFill>
          <a:ln w="13850" cap="rnd"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78" name="Google Shape;378;p27"/>
          <p:cNvSpPr/>
          <p:nvPr/>
        </p:nvSpPr>
        <p:spPr>
          <a:xfrm>
            <a:off x="5784719" y="3707004"/>
            <a:ext cx="1373867" cy="1113719"/>
          </a:xfrm>
          <a:custGeom>
            <a:avLst/>
            <a:gdLst/>
            <a:ahLst/>
            <a:cxnLst/>
            <a:rect l="l" t="t" r="r" b="b"/>
            <a:pathLst>
              <a:path w="25645" h="20789" fill="none" extrusionOk="0">
                <a:moveTo>
                  <a:pt x="23472" y="5709"/>
                </a:moveTo>
                <a:cubicBezTo>
                  <a:pt x="25645" y="13547"/>
                  <a:pt x="18488" y="20789"/>
                  <a:pt x="10608" y="18744"/>
                </a:cubicBezTo>
                <a:cubicBezTo>
                  <a:pt x="2684" y="16657"/>
                  <a:pt x="1" y="6859"/>
                  <a:pt x="5752" y="1066"/>
                </a:cubicBezTo>
                <a:cubicBezTo>
                  <a:pt x="6092" y="683"/>
                  <a:pt x="6518" y="299"/>
                  <a:pt x="6944" y="1"/>
                </a:cubicBezTo>
              </a:path>
            </a:pathLst>
          </a:custGeom>
          <a:solidFill>
            <a:schemeClr val="accent1"/>
          </a:solidFill>
          <a:ln w="13850" cap="rnd"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7"/>
          <p:cNvSpPr/>
          <p:nvPr/>
        </p:nvSpPr>
        <p:spPr>
          <a:xfrm>
            <a:off x="-2" y="2933780"/>
            <a:ext cx="2563026" cy="2560152"/>
          </a:xfrm>
          <a:custGeom>
            <a:avLst/>
            <a:gdLst/>
            <a:ahLst/>
            <a:cxnLst/>
            <a:rect l="l" t="t" r="r" b="b"/>
            <a:pathLst>
              <a:path w="39235" h="39191" fill="none" extrusionOk="0">
                <a:moveTo>
                  <a:pt x="37487" y="27817"/>
                </a:moveTo>
                <a:lnTo>
                  <a:pt x="39234" y="20661"/>
                </a:lnTo>
                <a:lnTo>
                  <a:pt x="34719" y="19511"/>
                </a:lnTo>
                <a:cubicBezTo>
                  <a:pt x="34676" y="18062"/>
                  <a:pt x="34420" y="16614"/>
                  <a:pt x="33952" y="15251"/>
                </a:cubicBezTo>
                <a:lnTo>
                  <a:pt x="38041" y="12780"/>
                </a:lnTo>
                <a:lnTo>
                  <a:pt x="34250" y="6475"/>
                </a:lnTo>
                <a:lnTo>
                  <a:pt x="30075" y="8989"/>
                </a:lnTo>
                <a:cubicBezTo>
                  <a:pt x="29053" y="8009"/>
                  <a:pt x="27903" y="7157"/>
                  <a:pt x="26668" y="6475"/>
                </a:cubicBezTo>
                <a:lnTo>
                  <a:pt x="27860" y="1747"/>
                </a:lnTo>
                <a:lnTo>
                  <a:pt x="20704" y="1"/>
                </a:lnTo>
                <a:lnTo>
                  <a:pt x="19554" y="4601"/>
                </a:lnTo>
                <a:cubicBezTo>
                  <a:pt x="18105" y="4601"/>
                  <a:pt x="16657" y="4772"/>
                  <a:pt x="15294" y="5155"/>
                </a:cubicBezTo>
                <a:lnTo>
                  <a:pt x="12866" y="1108"/>
                </a:lnTo>
                <a:lnTo>
                  <a:pt x="6518" y="4942"/>
                </a:lnTo>
                <a:lnTo>
                  <a:pt x="8819" y="8776"/>
                </a:lnTo>
                <a:cubicBezTo>
                  <a:pt x="7711" y="9841"/>
                  <a:pt x="6774" y="11033"/>
                  <a:pt x="6007" y="12354"/>
                </a:cubicBezTo>
                <a:lnTo>
                  <a:pt x="1790" y="11289"/>
                </a:lnTo>
                <a:lnTo>
                  <a:pt x="1" y="18531"/>
                </a:lnTo>
                <a:lnTo>
                  <a:pt x="3963" y="19511"/>
                </a:lnTo>
                <a:cubicBezTo>
                  <a:pt x="3920" y="21129"/>
                  <a:pt x="4133" y="22748"/>
                  <a:pt x="4602" y="24282"/>
                </a:cubicBezTo>
                <a:lnTo>
                  <a:pt x="1194" y="26326"/>
                </a:lnTo>
                <a:lnTo>
                  <a:pt x="4985" y="32673"/>
                </a:lnTo>
                <a:lnTo>
                  <a:pt x="8308" y="30671"/>
                </a:lnTo>
                <a:cubicBezTo>
                  <a:pt x="9458" y="31907"/>
                  <a:pt x="10821" y="32886"/>
                  <a:pt x="12312" y="33653"/>
                </a:cubicBezTo>
                <a:lnTo>
                  <a:pt x="11375" y="37402"/>
                </a:lnTo>
                <a:lnTo>
                  <a:pt x="18574" y="39191"/>
                </a:lnTo>
                <a:lnTo>
                  <a:pt x="19511" y="35357"/>
                </a:lnTo>
                <a:cubicBezTo>
                  <a:pt x="21130" y="35357"/>
                  <a:pt x="22748" y="35059"/>
                  <a:pt x="24325" y="34548"/>
                </a:cubicBezTo>
                <a:lnTo>
                  <a:pt x="26412" y="37998"/>
                </a:lnTo>
                <a:lnTo>
                  <a:pt x="32716" y="34164"/>
                </a:lnTo>
                <a:lnTo>
                  <a:pt x="30544" y="30543"/>
                </a:lnTo>
                <a:cubicBezTo>
                  <a:pt x="31609" y="29393"/>
                  <a:pt x="32503" y="28115"/>
                  <a:pt x="33185" y="26710"/>
                </a:cubicBezTo>
                <a:close/>
                <a:moveTo>
                  <a:pt x="26242" y="23430"/>
                </a:moveTo>
                <a:cubicBezTo>
                  <a:pt x="25986" y="23898"/>
                  <a:pt x="25688" y="24367"/>
                  <a:pt x="25347" y="24793"/>
                </a:cubicBezTo>
                <a:cubicBezTo>
                  <a:pt x="22961" y="27902"/>
                  <a:pt x="18574" y="28627"/>
                  <a:pt x="15294" y="26497"/>
                </a:cubicBezTo>
                <a:cubicBezTo>
                  <a:pt x="14953" y="26284"/>
                  <a:pt x="14612" y="26028"/>
                  <a:pt x="14271" y="25730"/>
                </a:cubicBezTo>
                <a:cubicBezTo>
                  <a:pt x="12993" y="24622"/>
                  <a:pt x="12141" y="23131"/>
                  <a:pt x="11843" y="21470"/>
                </a:cubicBezTo>
                <a:cubicBezTo>
                  <a:pt x="11715" y="21001"/>
                  <a:pt x="11673" y="20490"/>
                  <a:pt x="11673" y="20022"/>
                </a:cubicBezTo>
                <a:cubicBezTo>
                  <a:pt x="11673" y="19383"/>
                  <a:pt x="11758" y="18744"/>
                  <a:pt x="11886" y="18147"/>
                </a:cubicBezTo>
                <a:cubicBezTo>
                  <a:pt x="13036" y="13249"/>
                  <a:pt x="18574" y="10778"/>
                  <a:pt x="23004" y="13249"/>
                </a:cubicBezTo>
                <a:cubicBezTo>
                  <a:pt x="23600" y="13589"/>
                  <a:pt x="24197" y="14015"/>
                  <a:pt x="24708" y="14484"/>
                </a:cubicBezTo>
                <a:cubicBezTo>
                  <a:pt x="26625" y="16401"/>
                  <a:pt x="27434" y="19212"/>
                  <a:pt x="26838" y="21853"/>
                </a:cubicBezTo>
                <a:cubicBezTo>
                  <a:pt x="26710" y="22407"/>
                  <a:pt x="26497" y="22918"/>
                  <a:pt x="26242" y="23430"/>
                </a:cubicBezTo>
                <a:close/>
              </a:path>
            </a:pathLst>
          </a:custGeom>
          <a:solidFill>
            <a:schemeClr val="accent1"/>
          </a:solidFill>
          <a:ln w="26625" cap="flat" cmpd="sng">
            <a:solidFill>
              <a:srgbClr val="1EFFC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0" name="Google Shape;380;p27"/>
          <p:cNvSpPr/>
          <p:nvPr/>
        </p:nvSpPr>
        <p:spPr>
          <a:xfrm>
            <a:off x="6101912" y="3732129"/>
            <a:ext cx="837606" cy="839856"/>
          </a:xfrm>
          <a:custGeom>
            <a:avLst/>
            <a:gdLst/>
            <a:ahLst/>
            <a:cxnLst/>
            <a:rect l="l" t="t" r="r" b="b"/>
            <a:pathLst>
              <a:path w="15635" h="15677" extrusionOk="0">
                <a:moveTo>
                  <a:pt x="7626" y="4942"/>
                </a:moveTo>
                <a:cubicBezTo>
                  <a:pt x="7882" y="4942"/>
                  <a:pt x="8137" y="4942"/>
                  <a:pt x="8393" y="5027"/>
                </a:cubicBezTo>
                <a:cubicBezTo>
                  <a:pt x="8648" y="5070"/>
                  <a:pt x="8861" y="5155"/>
                  <a:pt x="9032" y="5240"/>
                </a:cubicBezTo>
                <a:cubicBezTo>
                  <a:pt x="9287" y="5368"/>
                  <a:pt x="9500" y="5496"/>
                  <a:pt x="9671" y="5666"/>
                </a:cubicBezTo>
                <a:cubicBezTo>
                  <a:pt x="9884" y="5879"/>
                  <a:pt x="10097" y="6092"/>
                  <a:pt x="10225" y="6305"/>
                </a:cubicBezTo>
                <a:cubicBezTo>
                  <a:pt x="10523" y="6731"/>
                  <a:pt x="10693" y="7157"/>
                  <a:pt x="10736" y="7668"/>
                </a:cubicBezTo>
                <a:cubicBezTo>
                  <a:pt x="10778" y="7924"/>
                  <a:pt x="10778" y="8179"/>
                  <a:pt x="10736" y="8478"/>
                </a:cubicBezTo>
                <a:cubicBezTo>
                  <a:pt x="10693" y="8776"/>
                  <a:pt x="10608" y="9074"/>
                  <a:pt x="10480" y="9372"/>
                </a:cubicBezTo>
                <a:cubicBezTo>
                  <a:pt x="10352" y="9585"/>
                  <a:pt x="10225" y="9756"/>
                  <a:pt x="10097" y="9926"/>
                </a:cubicBezTo>
                <a:cubicBezTo>
                  <a:pt x="9926" y="10096"/>
                  <a:pt x="9799" y="10267"/>
                  <a:pt x="9628" y="10394"/>
                </a:cubicBezTo>
                <a:cubicBezTo>
                  <a:pt x="9117" y="10820"/>
                  <a:pt x="8521" y="11033"/>
                  <a:pt x="7882" y="11076"/>
                </a:cubicBezTo>
                <a:lnTo>
                  <a:pt x="7370" y="11076"/>
                </a:lnTo>
                <a:cubicBezTo>
                  <a:pt x="6689" y="11033"/>
                  <a:pt x="6007" y="10735"/>
                  <a:pt x="5539" y="10224"/>
                </a:cubicBezTo>
                <a:cubicBezTo>
                  <a:pt x="5411" y="10096"/>
                  <a:pt x="5326" y="9969"/>
                  <a:pt x="5198" y="9841"/>
                </a:cubicBezTo>
                <a:cubicBezTo>
                  <a:pt x="4815" y="9287"/>
                  <a:pt x="4602" y="8605"/>
                  <a:pt x="4602" y="7924"/>
                </a:cubicBezTo>
                <a:cubicBezTo>
                  <a:pt x="4602" y="7753"/>
                  <a:pt x="4644" y="7540"/>
                  <a:pt x="4687" y="7370"/>
                </a:cubicBezTo>
                <a:cubicBezTo>
                  <a:pt x="4729" y="7114"/>
                  <a:pt x="4815" y="6901"/>
                  <a:pt x="4942" y="6646"/>
                </a:cubicBezTo>
                <a:cubicBezTo>
                  <a:pt x="5070" y="6348"/>
                  <a:pt x="5283" y="6049"/>
                  <a:pt x="5581" y="5794"/>
                </a:cubicBezTo>
                <a:cubicBezTo>
                  <a:pt x="5709" y="5623"/>
                  <a:pt x="5880" y="5496"/>
                  <a:pt x="6093" y="5368"/>
                </a:cubicBezTo>
                <a:cubicBezTo>
                  <a:pt x="6561" y="5112"/>
                  <a:pt x="7072" y="4942"/>
                  <a:pt x="7626" y="4942"/>
                </a:cubicBezTo>
                <a:close/>
                <a:moveTo>
                  <a:pt x="6731" y="1"/>
                </a:moveTo>
                <a:lnTo>
                  <a:pt x="3920" y="938"/>
                </a:lnTo>
                <a:lnTo>
                  <a:pt x="4474" y="2684"/>
                </a:lnTo>
                <a:cubicBezTo>
                  <a:pt x="3963" y="2982"/>
                  <a:pt x="3494" y="3366"/>
                  <a:pt x="3068" y="3834"/>
                </a:cubicBezTo>
                <a:lnTo>
                  <a:pt x="1534" y="3068"/>
                </a:lnTo>
                <a:lnTo>
                  <a:pt x="214" y="5709"/>
                </a:lnTo>
                <a:lnTo>
                  <a:pt x="1662" y="6433"/>
                </a:lnTo>
                <a:cubicBezTo>
                  <a:pt x="1534" y="7072"/>
                  <a:pt x="1449" y="7753"/>
                  <a:pt x="1492" y="8392"/>
                </a:cubicBezTo>
                <a:lnTo>
                  <a:pt x="1" y="8904"/>
                </a:lnTo>
                <a:lnTo>
                  <a:pt x="938" y="11758"/>
                </a:lnTo>
                <a:lnTo>
                  <a:pt x="2429" y="11246"/>
                </a:lnTo>
                <a:cubicBezTo>
                  <a:pt x="2770" y="11800"/>
                  <a:pt x="3196" y="12311"/>
                  <a:pt x="3750" y="12737"/>
                </a:cubicBezTo>
                <a:lnTo>
                  <a:pt x="3068" y="14143"/>
                </a:lnTo>
                <a:lnTo>
                  <a:pt x="5709" y="15464"/>
                </a:lnTo>
                <a:lnTo>
                  <a:pt x="6433" y="14015"/>
                </a:lnTo>
                <a:cubicBezTo>
                  <a:pt x="6859" y="14129"/>
                  <a:pt x="7285" y="14167"/>
                  <a:pt x="7724" y="14167"/>
                </a:cubicBezTo>
                <a:cubicBezTo>
                  <a:pt x="7943" y="14167"/>
                  <a:pt x="8166" y="14157"/>
                  <a:pt x="8393" y="14143"/>
                </a:cubicBezTo>
                <a:lnTo>
                  <a:pt x="8904" y="15677"/>
                </a:lnTo>
                <a:lnTo>
                  <a:pt x="11715" y="14697"/>
                </a:lnTo>
                <a:lnTo>
                  <a:pt x="11204" y="13121"/>
                </a:lnTo>
                <a:cubicBezTo>
                  <a:pt x="11715" y="12737"/>
                  <a:pt x="12184" y="12311"/>
                  <a:pt x="12567" y="11843"/>
                </a:cubicBezTo>
                <a:lnTo>
                  <a:pt x="14101" y="12610"/>
                </a:lnTo>
                <a:lnTo>
                  <a:pt x="15422" y="9926"/>
                </a:lnTo>
                <a:lnTo>
                  <a:pt x="13760" y="9117"/>
                </a:lnTo>
                <a:cubicBezTo>
                  <a:pt x="13845" y="8520"/>
                  <a:pt x="13888" y="7966"/>
                  <a:pt x="13845" y="7370"/>
                </a:cubicBezTo>
                <a:lnTo>
                  <a:pt x="15635" y="6774"/>
                </a:lnTo>
                <a:lnTo>
                  <a:pt x="14697" y="3920"/>
                </a:lnTo>
                <a:lnTo>
                  <a:pt x="12866" y="4559"/>
                </a:lnTo>
                <a:cubicBezTo>
                  <a:pt x="12525" y="4090"/>
                  <a:pt x="12141" y="3664"/>
                  <a:pt x="11715" y="3323"/>
                </a:cubicBezTo>
                <a:lnTo>
                  <a:pt x="12610" y="1534"/>
                </a:lnTo>
                <a:lnTo>
                  <a:pt x="9926" y="214"/>
                </a:lnTo>
                <a:lnTo>
                  <a:pt x="9074" y="1960"/>
                </a:lnTo>
                <a:cubicBezTo>
                  <a:pt x="8521" y="1832"/>
                  <a:pt x="7924" y="1790"/>
                  <a:pt x="7370" y="1790"/>
                </a:cubicBezTo>
                <a:lnTo>
                  <a:pt x="673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7"/>
          <p:cNvSpPr/>
          <p:nvPr/>
        </p:nvSpPr>
        <p:spPr>
          <a:xfrm rot="-3173578">
            <a:off x="3032075" y="862878"/>
            <a:ext cx="501903" cy="500527"/>
          </a:xfrm>
          <a:custGeom>
            <a:avLst/>
            <a:gdLst/>
            <a:ahLst/>
            <a:cxnLst/>
            <a:rect l="l" t="t" r="r" b="b"/>
            <a:pathLst>
              <a:path w="15677" h="15634" extrusionOk="0">
                <a:moveTo>
                  <a:pt x="7625" y="4899"/>
                </a:moveTo>
                <a:cubicBezTo>
                  <a:pt x="7924" y="4899"/>
                  <a:pt x="8179" y="4942"/>
                  <a:pt x="8435" y="4984"/>
                </a:cubicBezTo>
                <a:cubicBezTo>
                  <a:pt x="8648" y="5070"/>
                  <a:pt x="8861" y="5112"/>
                  <a:pt x="9074" y="5240"/>
                </a:cubicBezTo>
                <a:cubicBezTo>
                  <a:pt x="9287" y="5325"/>
                  <a:pt x="9500" y="5496"/>
                  <a:pt x="9713" y="5666"/>
                </a:cubicBezTo>
                <a:cubicBezTo>
                  <a:pt x="10309" y="6177"/>
                  <a:pt x="10650" y="6859"/>
                  <a:pt x="10778" y="7625"/>
                </a:cubicBezTo>
                <a:cubicBezTo>
                  <a:pt x="10778" y="7881"/>
                  <a:pt x="10778" y="8179"/>
                  <a:pt x="10778" y="8435"/>
                </a:cubicBezTo>
                <a:cubicBezTo>
                  <a:pt x="10735" y="8776"/>
                  <a:pt x="10650" y="9074"/>
                  <a:pt x="10480" y="9372"/>
                </a:cubicBezTo>
                <a:cubicBezTo>
                  <a:pt x="10394" y="9542"/>
                  <a:pt x="10267" y="9713"/>
                  <a:pt x="10139" y="9883"/>
                </a:cubicBezTo>
                <a:lnTo>
                  <a:pt x="10096" y="9926"/>
                </a:lnTo>
                <a:cubicBezTo>
                  <a:pt x="9968" y="10096"/>
                  <a:pt x="9798" y="10224"/>
                  <a:pt x="9628" y="10394"/>
                </a:cubicBezTo>
                <a:cubicBezTo>
                  <a:pt x="9159" y="10778"/>
                  <a:pt x="8520" y="11033"/>
                  <a:pt x="7924" y="11076"/>
                </a:cubicBezTo>
                <a:lnTo>
                  <a:pt x="7370" y="11076"/>
                </a:lnTo>
                <a:cubicBezTo>
                  <a:pt x="7029" y="11033"/>
                  <a:pt x="6688" y="10906"/>
                  <a:pt x="6348" y="10778"/>
                </a:cubicBezTo>
                <a:cubicBezTo>
                  <a:pt x="6049" y="10607"/>
                  <a:pt x="5794" y="10437"/>
                  <a:pt x="5581" y="10181"/>
                </a:cubicBezTo>
                <a:cubicBezTo>
                  <a:pt x="5453" y="10096"/>
                  <a:pt x="5325" y="9968"/>
                  <a:pt x="5240" y="9798"/>
                </a:cubicBezTo>
                <a:cubicBezTo>
                  <a:pt x="4814" y="9287"/>
                  <a:pt x="4601" y="8605"/>
                  <a:pt x="4644" y="7924"/>
                </a:cubicBezTo>
                <a:cubicBezTo>
                  <a:pt x="4644" y="7711"/>
                  <a:pt x="4644" y="7540"/>
                  <a:pt x="4686" y="7370"/>
                </a:cubicBezTo>
                <a:cubicBezTo>
                  <a:pt x="4771" y="7114"/>
                  <a:pt x="4857" y="6859"/>
                  <a:pt x="4942" y="6646"/>
                </a:cubicBezTo>
                <a:cubicBezTo>
                  <a:pt x="5112" y="6305"/>
                  <a:pt x="5325" y="6007"/>
                  <a:pt x="5581" y="5751"/>
                </a:cubicBezTo>
                <a:cubicBezTo>
                  <a:pt x="5751" y="5623"/>
                  <a:pt x="5922" y="5453"/>
                  <a:pt x="6135" y="5325"/>
                </a:cubicBezTo>
                <a:cubicBezTo>
                  <a:pt x="6560" y="5070"/>
                  <a:pt x="7114" y="4942"/>
                  <a:pt x="7625" y="4899"/>
                </a:cubicBezTo>
                <a:close/>
                <a:moveTo>
                  <a:pt x="6731" y="0"/>
                </a:moveTo>
                <a:lnTo>
                  <a:pt x="3919" y="938"/>
                </a:lnTo>
                <a:lnTo>
                  <a:pt x="4516" y="2641"/>
                </a:lnTo>
                <a:cubicBezTo>
                  <a:pt x="4005" y="2982"/>
                  <a:pt x="3493" y="3366"/>
                  <a:pt x="3110" y="3834"/>
                </a:cubicBezTo>
                <a:lnTo>
                  <a:pt x="1534" y="3067"/>
                </a:lnTo>
                <a:lnTo>
                  <a:pt x="213" y="5709"/>
                </a:lnTo>
                <a:lnTo>
                  <a:pt x="1704" y="6433"/>
                </a:lnTo>
                <a:cubicBezTo>
                  <a:pt x="1534" y="7072"/>
                  <a:pt x="1491" y="7711"/>
                  <a:pt x="1534" y="8392"/>
                </a:cubicBezTo>
                <a:lnTo>
                  <a:pt x="0" y="8903"/>
                </a:lnTo>
                <a:lnTo>
                  <a:pt x="980" y="11715"/>
                </a:lnTo>
                <a:lnTo>
                  <a:pt x="2428" y="11246"/>
                </a:lnTo>
                <a:cubicBezTo>
                  <a:pt x="2769" y="11800"/>
                  <a:pt x="3238" y="12311"/>
                  <a:pt x="3749" y="12737"/>
                </a:cubicBezTo>
                <a:lnTo>
                  <a:pt x="3067" y="14100"/>
                </a:lnTo>
                <a:lnTo>
                  <a:pt x="5709" y="15421"/>
                </a:lnTo>
                <a:lnTo>
                  <a:pt x="6433" y="14015"/>
                </a:lnTo>
                <a:cubicBezTo>
                  <a:pt x="6845" y="14098"/>
                  <a:pt x="7258" y="14145"/>
                  <a:pt x="7682" y="14145"/>
                </a:cubicBezTo>
                <a:cubicBezTo>
                  <a:pt x="7915" y="14145"/>
                  <a:pt x="8151" y="14131"/>
                  <a:pt x="8392" y="14100"/>
                </a:cubicBezTo>
                <a:lnTo>
                  <a:pt x="8903" y="15634"/>
                </a:lnTo>
                <a:lnTo>
                  <a:pt x="11758" y="14697"/>
                </a:lnTo>
                <a:lnTo>
                  <a:pt x="11204" y="13078"/>
                </a:lnTo>
                <a:cubicBezTo>
                  <a:pt x="11715" y="12737"/>
                  <a:pt x="12183" y="12311"/>
                  <a:pt x="12567" y="11800"/>
                </a:cubicBezTo>
                <a:lnTo>
                  <a:pt x="14143" y="12567"/>
                </a:lnTo>
                <a:lnTo>
                  <a:pt x="15464" y="9926"/>
                </a:lnTo>
                <a:lnTo>
                  <a:pt x="13760" y="9074"/>
                </a:lnTo>
                <a:cubicBezTo>
                  <a:pt x="13887" y="8520"/>
                  <a:pt x="13887" y="7924"/>
                  <a:pt x="13845" y="7327"/>
                </a:cubicBezTo>
                <a:lnTo>
                  <a:pt x="15677" y="6731"/>
                </a:lnTo>
                <a:lnTo>
                  <a:pt x="14697" y="3919"/>
                </a:lnTo>
                <a:lnTo>
                  <a:pt x="12865" y="4558"/>
                </a:lnTo>
                <a:cubicBezTo>
                  <a:pt x="12524" y="4090"/>
                  <a:pt x="12183" y="3664"/>
                  <a:pt x="11758" y="3280"/>
                </a:cubicBezTo>
                <a:lnTo>
                  <a:pt x="12609" y="1534"/>
                </a:lnTo>
                <a:lnTo>
                  <a:pt x="9926" y="213"/>
                </a:lnTo>
                <a:lnTo>
                  <a:pt x="9074" y="1917"/>
                </a:lnTo>
                <a:cubicBezTo>
                  <a:pt x="8658" y="1821"/>
                  <a:pt x="8219" y="1774"/>
                  <a:pt x="7792" y="1774"/>
                </a:cubicBezTo>
                <a:cubicBezTo>
                  <a:pt x="7649" y="1774"/>
                  <a:pt x="7508" y="1779"/>
                  <a:pt x="7370" y="1789"/>
                </a:cubicBezTo>
                <a:lnTo>
                  <a:pt x="67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2" name="Google Shape;382;p27"/>
          <p:cNvSpPr/>
          <p:nvPr/>
        </p:nvSpPr>
        <p:spPr>
          <a:xfrm>
            <a:off x="6406139" y="804152"/>
            <a:ext cx="267858" cy="59329"/>
          </a:xfrm>
          <a:custGeom>
            <a:avLst/>
            <a:gdLst/>
            <a:ahLst/>
            <a:cxnLst/>
            <a:rect l="l" t="t" r="r" b="b"/>
            <a:pathLst>
              <a:path w="5964" h="1321" extrusionOk="0">
                <a:moveTo>
                  <a:pt x="0" y="0"/>
                </a:moveTo>
                <a:lnTo>
                  <a:pt x="0" y="1321"/>
                </a:lnTo>
                <a:lnTo>
                  <a:pt x="5964" y="1321"/>
                </a:lnTo>
                <a:lnTo>
                  <a:pt x="596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3" name="Google Shape;383;p27"/>
          <p:cNvSpPr/>
          <p:nvPr/>
        </p:nvSpPr>
        <p:spPr>
          <a:xfrm>
            <a:off x="6828947" y="804152"/>
            <a:ext cx="1568883" cy="59329"/>
          </a:xfrm>
          <a:custGeom>
            <a:avLst/>
            <a:gdLst/>
            <a:ahLst/>
            <a:cxnLst/>
            <a:rect l="l" t="t" r="r" b="b"/>
            <a:pathLst>
              <a:path w="34932" h="1321" extrusionOk="0">
                <a:moveTo>
                  <a:pt x="0" y="0"/>
                </a:moveTo>
                <a:lnTo>
                  <a:pt x="0" y="1321"/>
                </a:lnTo>
                <a:lnTo>
                  <a:pt x="34931" y="1321"/>
                </a:lnTo>
                <a:lnTo>
                  <a:pt x="349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4" name="Google Shape;384;p27"/>
          <p:cNvSpPr/>
          <p:nvPr/>
        </p:nvSpPr>
        <p:spPr>
          <a:xfrm>
            <a:off x="6406139" y="983982"/>
            <a:ext cx="267858" cy="61261"/>
          </a:xfrm>
          <a:custGeom>
            <a:avLst/>
            <a:gdLst/>
            <a:ahLst/>
            <a:cxnLst/>
            <a:rect l="l" t="t" r="r" b="b"/>
            <a:pathLst>
              <a:path w="5964" h="1364" extrusionOk="0">
                <a:moveTo>
                  <a:pt x="0" y="0"/>
                </a:moveTo>
                <a:lnTo>
                  <a:pt x="0" y="1364"/>
                </a:lnTo>
                <a:lnTo>
                  <a:pt x="5964" y="1364"/>
                </a:lnTo>
                <a:lnTo>
                  <a:pt x="59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5" name="Google Shape;385;p27"/>
          <p:cNvSpPr/>
          <p:nvPr/>
        </p:nvSpPr>
        <p:spPr>
          <a:xfrm>
            <a:off x="6828947" y="983982"/>
            <a:ext cx="1568883" cy="61261"/>
          </a:xfrm>
          <a:custGeom>
            <a:avLst/>
            <a:gdLst/>
            <a:ahLst/>
            <a:cxnLst/>
            <a:rect l="l" t="t" r="r" b="b"/>
            <a:pathLst>
              <a:path w="34932" h="1364" extrusionOk="0">
                <a:moveTo>
                  <a:pt x="0" y="0"/>
                </a:moveTo>
                <a:lnTo>
                  <a:pt x="0" y="1364"/>
                </a:lnTo>
                <a:lnTo>
                  <a:pt x="34931" y="1364"/>
                </a:lnTo>
                <a:lnTo>
                  <a:pt x="349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6" name="Google Shape;386;p27"/>
          <p:cNvSpPr/>
          <p:nvPr/>
        </p:nvSpPr>
        <p:spPr>
          <a:xfrm>
            <a:off x="6406139" y="1165742"/>
            <a:ext cx="267858" cy="59329"/>
          </a:xfrm>
          <a:custGeom>
            <a:avLst/>
            <a:gdLst/>
            <a:ahLst/>
            <a:cxnLst/>
            <a:rect l="l" t="t" r="r" b="b"/>
            <a:pathLst>
              <a:path w="5964" h="1321" extrusionOk="0">
                <a:moveTo>
                  <a:pt x="0" y="0"/>
                </a:moveTo>
                <a:lnTo>
                  <a:pt x="0" y="1321"/>
                </a:lnTo>
                <a:lnTo>
                  <a:pt x="5964" y="1321"/>
                </a:lnTo>
                <a:lnTo>
                  <a:pt x="59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7" name="Google Shape;387;p27"/>
          <p:cNvSpPr/>
          <p:nvPr/>
        </p:nvSpPr>
        <p:spPr>
          <a:xfrm>
            <a:off x="6828947" y="1165742"/>
            <a:ext cx="991084" cy="59329"/>
          </a:xfrm>
          <a:custGeom>
            <a:avLst/>
            <a:gdLst/>
            <a:ahLst/>
            <a:cxnLst/>
            <a:rect l="l" t="t" r="r" b="b"/>
            <a:pathLst>
              <a:path w="22067" h="1321" extrusionOk="0">
                <a:moveTo>
                  <a:pt x="0" y="0"/>
                </a:moveTo>
                <a:lnTo>
                  <a:pt x="0" y="1321"/>
                </a:lnTo>
                <a:lnTo>
                  <a:pt x="22066" y="1321"/>
                </a:lnTo>
                <a:lnTo>
                  <a:pt x="220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8" name="Google Shape;388;p27"/>
          <p:cNvSpPr/>
          <p:nvPr/>
        </p:nvSpPr>
        <p:spPr>
          <a:xfrm>
            <a:off x="6406139" y="1347503"/>
            <a:ext cx="267858" cy="59329"/>
          </a:xfrm>
          <a:custGeom>
            <a:avLst/>
            <a:gdLst/>
            <a:ahLst/>
            <a:cxnLst/>
            <a:rect l="l" t="t" r="r" b="b"/>
            <a:pathLst>
              <a:path w="5964" h="1321" extrusionOk="0">
                <a:moveTo>
                  <a:pt x="0" y="0"/>
                </a:moveTo>
                <a:lnTo>
                  <a:pt x="0" y="1321"/>
                </a:lnTo>
                <a:lnTo>
                  <a:pt x="5964" y="1321"/>
                </a:lnTo>
                <a:lnTo>
                  <a:pt x="5964"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9" name="Google Shape;389;p27"/>
          <p:cNvSpPr/>
          <p:nvPr/>
        </p:nvSpPr>
        <p:spPr>
          <a:xfrm>
            <a:off x="6828947" y="1347503"/>
            <a:ext cx="991084" cy="59329"/>
          </a:xfrm>
          <a:custGeom>
            <a:avLst/>
            <a:gdLst/>
            <a:ahLst/>
            <a:cxnLst/>
            <a:rect l="l" t="t" r="r" b="b"/>
            <a:pathLst>
              <a:path w="22067" h="1321" extrusionOk="0">
                <a:moveTo>
                  <a:pt x="0" y="0"/>
                </a:moveTo>
                <a:lnTo>
                  <a:pt x="0" y="1321"/>
                </a:lnTo>
                <a:lnTo>
                  <a:pt x="22066" y="1321"/>
                </a:lnTo>
                <a:lnTo>
                  <a:pt x="220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90" name="Google Shape;390;p27"/>
          <p:cNvSpPr/>
          <p:nvPr/>
        </p:nvSpPr>
        <p:spPr>
          <a:xfrm>
            <a:off x="6101900" y="869185"/>
            <a:ext cx="141654" cy="552963"/>
          </a:xfrm>
          <a:custGeom>
            <a:avLst/>
            <a:gdLst/>
            <a:ahLst/>
            <a:cxnLst/>
            <a:rect l="l" t="t" r="r" b="b"/>
            <a:pathLst>
              <a:path w="3154" h="12312" fill="none" extrusionOk="0">
                <a:moveTo>
                  <a:pt x="3153" y="12311"/>
                </a:moveTo>
                <a:lnTo>
                  <a:pt x="1" y="12311"/>
                </a:lnTo>
                <a:lnTo>
                  <a:pt x="1" y="0"/>
                </a:lnTo>
                <a:lnTo>
                  <a:pt x="3068" y="0"/>
                </a:lnTo>
              </a:path>
            </a:pathLst>
          </a:custGeom>
          <a:solidFill>
            <a:schemeClr val="accent1"/>
          </a:solidFill>
          <a:ln w="13850" cap="flat"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91" name="Google Shape;391;p27"/>
          <p:cNvSpPr/>
          <p:nvPr/>
        </p:nvSpPr>
        <p:spPr>
          <a:xfrm>
            <a:off x="523596" y="911573"/>
            <a:ext cx="1335660" cy="80014"/>
          </a:xfrm>
          <a:custGeom>
            <a:avLst/>
            <a:gdLst/>
            <a:ahLst/>
            <a:cxnLst/>
            <a:rect l="l" t="t" r="r" b="b"/>
            <a:pathLst>
              <a:path w="22067" h="1322" extrusionOk="0">
                <a:moveTo>
                  <a:pt x="0" y="1"/>
                </a:moveTo>
                <a:lnTo>
                  <a:pt x="0" y="1321"/>
                </a:lnTo>
                <a:lnTo>
                  <a:pt x="22066" y="1321"/>
                </a:lnTo>
                <a:lnTo>
                  <a:pt x="2206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92" name="Google Shape;392;p27"/>
          <p:cNvSpPr/>
          <p:nvPr/>
        </p:nvSpPr>
        <p:spPr>
          <a:xfrm>
            <a:off x="523596" y="1153907"/>
            <a:ext cx="1335660" cy="82617"/>
          </a:xfrm>
          <a:custGeom>
            <a:avLst/>
            <a:gdLst/>
            <a:ahLst/>
            <a:cxnLst/>
            <a:rect l="l" t="t" r="r" b="b"/>
            <a:pathLst>
              <a:path w="22067" h="1365" extrusionOk="0">
                <a:moveTo>
                  <a:pt x="0" y="1"/>
                </a:moveTo>
                <a:lnTo>
                  <a:pt x="0" y="1364"/>
                </a:lnTo>
                <a:lnTo>
                  <a:pt x="22066" y="1364"/>
                </a:lnTo>
                <a:lnTo>
                  <a:pt x="220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93" name="Google Shape;393;p27"/>
          <p:cNvSpPr/>
          <p:nvPr/>
        </p:nvSpPr>
        <p:spPr>
          <a:xfrm>
            <a:off x="6580967" y="2995135"/>
            <a:ext cx="1929800" cy="381875"/>
          </a:xfrm>
          <a:custGeom>
            <a:avLst/>
            <a:gdLst/>
            <a:ahLst/>
            <a:cxnLst/>
            <a:rect l="l" t="t" r="r" b="b"/>
            <a:pathLst>
              <a:path w="60278" h="11928" fill="none" extrusionOk="0">
                <a:moveTo>
                  <a:pt x="0" y="0"/>
                </a:moveTo>
                <a:lnTo>
                  <a:pt x="60277" y="0"/>
                </a:lnTo>
                <a:lnTo>
                  <a:pt x="60277" y="11928"/>
                </a:lnTo>
                <a:lnTo>
                  <a:pt x="0" y="11928"/>
                </a:lnTo>
                <a:close/>
              </a:path>
            </a:pathLst>
          </a:custGeom>
          <a:solidFill>
            <a:schemeClr val="accent1"/>
          </a:solidFill>
          <a:ln w="13850" cap="flat"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7"/>
          <p:cNvSpPr txBox="1">
            <a:spLocks noGrp="1"/>
          </p:cNvSpPr>
          <p:nvPr>
            <p:ph type="subTitle" idx="1"/>
          </p:nvPr>
        </p:nvSpPr>
        <p:spPr>
          <a:xfrm>
            <a:off x="2188805" y="1639047"/>
            <a:ext cx="4697639" cy="188762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b="1" u="sng" dirty="0"/>
              <a:t>User Authentication: </a:t>
            </a:r>
            <a:r>
              <a:rPr lang="en-US" sz="1100" dirty="0"/>
              <a:t>Allow users to create accounts, log in, and manage their profiles.</a:t>
            </a:r>
          </a:p>
          <a:p>
            <a:pPr marL="0" lvl="0" indent="0" algn="l" rtl="0">
              <a:spcBef>
                <a:spcPts val="0"/>
              </a:spcBef>
              <a:spcAft>
                <a:spcPts val="0"/>
              </a:spcAft>
              <a:buNone/>
            </a:pPr>
            <a:r>
              <a:rPr lang="en-US" sz="1100" b="1" u="sng" dirty="0"/>
              <a:t>Search Functionality:</a:t>
            </a:r>
            <a:r>
              <a:rPr lang="en-US" sz="1100" b="1" dirty="0"/>
              <a:t> </a:t>
            </a:r>
            <a:r>
              <a:rPr lang="en-US" sz="1100" dirty="0"/>
              <a:t>Include a search bar for users to quickly find specific products.</a:t>
            </a:r>
          </a:p>
          <a:p>
            <a:pPr marL="0" lvl="0" indent="0" algn="l" rtl="0">
              <a:spcBef>
                <a:spcPts val="0"/>
              </a:spcBef>
              <a:spcAft>
                <a:spcPts val="0"/>
              </a:spcAft>
              <a:buNone/>
            </a:pPr>
            <a:r>
              <a:rPr lang="en-US" sz="1100" b="1" u="sng" dirty="0"/>
              <a:t>Profile: </a:t>
            </a:r>
            <a:r>
              <a:rPr lang="en-US" sz="1100" dirty="0"/>
              <a:t>Provide a centralized place for users to track orders, manage preferences, and view order history.</a:t>
            </a:r>
          </a:p>
          <a:p>
            <a:pPr marL="0" lvl="0" indent="0" algn="l" rtl="0">
              <a:spcBef>
                <a:spcPts val="0"/>
              </a:spcBef>
              <a:spcAft>
                <a:spcPts val="0"/>
              </a:spcAft>
              <a:buNone/>
            </a:pPr>
            <a:r>
              <a:rPr lang="en-US" sz="1100" b="1" u="sng" dirty="0"/>
              <a:t>Product Catalog: </a:t>
            </a:r>
            <a:r>
              <a:rPr lang="en-US" sz="1100" dirty="0"/>
              <a:t>Display a variety of products with images, descriptions, and prices.</a:t>
            </a:r>
          </a:p>
          <a:p>
            <a:pPr marL="0" lvl="0" indent="0" algn="l" rtl="0">
              <a:spcBef>
                <a:spcPts val="0"/>
              </a:spcBef>
              <a:spcAft>
                <a:spcPts val="0"/>
              </a:spcAft>
              <a:buNone/>
            </a:pPr>
            <a:r>
              <a:rPr lang="en-US" sz="1100" b="1" u="sng" dirty="0"/>
              <a:t>Shopping Cart: </a:t>
            </a:r>
            <a:r>
              <a:rPr lang="en-US" sz="1100" dirty="0"/>
              <a:t>Enable users to add items to their cart, view the cart, and proceed to checkout.</a:t>
            </a:r>
          </a:p>
          <a:p>
            <a:pPr marL="0" lvl="0" indent="0" algn="l" rtl="0">
              <a:spcBef>
                <a:spcPts val="0"/>
              </a:spcBef>
              <a:spcAft>
                <a:spcPts val="0"/>
              </a:spcAft>
              <a:buNone/>
            </a:pPr>
            <a:endParaRPr lang="en-US" sz="1100" dirty="0"/>
          </a:p>
          <a:p>
            <a:pPr marL="0" lvl="0" indent="0" algn="l" rtl="0">
              <a:spcBef>
                <a:spcPts val="0"/>
              </a:spcBef>
              <a:spcAft>
                <a:spcPts val="0"/>
              </a:spcAft>
              <a:buNone/>
            </a:pPr>
            <a:endParaRPr lang="en-US" sz="1100" dirty="0"/>
          </a:p>
          <a:p>
            <a:pPr marL="0" lvl="0" indent="0" algn="l" rtl="0">
              <a:spcBef>
                <a:spcPts val="0"/>
              </a:spcBef>
              <a:spcAft>
                <a:spcPts val="0"/>
              </a:spcAft>
              <a:buNone/>
            </a:pPr>
            <a:endParaRPr sz="11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27"/>
          <p:cNvSpPr/>
          <p:nvPr/>
        </p:nvSpPr>
        <p:spPr>
          <a:xfrm rot="-3173578">
            <a:off x="2948502" y="636938"/>
            <a:ext cx="755592" cy="874209"/>
          </a:xfrm>
          <a:custGeom>
            <a:avLst/>
            <a:gdLst/>
            <a:ahLst/>
            <a:cxnLst/>
            <a:rect l="l" t="t" r="r" b="b"/>
            <a:pathLst>
              <a:path w="23601" h="27306" fill="none" extrusionOk="0">
                <a:moveTo>
                  <a:pt x="7583" y="1747"/>
                </a:moveTo>
                <a:cubicBezTo>
                  <a:pt x="16316" y="0"/>
                  <a:pt x="23600" y="8392"/>
                  <a:pt x="20704" y="16784"/>
                </a:cubicBezTo>
                <a:cubicBezTo>
                  <a:pt x="17807" y="25218"/>
                  <a:pt x="6859" y="27306"/>
                  <a:pt x="1108" y="20533"/>
                </a:cubicBezTo>
                <a:cubicBezTo>
                  <a:pt x="682" y="20064"/>
                  <a:pt x="299" y="19553"/>
                  <a:pt x="1" y="18999"/>
                </a:cubicBezTo>
              </a:path>
            </a:pathLst>
          </a:custGeom>
          <a:solidFill>
            <a:schemeClr val="accent1"/>
          </a:solidFill>
          <a:ln w="13850" cap="rnd"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78" name="Google Shape;378;p27"/>
          <p:cNvSpPr/>
          <p:nvPr/>
        </p:nvSpPr>
        <p:spPr>
          <a:xfrm>
            <a:off x="5784719" y="3707004"/>
            <a:ext cx="1373867" cy="1113719"/>
          </a:xfrm>
          <a:custGeom>
            <a:avLst/>
            <a:gdLst/>
            <a:ahLst/>
            <a:cxnLst/>
            <a:rect l="l" t="t" r="r" b="b"/>
            <a:pathLst>
              <a:path w="25645" h="20789" fill="none" extrusionOk="0">
                <a:moveTo>
                  <a:pt x="23472" y="5709"/>
                </a:moveTo>
                <a:cubicBezTo>
                  <a:pt x="25645" y="13547"/>
                  <a:pt x="18488" y="20789"/>
                  <a:pt x="10608" y="18744"/>
                </a:cubicBezTo>
                <a:cubicBezTo>
                  <a:pt x="2684" y="16657"/>
                  <a:pt x="1" y="6859"/>
                  <a:pt x="5752" y="1066"/>
                </a:cubicBezTo>
                <a:cubicBezTo>
                  <a:pt x="6092" y="683"/>
                  <a:pt x="6518" y="299"/>
                  <a:pt x="6944" y="1"/>
                </a:cubicBezTo>
              </a:path>
            </a:pathLst>
          </a:custGeom>
          <a:solidFill>
            <a:schemeClr val="accent1"/>
          </a:solidFill>
          <a:ln w="13850" cap="rnd"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7"/>
          <p:cNvSpPr/>
          <p:nvPr/>
        </p:nvSpPr>
        <p:spPr>
          <a:xfrm>
            <a:off x="-2" y="2933780"/>
            <a:ext cx="2563026" cy="2560152"/>
          </a:xfrm>
          <a:custGeom>
            <a:avLst/>
            <a:gdLst/>
            <a:ahLst/>
            <a:cxnLst/>
            <a:rect l="l" t="t" r="r" b="b"/>
            <a:pathLst>
              <a:path w="39235" h="39191" fill="none" extrusionOk="0">
                <a:moveTo>
                  <a:pt x="37487" y="27817"/>
                </a:moveTo>
                <a:lnTo>
                  <a:pt x="39234" y="20661"/>
                </a:lnTo>
                <a:lnTo>
                  <a:pt x="34719" y="19511"/>
                </a:lnTo>
                <a:cubicBezTo>
                  <a:pt x="34676" y="18062"/>
                  <a:pt x="34420" y="16614"/>
                  <a:pt x="33952" y="15251"/>
                </a:cubicBezTo>
                <a:lnTo>
                  <a:pt x="38041" y="12780"/>
                </a:lnTo>
                <a:lnTo>
                  <a:pt x="34250" y="6475"/>
                </a:lnTo>
                <a:lnTo>
                  <a:pt x="30075" y="8989"/>
                </a:lnTo>
                <a:cubicBezTo>
                  <a:pt x="29053" y="8009"/>
                  <a:pt x="27903" y="7157"/>
                  <a:pt x="26668" y="6475"/>
                </a:cubicBezTo>
                <a:lnTo>
                  <a:pt x="27860" y="1747"/>
                </a:lnTo>
                <a:lnTo>
                  <a:pt x="20704" y="1"/>
                </a:lnTo>
                <a:lnTo>
                  <a:pt x="19554" y="4601"/>
                </a:lnTo>
                <a:cubicBezTo>
                  <a:pt x="18105" y="4601"/>
                  <a:pt x="16657" y="4772"/>
                  <a:pt x="15294" y="5155"/>
                </a:cubicBezTo>
                <a:lnTo>
                  <a:pt x="12866" y="1108"/>
                </a:lnTo>
                <a:lnTo>
                  <a:pt x="6518" y="4942"/>
                </a:lnTo>
                <a:lnTo>
                  <a:pt x="8819" y="8776"/>
                </a:lnTo>
                <a:cubicBezTo>
                  <a:pt x="7711" y="9841"/>
                  <a:pt x="6774" y="11033"/>
                  <a:pt x="6007" y="12354"/>
                </a:cubicBezTo>
                <a:lnTo>
                  <a:pt x="1790" y="11289"/>
                </a:lnTo>
                <a:lnTo>
                  <a:pt x="1" y="18531"/>
                </a:lnTo>
                <a:lnTo>
                  <a:pt x="3963" y="19511"/>
                </a:lnTo>
                <a:cubicBezTo>
                  <a:pt x="3920" y="21129"/>
                  <a:pt x="4133" y="22748"/>
                  <a:pt x="4602" y="24282"/>
                </a:cubicBezTo>
                <a:lnTo>
                  <a:pt x="1194" y="26326"/>
                </a:lnTo>
                <a:lnTo>
                  <a:pt x="4985" y="32673"/>
                </a:lnTo>
                <a:lnTo>
                  <a:pt x="8308" y="30671"/>
                </a:lnTo>
                <a:cubicBezTo>
                  <a:pt x="9458" y="31907"/>
                  <a:pt x="10821" y="32886"/>
                  <a:pt x="12312" y="33653"/>
                </a:cubicBezTo>
                <a:lnTo>
                  <a:pt x="11375" y="37402"/>
                </a:lnTo>
                <a:lnTo>
                  <a:pt x="18574" y="39191"/>
                </a:lnTo>
                <a:lnTo>
                  <a:pt x="19511" y="35357"/>
                </a:lnTo>
                <a:cubicBezTo>
                  <a:pt x="21130" y="35357"/>
                  <a:pt x="22748" y="35059"/>
                  <a:pt x="24325" y="34548"/>
                </a:cubicBezTo>
                <a:lnTo>
                  <a:pt x="26412" y="37998"/>
                </a:lnTo>
                <a:lnTo>
                  <a:pt x="32716" y="34164"/>
                </a:lnTo>
                <a:lnTo>
                  <a:pt x="30544" y="30543"/>
                </a:lnTo>
                <a:cubicBezTo>
                  <a:pt x="31609" y="29393"/>
                  <a:pt x="32503" y="28115"/>
                  <a:pt x="33185" y="26710"/>
                </a:cubicBezTo>
                <a:close/>
                <a:moveTo>
                  <a:pt x="26242" y="23430"/>
                </a:moveTo>
                <a:cubicBezTo>
                  <a:pt x="25986" y="23898"/>
                  <a:pt x="25688" y="24367"/>
                  <a:pt x="25347" y="24793"/>
                </a:cubicBezTo>
                <a:cubicBezTo>
                  <a:pt x="22961" y="27902"/>
                  <a:pt x="18574" y="28627"/>
                  <a:pt x="15294" y="26497"/>
                </a:cubicBezTo>
                <a:cubicBezTo>
                  <a:pt x="14953" y="26284"/>
                  <a:pt x="14612" y="26028"/>
                  <a:pt x="14271" y="25730"/>
                </a:cubicBezTo>
                <a:cubicBezTo>
                  <a:pt x="12993" y="24622"/>
                  <a:pt x="12141" y="23131"/>
                  <a:pt x="11843" y="21470"/>
                </a:cubicBezTo>
                <a:cubicBezTo>
                  <a:pt x="11715" y="21001"/>
                  <a:pt x="11673" y="20490"/>
                  <a:pt x="11673" y="20022"/>
                </a:cubicBezTo>
                <a:cubicBezTo>
                  <a:pt x="11673" y="19383"/>
                  <a:pt x="11758" y="18744"/>
                  <a:pt x="11886" y="18147"/>
                </a:cubicBezTo>
                <a:cubicBezTo>
                  <a:pt x="13036" y="13249"/>
                  <a:pt x="18574" y="10778"/>
                  <a:pt x="23004" y="13249"/>
                </a:cubicBezTo>
                <a:cubicBezTo>
                  <a:pt x="23600" y="13589"/>
                  <a:pt x="24197" y="14015"/>
                  <a:pt x="24708" y="14484"/>
                </a:cubicBezTo>
                <a:cubicBezTo>
                  <a:pt x="26625" y="16401"/>
                  <a:pt x="27434" y="19212"/>
                  <a:pt x="26838" y="21853"/>
                </a:cubicBezTo>
                <a:cubicBezTo>
                  <a:pt x="26710" y="22407"/>
                  <a:pt x="26497" y="22918"/>
                  <a:pt x="26242" y="23430"/>
                </a:cubicBezTo>
                <a:close/>
              </a:path>
            </a:pathLst>
          </a:custGeom>
          <a:solidFill>
            <a:schemeClr val="accent1"/>
          </a:solidFill>
          <a:ln w="26625" cap="flat" cmpd="sng">
            <a:solidFill>
              <a:srgbClr val="1EFFC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0" name="Google Shape;380;p27"/>
          <p:cNvSpPr/>
          <p:nvPr/>
        </p:nvSpPr>
        <p:spPr>
          <a:xfrm>
            <a:off x="6101912" y="3732129"/>
            <a:ext cx="837606" cy="839856"/>
          </a:xfrm>
          <a:custGeom>
            <a:avLst/>
            <a:gdLst/>
            <a:ahLst/>
            <a:cxnLst/>
            <a:rect l="l" t="t" r="r" b="b"/>
            <a:pathLst>
              <a:path w="15635" h="15677" extrusionOk="0">
                <a:moveTo>
                  <a:pt x="7626" y="4942"/>
                </a:moveTo>
                <a:cubicBezTo>
                  <a:pt x="7882" y="4942"/>
                  <a:pt x="8137" y="4942"/>
                  <a:pt x="8393" y="5027"/>
                </a:cubicBezTo>
                <a:cubicBezTo>
                  <a:pt x="8648" y="5070"/>
                  <a:pt x="8861" y="5155"/>
                  <a:pt x="9032" y="5240"/>
                </a:cubicBezTo>
                <a:cubicBezTo>
                  <a:pt x="9287" y="5368"/>
                  <a:pt x="9500" y="5496"/>
                  <a:pt x="9671" y="5666"/>
                </a:cubicBezTo>
                <a:cubicBezTo>
                  <a:pt x="9884" y="5879"/>
                  <a:pt x="10097" y="6092"/>
                  <a:pt x="10225" y="6305"/>
                </a:cubicBezTo>
                <a:cubicBezTo>
                  <a:pt x="10523" y="6731"/>
                  <a:pt x="10693" y="7157"/>
                  <a:pt x="10736" y="7668"/>
                </a:cubicBezTo>
                <a:cubicBezTo>
                  <a:pt x="10778" y="7924"/>
                  <a:pt x="10778" y="8179"/>
                  <a:pt x="10736" y="8478"/>
                </a:cubicBezTo>
                <a:cubicBezTo>
                  <a:pt x="10693" y="8776"/>
                  <a:pt x="10608" y="9074"/>
                  <a:pt x="10480" y="9372"/>
                </a:cubicBezTo>
                <a:cubicBezTo>
                  <a:pt x="10352" y="9585"/>
                  <a:pt x="10225" y="9756"/>
                  <a:pt x="10097" y="9926"/>
                </a:cubicBezTo>
                <a:cubicBezTo>
                  <a:pt x="9926" y="10096"/>
                  <a:pt x="9799" y="10267"/>
                  <a:pt x="9628" y="10394"/>
                </a:cubicBezTo>
                <a:cubicBezTo>
                  <a:pt x="9117" y="10820"/>
                  <a:pt x="8521" y="11033"/>
                  <a:pt x="7882" y="11076"/>
                </a:cubicBezTo>
                <a:lnTo>
                  <a:pt x="7370" y="11076"/>
                </a:lnTo>
                <a:cubicBezTo>
                  <a:pt x="6689" y="11033"/>
                  <a:pt x="6007" y="10735"/>
                  <a:pt x="5539" y="10224"/>
                </a:cubicBezTo>
                <a:cubicBezTo>
                  <a:pt x="5411" y="10096"/>
                  <a:pt x="5326" y="9969"/>
                  <a:pt x="5198" y="9841"/>
                </a:cubicBezTo>
                <a:cubicBezTo>
                  <a:pt x="4815" y="9287"/>
                  <a:pt x="4602" y="8605"/>
                  <a:pt x="4602" y="7924"/>
                </a:cubicBezTo>
                <a:cubicBezTo>
                  <a:pt x="4602" y="7753"/>
                  <a:pt x="4644" y="7540"/>
                  <a:pt x="4687" y="7370"/>
                </a:cubicBezTo>
                <a:cubicBezTo>
                  <a:pt x="4729" y="7114"/>
                  <a:pt x="4815" y="6901"/>
                  <a:pt x="4942" y="6646"/>
                </a:cubicBezTo>
                <a:cubicBezTo>
                  <a:pt x="5070" y="6348"/>
                  <a:pt x="5283" y="6049"/>
                  <a:pt x="5581" y="5794"/>
                </a:cubicBezTo>
                <a:cubicBezTo>
                  <a:pt x="5709" y="5623"/>
                  <a:pt x="5880" y="5496"/>
                  <a:pt x="6093" y="5368"/>
                </a:cubicBezTo>
                <a:cubicBezTo>
                  <a:pt x="6561" y="5112"/>
                  <a:pt x="7072" y="4942"/>
                  <a:pt x="7626" y="4942"/>
                </a:cubicBezTo>
                <a:close/>
                <a:moveTo>
                  <a:pt x="6731" y="1"/>
                </a:moveTo>
                <a:lnTo>
                  <a:pt x="3920" y="938"/>
                </a:lnTo>
                <a:lnTo>
                  <a:pt x="4474" y="2684"/>
                </a:lnTo>
                <a:cubicBezTo>
                  <a:pt x="3963" y="2982"/>
                  <a:pt x="3494" y="3366"/>
                  <a:pt x="3068" y="3834"/>
                </a:cubicBezTo>
                <a:lnTo>
                  <a:pt x="1534" y="3068"/>
                </a:lnTo>
                <a:lnTo>
                  <a:pt x="214" y="5709"/>
                </a:lnTo>
                <a:lnTo>
                  <a:pt x="1662" y="6433"/>
                </a:lnTo>
                <a:cubicBezTo>
                  <a:pt x="1534" y="7072"/>
                  <a:pt x="1449" y="7753"/>
                  <a:pt x="1492" y="8392"/>
                </a:cubicBezTo>
                <a:lnTo>
                  <a:pt x="1" y="8904"/>
                </a:lnTo>
                <a:lnTo>
                  <a:pt x="938" y="11758"/>
                </a:lnTo>
                <a:lnTo>
                  <a:pt x="2429" y="11246"/>
                </a:lnTo>
                <a:cubicBezTo>
                  <a:pt x="2770" y="11800"/>
                  <a:pt x="3196" y="12311"/>
                  <a:pt x="3750" y="12737"/>
                </a:cubicBezTo>
                <a:lnTo>
                  <a:pt x="3068" y="14143"/>
                </a:lnTo>
                <a:lnTo>
                  <a:pt x="5709" y="15464"/>
                </a:lnTo>
                <a:lnTo>
                  <a:pt x="6433" y="14015"/>
                </a:lnTo>
                <a:cubicBezTo>
                  <a:pt x="6859" y="14129"/>
                  <a:pt x="7285" y="14167"/>
                  <a:pt x="7724" y="14167"/>
                </a:cubicBezTo>
                <a:cubicBezTo>
                  <a:pt x="7943" y="14167"/>
                  <a:pt x="8166" y="14157"/>
                  <a:pt x="8393" y="14143"/>
                </a:cubicBezTo>
                <a:lnTo>
                  <a:pt x="8904" y="15677"/>
                </a:lnTo>
                <a:lnTo>
                  <a:pt x="11715" y="14697"/>
                </a:lnTo>
                <a:lnTo>
                  <a:pt x="11204" y="13121"/>
                </a:lnTo>
                <a:cubicBezTo>
                  <a:pt x="11715" y="12737"/>
                  <a:pt x="12184" y="12311"/>
                  <a:pt x="12567" y="11843"/>
                </a:cubicBezTo>
                <a:lnTo>
                  <a:pt x="14101" y="12610"/>
                </a:lnTo>
                <a:lnTo>
                  <a:pt x="15422" y="9926"/>
                </a:lnTo>
                <a:lnTo>
                  <a:pt x="13760" y="9117"/>
                </a:lnTo>
                <a:cubicBezTo>
                  <a:pt x="13845" y="8520"/>
                  <a:pt x="13888" y="7966"/>
                  <a:pt x="13845" y="7370"/>
                </a:cubicBezTo>
                <a:lnTo>
                  <a:pt x="15635" y="6774"/>
                </a:lnTo>
                <a:lnTo>
                  <a:pt x="14697" y="3920"/>
                </a:lnTo>
                <a:lnTo>
                  <a:pt x="12866" y="4559"/>
                </a:lnTo>
                <a:cubicBezTo>
                  <a:pt x="12525" y="4090"/>
                  <a:pt x="12141" y="3664"/>
                  <a:pt x="11715" y="3323"/>
                </a:cubicBezTo>
                <a:lnTo>
                  <a:pt x="12610" y="1534"/>
                </a:lnTo>
                <a:lnTo>
                  <a:pt x="9926" y="214"/>
                </a:lnTo>
                <a:lnTo>
                  <a:pt x="9074" y="1960"/>
                </a:lnTo>
                <a:cubicBezTo>
                  <a:pt x="8521" y="1832"/>
                  <a:pt x="7924" y="1790"/>
                  <a:pt x="7370" y="1790"/>
                </a:cubicBezTo>
                <a:lnTo>
                  <a:pt x="673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7"/>
          <p:cNvSpPr/>
          <p:nvPr/>
        </p:nvSpPr>
        <p:spPr>
          <a:xfrm rot="-3173578">
            <a:off x="3032075" y="862878"/>
            <a:ext cx="501903" cy="500527"/>
          </a:xfrm>
          <a:custGeom>
            <a:avLst/>
            <a:gdLst/>
            <a:ahLst/>
            <a:cxnLst/>
            <a:rect l="l" t="t" r="r" b="b"/>
            <a:pathLst>
              <a:path w="15677" h="15634" extrusionOk="0">
                <a:moveTo>
                  <a:pt x="7625" y="4899"/>
                </a:moveTo>
                <a:cubicBezTo>
                  <a:pt x="7924" y="4899"/>
                  <a:pt x="8179" y="4942"/>
                  <a:pt x="8435" y="4984"/>
                </a:cubicBezTo>
                <a:cubicBezTo>
                  <a:pt x="8648" y="5070"/>
                  <a:pt x="8861" y="5112"/>
                  <a:pt x="9074" y="5240"/>
                </a:cubicBezTo>
                <a:cubicBezTo>
                  <a:pt x="9287" y="5325"/>
                  <a:pt x="9500" y="5496"/>
                  <a:pt x="9713" y="5666"/>
                </a:cubicBezTo>
                <a:cubicBezTo>
                  <a:pt x="10309" y="6177"/>
                  <a:pt x="10650" y="6859"/>
                  <a:pt x="10778" y="7625"/>
                </a:cubicBezTo>
                <a:cubicBezTo>
                  <a:pt x="10778" y="7881"/>
                  <a:pt x="10778" y="8179"/>
                  <a:pt x="10778" y="8435"/>
                </a:cubicBezTo>
                <a:cubicBezTo>
                  <a:pt x="10735" y="8776"/>
                  <a:pt x="10650" y="9074"/>
                  <a:pt x="10480" y="9372"/>
                </a:cubicBezTo>
                <a:cubicBezTo>
                  <a:pt x="10394" y="9542"/>
                  <a:pt x="10267" y="9713"/>
                  <a:pt x="10139" y="9883"/>
                </a:cubicBezTo>
                <a:lnTo>
                  <a:pt x="10096" y="9926"/>
                </a:lnTo>
                <a:cubicBezTo>
                  <a:pt x="9968" y="10096"/>
                  <a:pt x="9798" y="10224"/>
                  <a:pt x="9628" y="10394"/>
                </a:cubicBezTo>
                <a:cubicBezTo>
                  <a:pt x="9159" y="10778"/>
                  <a:pt x="8520" y="11033"/>
                  <a:pt x="7924" y="11076"/>
                </a:cubicBezTo>
                <a:lnTo>
                  <a:pt x="7370" y="11076"/>
                </a:lnTo>
                <a:cubicBezTo>
                  <a:pt x="7029" y="11033"/>
                  <a:pt x="6688" y="10906"/>
                  <a:pt x="6348" y="10778"/>
                </a:cubicBezTo>
                <a:cubicBezTo>
                  <a:pt x="6049" y="10607"/>
                  <a:pt x="5794" y="10437"/>
                  <a:pt x="5581" y="10181"/>
                </a:cubicBezTo>
                <a:cubicBezTo>
                  <a:pt x="5453" y="10096"/>
                  <a:pt x="5325" y="9968"/>
                  <a:pt x="5240" y="9798"/>
                </a:cubicBezTo>
                <a:cubicBezTo>
                  <a:pt x="4814" y="9287"/>
                  <a:pt x="4601" y="8605"/>
                  <a:pt x="4644" y="7924"/>
                </a:cubicBezTo>
                <a:cubicBezTo>
                  <a:pt x="4644" y="7711"/>
                  <a:pt x="4644" y="7540"/>
                  <a:pt x="4686" y="7370"/>
                </a:cubicBezTo>
                <a:cubicBezTo>
                  <a:pt x="4771" y="7114"/>
                  <a:pt x="4857" y="6859"/>
                  <a:pt x="4942" y="6646"/>
                </a:cubicBezTo>
                <a:cubicBezTo>
                  <a:pt x="5112" y="6305"/>
                  <a:pt x="5325" y="6007"/>
                  <a:pt x="5581" y="5751"/>
                </a:cubicBezTo>
                <a:cubicBezTo>
                  <a:pt x="5751" y="5623"/>
                  <a:pt x="5922" y="5453"/>
                  <a:pt x="6135" y="5325"/>
                </a:cubicBezTo>
                <a:cubicBezTo>
                  <a:pt x="6560" y="5070"/>
                  <a:pt x="7114" y="4942"/>
                  <a:pt x="7625" y="4899"/>
                </a:cubicBezTo>
                <a:close/>
                <a:moveTo>
                  <a:pt x="6731" y="0"/>
                </a:moveTo>
                <a:lnTo>
                  <a:pt x="3919" y="938"/>
                </a:lnTo>
                <a:lnTo>
                  <a:pt x="4516" y="2641"/>
                </a:lnTo>
                <a:cubicBezTo>
                  <a:pt x="4005" y="2982"/>
                  <a:pt x="3493" y="3366"/>
                  <a:pt x="3110" y="3834"/>
                </a:cubicBezTo>
                <a:lnTo>
                  <a:pt x="1534" y="3067"/>
                </a:lnTo>
                <a:lnTo>
                  <a:pt x="213" y="5709"/>
                </a:lnTo>
                <a:lnTo>
                  <a:pt x="1704" y="6433"/>
                </a:lnTo>
                <a:cubicBezTo>
                  <a:pt x="1534" y="7072"/>
                  <a:pt x="1491" y="7711"/>
                  <a:pt x="1534" y="8392"/>
                </a:cubicBezTo>
                <a:lnTo>
                  <a:pt x="0" y="8903"/>
                </a:lnTo>
                <a:lnTo>
                  <a:pt x="980" y="11715"/>
                </a:lnTo>
                <a:lnTo>
                  <a:pt x="2428" y="11246"/>
                </a:lnTo>
                <a:cubicBezTo>
                  <a:pt x="2769" y="11800"/>
                  <a:pt x="3238" y="12311"/>
                  <a:pt x="3749" y="12737"/>
                </a:cubicBezTo>
                <a:lnTo>
                  <a:pt x="3067" y="14100"/>
                </a:lnTo>
                <a:lnTo>
                  <a:pt x="5709" y="15421"/>
                </a:lnTo>
                <a:lnTo>
                  <a:pt x="6433" y="14015"/>
                </a:lnTo>
                <a:cubicBezTo>
                  <a:pt x="6845" y="14098"/>
                  <a:pt x="7258" y="14145"/>
                  <a:pt x="7682" y="14145"/>
                </a:cubicBezTo>
                <a:cubicBezTo>
                  <a:pt x="7915" y="14145"/>
                  <a:pt x="8151" y="14131"/>
                  <a:pt x="8392" y="14100"/>
                </a:cubicBezTo>
                <a:lnTo>
                  <a:pt x="8903" y="15634"/>
                </a:lnTo>
                <a:lnTo>
                  <a:pt x="11758" y="14697"/>
                </a:lnTo>
                <a:lnTo>
                  <a:pt x="11204" y="13078"/>
                </a:lnTo>
                <a:cubicBezTo>
                  <a:pt x="11715" y="12737"/>
                  <a:pt x="12183" y="12311"/>
                  <a:pt x="12567" y="11800"/>
                </a:cubicBezTo>
                <a:lnTo>
                  <a:pt x="14143" y="12567"/>
                </a:lnTo>
                <a:lnTo>
                  <a:pt x="15464" y="9926"/>
                </a:lnTo>
                <a:lnTo>
                  <a:pt x="13760" y="9074"/>
                </a:lnTo>
                <a:cubicBezTo>
                  <a:pt x="13887" y="8520"/>
                  <a:pt x="13887" y="7924"/>
                  <a:pt x="13845" y="7327"/>
                </a:cubicBezTo>
                <a:lnTo>
                  <a:pt x="15677" y="6731"/>
                </a:lnTo>
                <a:lnTo>
                  <a:pt x="14697" y="3919"/>
                </a:lnTo>
                <a:lnTo>
                  <a:pt x="12865" y="4558"/>
                </a:lnTo>
                <a:cubicBezTo>
                  <a:pt x="12524" y="4090"/>
                  <a:pt x="12183" y="3664"/>
                  <a:pt x="11758" y="3280"/>
                </a:cubicBezTo>
                <a:lnTo>
                  <a:pt x="12609" y="1534"/>
                </a:lnTo>
                <a:lnTo>
                  <a:pt x="9926" y="213"/>
                </a:lnTo>
                <a:lnTo>
                  <a:pt x="9074" y="1917"/>
                </a:lnTo>
                <a:cubicBezTo>
                  <a:pt x="8658" y="1821"/>
                  <a:pt x="8219" y="1774"/>
                  <a:pt x="7792" y="1774"/>
                </a:cubicBezTo>
                <a:cubicBezTo>
                  <a:pt x="7649" y="1774"/>
                  <a:pt x="7508" y="1779"/>
                  <a:pt x="7370" y="1789"/>
                </a:cubicBezTo>
                <a:lnTo>
                  <a:pt x="67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2" name="Google Shape;382;p27"/>
          <p:cNvSpPr/>
          <p:nvPr/>
        </p:nvSpPr>
        <p:spPr>
          <a:xfrm>
            <a:off x="6406139" y="804152"/>
            <a:ext cx="267858" cy="59329"/>
          </a:xfrm>
          <a:custGeom>
            <a:avLst/>
            <a:gdLst/>
            <a:ahLst/>
            <a:cxnLst/>
            <a:rect l="l" t="t" r="r" b="b"/>
            <a:pathLst>
              <a:path w="5964" h="1321" extrusionOk="0">
                <a:moveTo>
                  <a:pt x="0" y="0"/>
                </a:moveTo>
                <a:lnTo>
                  <a:pt x="0" y="1321"/>
                </a:lnTo>
                <a:lnTo>
                  <a:pt x="5964" y="1321"/>
                </a:lnTo>
                <a:lnTo>
                  <a:pt x="596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3" name="Google Shape;383;p27"/>
          <p:cNvSpPr/>
          <p:nvPr/>
        </p:nvSpPr>
        <p:spPr>
          <a:xfrm>
            <a:off x="6828947" y="804152"/>
            <a:ext cx="1568883" cy="59329"/>
          </a:xfrm>
          <a:custGeom>
            <a:avLst/>
            <a:gdLst/>
            <a:ahLst/>
            <a:cxnLst/>
            <a:rect l="l" t="t" r="r" b="b"/>
            <a:pathLst>
              <a:path w="34932" h="1321" extrusionOk="0">
                <a:moveTo>
                  <a:pt x="0" y="0"/>
                </a:moveTo>
                <a:lnTo>
                  <a:pt x="0" y="1321"/>
                </a:lnTo>
                <a:lnTo>
                  <a:pt x="34931" y="1321"/>
                </a:lnTo>
                <a:lnTo>
                  <a:pt x="349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4" name="Google Shape;384;p27"/>
          <p:cNvSpPr/>
          <p:nvPr/>
        </p:nvSpPr>
        <p:spPr>
          <a:xfrm>
            <a:off x="6406139" y="983982"/>
            <a:ext cx="267858" cy="61261"/>
          </a:xfrm>
          <a:custGeom>
            <a:avLst/>
            <a:gdLst/>
            <a:ahLst/>
            <a:cxnLst/>
            <a:rect l="l" t="t" r="r" b="b"/>
            <a:pathLst>
              <a:path w="5964" h="1364" extrusionOk="0">
                <a:moveTo>
                  <a:pt x="0" y="0"/>
                </a:moveTo>
                <a:lnTo>
                  <a:pt x="0" y="1364"/>
                </a:lnTo>
                <a:lnTo>
                  <a:pt x="5964" y="1364"/>
                </a:lnTo>
                <a:lnTo>
                  <a:pt x="59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5" name="Google Shape;385;p27"/>
          <p:cNvSpPr/>
          <p:nvPr/>
        </p:nvSpPr>
        <p:spPr>
          <a:xfrm>
            <a:off x="6828947" y="983982"/>
            <a:ext cx="1568883" cy="61261"/>
          </a:xfrm>
          <a:custGeom>
            <a:avLst/>
            <a:gdLst/>
            <a:ahLst/>
            <a:cxnLst/>
            <a:rect l="l" t="t" r="r" b="b"/>
            <a:pathLst>
              <a:path w="34932" h="1364" extrusionOk="0">
                <a:moveTo>
                  <a:pt x="0" y="0"/>
                </a:moveTo>
                <a:lnTo>
                  <a:pt x="0" y="1364"/>
                </a:lnTo>
                <a:lnTo>
                  <a:pt x="34931" y="1364"/>
                </a:lnTo>
                <a:lnTo>
                  <a:pt x="349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6" name="Google Shape;386;p27"/>
          <p:cNvSpPr/>
          <p:nvPr/>
        </p:nvSpPr>
        <p:spPr>
          <a:xfrm>
            <a:off x="6406139" y="1165742"/>
            <a:ext cx="267858" cy="59329"/>
          </a:xfrm>
          <a:custGeom>
            <a:avLst/>
            <a:gdLst/>
            <a:ahLst/>
            <a:cxnLst/>
            <a:rect l="l" t="t" r="r" b="b"/>
            <a:pathLst>
              <a:path w="5964" h="1321" extrusionOk="0">
                <a:moveTo>
                  <a:pt x="0" y="0"/>
                </a:moveTo>
                <a:lnTo>
                  <a:pt x="0" y="1321"/>
                </a:lnTo>
                <a:lnTo>
                  <a:pt x="5964" y="1321"/>
                </a:lnTo>
                <a:lnTo>
                  <a:pt x="59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7" name="Google Shape;387;p27"/>
          <p:cNvSpPr/>
          <p:nvPr/>
        </p:nvSpPr>
        <p:spPr>
          <a:xfrm>
            <a:off x="6828947" y="1165742"/>
            <a:ext cx="991084" cy="59329"/>
          </a:xfrm>
          <a:custGeom>
            <a:avLst/>
            <a:gdLst/>
            <a:ahLst/>
            <a:cxnLst/>
            <a:rect l="l" t="t" r="r" b="b"/>
            <a:pathLst>
              <a:path w="22067" h="1321" extrusionOk="0">
                <a:moveTo>
                  <a:pt x="0" y="0"/>
                </a:moveTo>
                <a:lnTo>
                  <a:pt x="0" y="1321"/>
                </a:lnTo>
                <a:lnTo>
                  <a:pt x="22066" y="1321"/>
                </a:lnTo>
                <a:lnTo>
                  <a:pt x="220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8" name="Google Shape;388;p27"/>
          <p:cNvSpPr/>
          <p:nvPr/>
        </p:nvSpPr>
        <p:spPr>
          <a:xfrm>
            <a:off x="6406139" y="1347503"/>
            <a:ext cx="267858" cy="59329"/>
          </a:xfrm>
          <a:custGeom>
            <a:avLst/>
            <a:gdLst/>
            <a:ahLst/>
            <a:cxnLst/>
            <a:rect l="l" t="t" r="r" b="b"/>
            <a:pathLst>
              <a:path w="5964" h="1321" extrusionOk="0">
                <a:moveTo>
                  <a:pt x="0" y="0"/>
                </a:moveTo>
                <a:lnTo>
                  <a:pt x="0" y="1321"/>
                </a:lnTo>
                <a:lnTo>
                  <a:pt x="5964" y="1321"/>
                </a:lnTo>
                <a:lnTo>
                  <a:pt x="5964"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9" name="Google Shape;389;p27"/>
          <p:cNvSpPr/>
          <p:nvPr/>
        </p:nvSpPr>
        <p:spPr>
          <a:xfrm>
            <a:off x="6828947" y="1347503"/>
            <a:ext cx="991084" cy="59329"/>
          </a:xfrm>
          <a:custGeom>
            <a:avLst/>
            <a:gdLst/>
            <a:ahLst/>
            <a:cxnLst/>
            <a:rect l="l" t="t" r="r" b="b"/>
            <a:pathLst>
              <a:path w="22067" h="1321" extrusionOk="0">
                <a:moveTo>
                  <a:pt x="0" y="0"/>
                </a:moveTo>
                <a:lnTo>
                  <a:pt x="0" y="1321"/>
                </a:lnTo>
                <a:lnTo>
                  <a:pt x="22066" y="1321"/>
                </a:lnTo>
                <a:lnTo>
                  <a:pt x="220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90" name="Google Shape;390;p27"/>
          <p:cNvSpPr/>
          <p:nvPr/>
        </p:nvSpPr>
        <p:spPr>
          <a:xfrm>
            <a:off x="6101900" y="869185"/>
            <a:ext cx="141654" cy="552963"/>
          </a:xfrm>
          <a:custGeom>
            <a:avLst/>
            <a:gdLst/>
            <a:ahLst/>
            <a:cxnLst/>
            <a:rect l="l" t="t" r="r" b="b"/>
            <a:pathLst>
              <a:path w="3154" h="12312" fill="none" extrusionOk="0">
                <a:moveTo>
                  <a:pt x="3153" y="12311"/>
                </a:moveTo>
                <a:lnTo>
                  <a:pt x="1" y="12311"/>
                </a:lnTo>
                <a:lnTo>
                  <a:pt x="1" y="0"/>
                </a:lnTo>
                <a:lnTo>
                  <a:pt x="3068" y="0"/>
                </a:lnTo>
              </a:path>
            </a:pathLst>
          </a:custGeom>
          <a:solidFill>
            <a:schemeClr val="accent1"/>
          </a:solidFill>
          <a:ln w="13850" cap="flat"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91" name="Google Shape;391;p27"/>
          <p:cNvSpPr/>
          <p:nvPr/>
        </p:nvSpPr>
        <p:spPr>
          <a:xfrm>
            <a:off x="523596" y="911573"/>
            <a:ext cx="1335660" cy="80014"/>
          </a:xfrm>
          <a:custGeom>
            <a:avLst/>
            <a:gdLst/>
            <a:ahLst/>
            <a:cxnLst/>
            <a:rect l="l" t="t" r="r" b="b"/>
            <a:pathLst>
              <a:path w="22067" h="1322" extrusionOk="0">
                <a:moveTo>
                  <a:pt x="0" y="1"/>
                </a:moveTo>
                <a:lnTo>
                  <a:pt x="0" y="1321"/>
                </a:lnTo>
                <a:lnTo>
                  <a:pt x="22066" y="1321"/>
                </a:lnTo>
                <a:lnTo>
                  <a:pt x="2206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92" name="Google Shape;392;p27"/>
          <p:cNvSpPr/>
          <p:nvPr/>
        </p:nvSpPr>
        <p:spPr>
          <a:xfrm>
            <a:off x="523596" y="1153907"/>
            <a:ext cx="1335660" cy="82617"/>
          </a:xfrm>
          <a:custGeom>
            <a:avLst/>
            <a:gdLst/>
            <a:ahLst/>
            <a:cxnLst/>
            <a:rect l="l" t="t" r="r" b="b"/>
            <a:pathLst>
              <a:path w="22067" h="1365" extrusionOk="0">
                <a:moveTo>
                  <a:pt x="0" y="1"/>
                </a:moveTo>
                <a:lnTo>
                  <a:pt x="0" y="1364"/>
                </a:lnTo>
                <a:lnTo>
                  <a:pt x="22066" y="1364"/>
                </a:lnTo>
                <a:lnTo>
                  <a:pt x="220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93" name="Google Shape;393;p27"/>
          <p:cNvSpPr/>
          <p:nvPr/>
        </p:nvSpPr>
        <p:spPr>
          <a:xfrm>
            <a:off x="6580967" y="2995135"/>
            <a:ext cx="1929800" cy="381875"/>
          </a:xfrm>
          <a:custGeom>
            <a:avLst/>
            <a:gdLst/>
            <a:ahLst/>
            <a:cxnLst/>
            <a:rect l="l" t="t" r="r" b="b"/>
            <a:pathLst>
              <a:path w="60278" h="11928" fill="none" extrusionOk="0">
                <a:moveTo>
                  <a:pt x="0" y="0"/>
                </a:moveTo>
                <a:lnTo>
                  <a:pt x="60277" y="0"/>
                </a:lnTo>
                <a:lnTo>
                  <a:pt x="60277" y="11928"/>
                </a:lnTo>
                <a:lnTo>
                  <a:pt x="0" y="11928"/>
                </a:lnTo>
                <a:close/>
              </a:path>
            </a:pathLst>
          </a:custGeom>
          <a:solidFill>
            <a:schemeClr val="accent1"/>
          </a:solidFill>
          <a:ln w="13850" cap="flat"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7"/>
          <p:cNvSpPr txBox="1">
            <a:spLocks noGrp="1"/>
          </p:cNvSpPr>
          <p:nvPr>
            <p:ph type="subTitle" idx="1"/>
          </p:nvPr>
        </p:nvSpPr>
        <p:spPr>
          <a:xfrm>
            <a:off x="2175055" y="1900306"/>
            <a:ext cx="4697639" cy="123478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b="1" u="sng" dirty="0"/>
              <a:t>Payment Gateway Integration:</a:t>
            </a:r>
            <a:r>
              <a:rPr lang="en-US" sz="1100" b="1" dirty="0"/>
              <a:t> </a:t>
            </a:r>
            <a:r>
              <a:rPr lang="en-US" sz="1100" dirty="0"/>
              <a:t>Support various payment methods securely.</a:t>
            </a:r>
          </a:p>
          <a:p>
            <a:pPr marL="0" lvl="0" indent="0" algn="l" rtl="0">
              <a:spcBef>
                <a:spcPts val="0"/>
              </a:spcBef>
              <a:spcAft>
                <a:spcPts val="0"/>
              </a:spcAft>
              <a:buNone/>
            </a:pPr>
            <a:r>
              <a:rPr lang="en-US" sz="1100" b="1" u="sng" dirty="0"/>
              <a:t>Customer Support: </a:t>
            </a:r>
            <a:r>
              <a:rPr lang="en-US" sz="1100" dirty="0"/>
              <a:t>Provide contact options and possibly live chat for customer inquiries.</a:t>
            </a:r>
          </a:p>
          <a:p>
            <a:pPr marL="0" lvl="0" indent="0" algn="l" rtl="0">
              <a:spcBef>
                <a:spcPts val="0"/>
              </a:spcBef>
              <a:spcAft>
                <a:spcPts val="0"/>
              </a:spcAft>
              <a:buNone/>
            </a:pPr>
            <a:r>
              <a:rPr lang="en-US" sz="1100" b="1" u="sng" dirty="0"/>
              <a:t>Social Media Integration: </a:t>
            </a:r>
            <a:r>
              <a:rPr lang="en-US" sz="1100" dirty="0"/>
              <a:t>Allow users to share products or their purchase on social media.</a:t>
            </a:r>
          </a:p>
          <a:p>
            <a:pPr marL="0" lvl="0" indent="0" algn="l" rtl="0">
              <a:spcBef>
                <a:spcPts val="0"/>
              </a:spcBef>
              <a:spcAft>
                <a:spcPts val="0"/>
              </a:spcAft>
              <a:buNone/>
            </a:pPr>
            <a:endParaRPr lang="en-US" sz="1100" dirty="0"/>
          </a:p>
          <a:p>
            <a:pPr marL="0" lvl="0" indent="0" algn="l" rtl="0">
              <a:spcBef>
                <a:spcPts val="0"/>
              </a:spcBef>
              <a:spcAft>
                <a:spcPts val="0"/>
              </a:spcAft>
              <a:buNone/>
            </a:pPr>
            <a:endParaRPr sz="1100" dirty="0"/>
          </a:p>
        </p:txBody>
      </p:sp>
    </p:spTree>
    <p:extLst>
      <p:ext uri="{BB962C8B-B14F-4D97-AF65-F5344CB8AC3E}">
        <p14:creationId xmlns:p14="http://schemas.microsoft.com/office/powerpoint/2010/main" val="14230746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rgbClr val="052643"/>
            </a:gs>
            <a:gs pos="100000">
              <a:srgbClr val="041523"/>
            </a:gs>
          </a:gsLst>
          <a:path path="circle">
            <a:fillToRect l="50000" t="50000" r="50000" b="50000"/>
          </a:path>
          <a:tileRect/>
        </a:gradFill>
        <a:effectLst/>
      </p:bgPr>
    </p:bg>
    <p:spTree>
      <p:nvGrpSpPr>
        <p:cNvPr id="1" name="Shape 399"/>
        <p:cNvGrpSpPr/>
        <p:nvPr/>
      </p:nvGrpSpPr>
      <p:grpSpPr>
        <a:xfrm>
          <a:off x="0" y="0"/>
          <a:ext cx="0" cy="0"/>
          <a:chOff x="0" y="0"/>
          <a:chExt cx="0" cy="0"/>
        </a:xfrm>
      </p:grpSpPr>
      <p:sp>
        <p:nvSpPr>
          <p:cNvPr id="401" name="Google Shape;401;p28"/>
          <p:cNvSpPr/>
          <p:nvPr/>
        </p:nvSpPr>
        <p:spPr>
          <a:xfrm>
            <a:off x="1014000" y="1824505"/>
            <a:ext cx="3799324" cy="2734048"/>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403" name="Google Shape;403;p28"/>
          <p:cNvSpPr txBox="1">
            <a:spLocks noGrp="1"/>
          </p:cNvSpPr>
          <p:nvPr>
            <p:ph type="ctrTitle" idx="4"/>
          </p:nvPr>
        </p:nvSpPr>
        <p:spPr>
          <a:xfrm>
            <a:off x="998325" y="644550"/>
            <a:ext cx="7833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t>CHALLENGES</a:t>
            </a:r>
            <a:endParaRPr dirty="0">
              <a:solidFill>
                <a:srgbClr val="FFFFFF"/>
              </a:solidFill>
            </a:endParaRPr>
          </a:p>
        </p:txBody>
      </p:sp>
      <p:sp>
        <p:nvSpPr>
          <p:cNvPr id="406" name="Google Shape;406;p28"/>
          <p:cNvSpPr txBox="1">
            <a:spLocks noGrp="1"/>
          </p:cNvSpPr>
          <p:nvPr>
            <p:ph type="ctrTitle" idx="3"/>
          </p:nvPr>
        </p:nvSpPr>
        <p:spPr>
          <a:xfrm>
            <a:off x="1081949" y="1937136"/>
            <a:ext cx="2386328" cy="250878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solidFill>
                  <a:schemeClr val="dk1"/>
                </a:solidFill>
              </a:rPr>
              <a:t>Swift Cart operation in Bangladesh faces challenges such as intense competition, ensuring reliable delivery, accommodating preferred payment methods, cyber security concerns, and the need to build customer trust. To comply with the amended rules, handling returns and refunds, and sustainability are additional. Swift Cart must navigate these obstacles while maintaining complexity customers satisfaction and market relevance.</a:t>
            </a:r>
          </a:p>
        </p:txBody>
      </p:sp>
      <p:cxnSp>
        <p:nvCxnSpPr>
          <p:cNvPr id="407" name="Google Shape;407;p28"/>
          <p:cNvCxnSpPr/>
          <p:nvPr/>
        </p:nvCxnSpPr>
        <p:spPr>
          <a:xfrm>
            <a:off x="0" y="1197575"/>
            <a:ext cx="3340500" cy="0"/>
          </a:xfrm>
          <a:prstGeom prst="straightConnector1">
            <a:avLst/>
          </a:prstGeom>
          <a:noFill/>
          <a:ln w="9525" cap="flat" cmpd="sng">
            <a:solidFill>
              <a:schemeClr val="accent1"/>
            </a:solidFill>
            <a:prstDash val="solid"/>
            <a:round/>
            <a:headEnd type="none" w="med" len="med"/>
            <a:tailEnd type="none" w="med" len="med"/>
          </a:ln>
        </p:spPr>
      </p:cxnSp>
      <p:sp>
        <p:nvSpPr>
          <p:cNvPr id="419" name="Google Shape;419;p28"/>
          <p:cNvSpPr/>
          <p:nvPr/>
        </p:nvSpPr>
        <p:spPr>
          <a:xfrm>
            <a:off x="4876837" y="2409598"/>
            <a:ext cx="2681532" cy="1732190"/>
          </a:xfrm>
          <a:custGeom>
            <a:avLst/>
            <a:gdLst/>
            <a:ahLst/>
            <a:cxnLst/>
            <a:rect l="l" t="t" r="r" b="b"/>
            <a:pathLst>
              <a:path w="176649" h="114110" extrusionOk="0">
                <a:moveTo>
                  <a:pt x="5275" y="0"/>
                </a:moveTo>
                <a:cubicBezTo>
                  <a:pt x="2345" y="0"/>
                  <a:pt x="1" y="2344"/>
                  <a:pt x="1" y="5274"/>
                </a:cubicBezTo>
                <a:lnTo>
                  <a:pt x="1" y="108835"/>
                </a:lnTo>
                <a:cubicBezTo>
                  <a:pt x="1" y="111766"/>
                  <a:pt x="2345" y="114110"/>
                  <a:pt x="5275" y="114110"/>
                </a:cubicBezTo>
                <a:lnTo>
                  <a:pt x="171374" y="114110"/>
                </a:lnTo>
                <a:cubicBezTo>
                  <a:pt x="174304" y="114110"/>
                  <a:pt x="176648" y="111766"/>
                  <a:pt x="176648" y="108835"/>
                </a:cubicBezTo>
                <a:lnTo>
                  <a:pt x="176648" y="5274"/>
                </a:lnTo>
                <a:cubicBezTo>
                  <a:pt x="176648" y="2344"/>
                  <a:pt x="174304" y="0"/>
                  <a:pt x="1713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8"/>
          <p:cNvSpPr/>
          <p:nvPr/>
        </p:nvSpPr>
        <p:spPr>
          <a:xfrm>
            <a:off x="5005199" y="2541755"/>
            <a:ext cx="2424808" cy="1467860"/>
          </a:xfrm>
          <a:custGeom>
            <a:avLst/>
            <a:gdLst/>
            <a:ahLst/>
            <a:cxnLst/>
            <a:rect l="l" t="t" r="r" b="b"/>
            <a:pathLst>
              <a:path w="159737" h="96697" extrusionOk="0">
                <a:moveTo>
                  <a:pt x="0" y="1"/>
                </a:moveTo>
                <a:lnTo>
                  <a:pt x="0" y="96697"/>
                </a:lnTo>
                <a:lnTo>
                  <a:pt x="159737" y="96697"/>
                </a:lnTo>
                <a:lnTo>
                  <a:pt x="15973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91A51"/>
              </a:solidFill>
            </a:endParaRPr>
          </a:p>
        </p:txBody>
      </p:sp>
      <p:sp>
        <p:nvSpPr>
          <p:cNvPr id="421" name="Google Shape;421;p28"/>
          <p:cNvSpPr/>
          <p:nvPr/>
        </p:nvSpPr>
        <p:spPr>
          <a:xfrm>
            <a:off x="4636011" y="4136703"/>
            <a:ext cx="3163178" cy="83900"/>
          </a:xfrm>
          <a:custGeom>
            <a:avLst/>
            <a:gdLst/>
            <a:ahLst/>
            <a:cxnLst/>
            <a:rect l="l" t="t" r="r" b="b"/>
            <a:pathLst>
              <a:path w="208378" h="5527" extrusionOk="0">
                <a:moveTo>
                  <a:pt x="0" y="1"/>
                </a:moveTo>
                <a:lnTo>
                  <a:pt x="0" y="5526"/>
                </a:lnTo>
                <a:lnTo>
                  <a:pt x="208377" y="5526"/>
                </a:lnTo>
                <a:lnTo>
                  <a:pt x="2083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422" name="Google Shape;422;p28"/>
          <p:cNvSpPr/>
          <p:nvPr/>
        </p:nvSpPr>
        <p:spPr>
          <a:xfrm>
            <a:off x="5005199" y="2541755"/>
            <a:ext cx="2424808" cy="141083"/>
          </a:xfrm>
          <a:custGeom>
            <a:avLst/>
            <a:gdLst/>
            <a:ahLst/>
            <a:cxnLst/>
            <a:rect l="l" t="t" r="r" b="b"/>
            <a:pathLst>
              <a:path w="159737" h="9294" extrusionOk="0">
                <a:moveTo>
                  <a:pt x="0" y="1"/>
                </a:moveTo>
                <a:lnTo>
                  <a:pt x="0" y="9294"/>
                </a:lnTo>
                <a:lnTo>
                  <a:pt x="159737" y="9294"/>
                </a:lnTo>
                <a:lnTo>
                  <a:pt x="15973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8"/>
          <p:cNvSpPr/>
          <p:nvPr/>
        </p:nvSpPr>
        <p:spPr>
          <a:xfrm>
            <a:off x="5143716" y="2742556"/>
            <a:ext cx="1029417" cy="521069"/>
          </a:xfrm>
          <a:custGeom>
            <a:avLst/>
            <a:gdLst/>
            <a:ahLst/>
            <a:cxnLst/>
            <a:rect l="l" t="t" r="r" b="b"/>
            <a:pathLst>
              <a:path w="67814" h="34326" extrusionOk="0">
                <a:moveTo>
                  <a:pt x="1" y="1"/>
                </a:moveTo>
                <a:lnTo>
                  <a:pt x="1" y="34326"/>
                </a:lnTo>
                <a:lnTo>
                  <a:pt x="67813" y="34326"/>
                </a:lnTo>
                <a:lnTo>
                  <a:pt x="6781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8"/>
          <p:cNvSpPr/>
          <p:nvPr/>
        </p:nvSpPr>
        <p:spPr>
          <a:xfrm>
            <a:off x="5221240" y="2834061"/>
            <a:ext cx="297407" cy="297391"/>
          </a:xfrm>
          <a:custGeom>
            <a:avLst/>
            <a:gdLst/>
            <a:ahLst/>
            <a:cxnLst/>
            <a:rect l="l" t="t" r="r" b="b"/>
            <a:pathLst>
              <a:path w="19592" h="19591" extrusionOk="0">
                <a:moveTo>
                  <a:pt x="1" y="0"/>
                </a:moveTo>
                <a:lnTo>
                  <a:pt x="1" y="19591"/>
                </a:lnTo>
                <a:lnTo>
                  <a:pt x="19591" y="19591"/>
                </a:lnTo>
                <a:lnTo>
                  <a:pt x="1959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8"/>
          <p:cNvSpPr/>
          <p:nvPr/>
        </p:nvSpPr>
        <p:spPr>
          <a:xfrm>
            <a:off x="5500826" y="3535575"/>
            <a:ext cx="908690" cy="329163"/>
          </a:xfrm>
          <a:custGeom>
            <a:avLst/>
            <a:gdLst/>
            <a:ahLst/>
            <a:cxnLst/>
            <a:rect l="l" t="t" r="r" b="b"/>
            <a:pathLst>
              <a:path w="59861" h="21684" extrusionOk="0">
                <a:moveTo>
                  <a:pt x="1" y="1"/>
                </a:moveTo>
                <a:lnTo>
                  <a:pt x="1" y="21684"/>
                </a:lnTo>
                <a:lnTo>
                  <a:pt x="59860" y="21684"/>
                </a:lnTo>
                <a:lnTo>
                  <a:pt x="5986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8"/>
          <p:cNvSpPr/>
          <p:nvPr/>
        </p:nvSpPr>
        <p:spPr>
          <a:xfrm>
            <a:off x="5560559" y="3610549"/>
            <a:ext cx="679927" cy="53403"/>
          </a:xfrm>
          <a:custGeom>
            <a:avLst/>
            <a:gdLst/>
            <a:ahLst/>
            <a:cxnLst/>
            <a:rect l="l" t="t" r="r" b="b"/>
            <a:pathLst>
              <a:path w="44791" h="3518" extrusionOk="0">
                <a:moveTo>
                  <a:pt x="1" y="1"/>
                </a:moveTo>
                <a:lnTo>
                  <a:pt x="1" y="3517"/>
                </a:lnTo>
                <a:lnTo>
                  <a:pt x="44791" y="3517"/>
                </a:lnTo>
                <a:lnTo>
                  <a:pt x="44791"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E2A47"/>
              </a:solidFill>
            </a:endParaRPr>
          </a:p>
        </p:txBody>
      </p:sp>
      <p:sp>
        <p:nvSpPr>
          <p:cNvPr id="427" name="Google Shape;427;p28"/>
          <p:cNvSpPr/>
          <p:nvPr/>
        </p:nvSpPr>
        <p:spPr>
          <a:xfrm>
            <a:off x="5560559" y="3710949"/>
            <a:ext cx="526154" cy="52128"/>
          </a:xfrm>
          <a:custGeom>
            <a:avLst/>
            <a:gdLst/>
            <a:ahLst/>
            <a:cxnLst/>
            <a:rect l="l" t="t" r="r" b="b"/>
            <a:pathLst>
              <a:path w="34661" h="3434" extrusionOk="0">
                <a:moveTo>
                  <a:pt x="1" y="1"/>
                </a:moveTo>
                <a:lnTo>
                  <a:pt x="1" y="3433"/>
                </a:lnTo>
                <a:lnTo>
                  <a:pt x="34661" y="3433"/>
                </a:lnTo>
                <a:lnTo>
                  <a:pt x="34661"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E2A47"/>
              </a:solidFill>
            </a:endParaRPr>
          </a:p>
        </p:txBody>
      </p:sp>
      <p:sp>
        <p:nvSpPr>
          <p:cNvPr id="428" name="Google Shape;428;p28"/>
          <p:cNvSpPr/>
          <p:nvPr/>
        </p:nvSpPr>
        <p:spPr>
          <a:xfrm>
            <a:off x="5180573" y="3535575"/>
            <a:ext cx="322818" cy="329163"/>
          </a:xfrm>
          <a:custGeom>
            <a:avLst/>
            <a:gdLst/>
            <a:ahLst/>
            <a:cxnLst/>
            <a:rect l="l" t="t" r="r" b="b"/>
            <a:pathLst>
              <a:path w="21266" h="21684" extrusionOk="0">
                <a:moveTo>
                  <a:pt x="1" y="1"/>
                </a:moveTo>
                <a:lnTo>
                  <a:pt x="1" y="21684"/>
                </a:lnTo>
                <a:lnTo>
                  <a:pt x="21265" y="21684"/>
                </a:lnTo>
                <a:lnTo>
                  <a:pt x="2126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8"/>
          <p:cNvSpPr/>
          <p:nvPr/>
        </p:nvSpPr>
        <p:spPr>
          <a:xfrm>
            <a:off x="5242842" y="3644719"/>
            <a:ext cx="218729" cy="109463"/>
          </a:xfrm>
          <a:custGeom>
            <a:avLst/>
            <a:gdLst/>
            <a:ahLst/>
            <a:cxnLst/>
            <a:rect l="l" t="t" r="r" b="b"/>
            <a:pathLst>
              <a:path w="14409" h="7211" extrusionOk="0">
                <a:moveTo>
                  <a:pt x="13060" y="1"/>
                </a:moveTo>
                <a:cubicBezTo>
                  <a:pt x="12832" y="1"/>
                  <a:pt x="12594" y="102"/>
                  <a:pt x="12391" y="345"/>
                </a:cubicBezTo>
                <a:lnTo>
                  <a:pt x="6950" y="5117"/>
                </a:lnTo>
                <a:lnTo>
                  <a:pt x="1592" y="345"/>
                </a:lnTo>
                <a:cubicBezTo>
                  <a:pt x="1424" y="178"/>
                  <a:pt x="1194" y="94"/>
                  <a:pt x="964" y="94"/>
                </a:cubicBezTo>
                <a:cubicBezTo>
                  <a:pt x="734" y="94"/>
                  <a:pt x="503" y="178"/>
                  <a:pt x="336" y="345"/>
                </a:cubicBezTo>
                <a:cubicBezTo>
                  <a:pt x="1" y="764"/>
                  <a:pt x="1" y="1266"/>
                  <a:pt x="336" y="1601"/>
                </a:cubicBezTo>
                <a:lnTo>
                  <a:pt x="6364" y="6959"/>
                </a:lnTo>
                <a:cubicBezTo>
                  <a:pt x="6531" y="7127"/>
                  <a:pt x="6761" y="7210"/>
                  <a:pt x="6992" y="7210"/>
                </a:cubicBezTo>
                <a:cubicBezTo>
                  <a:pt x="7222" y="7210"/>
                  <a:pt x="7452" y="7127"/>
                  <a:pt x="7619" y="6959"/>
                </a:cubicBezTo>
                <a:lnTo>
                  <a:pt x="13647" y="1685"/>
                </a:lnTo>
                <a:cubicBezTo>
                  <a:pt x="14408" y="987"/>
                  <a:pt x="13776" y="1"/>
                  <a:pt x="130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8"/>
          <p:cNvSpPr/>
          <p:nvPr/>
        </p:nvSpPr>
        <p:spPr>
          <a:xfrm>
            <a:off x="5683836" y="3292847"/>
            <a:ext cx="704079" cy="155049"/>
          </a:xfrm>
          <a:custGeom>
            <a:avLst/>
            <a:gdLst/>
            <a:ahLst/>
            <a:cxnLst/>
            <a:rect l="l" t="t" r="r" b="b"/>
            <a:pathLst>
              <a:path w="46382" h="10214" extrusionOk="0">
                <a:moveTo>
                  <a:pt x="1" y="0"/>
                </a:moveTo>
                <a:lnTo>
                  <a:pt x="1" y="10214"/>
                </a:lnTo>
                <a:lnTo>
                  <a:pt x="46381" y="10214"/>
                </a:lnTo>
                <a:lnTo>
                  <a:pt x="4638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8"/>
          <p:cNvSpPr/>
          <p:nvPr/>
        </p:nvSpPr>
        <p:spPr>
          <a:xfrm>
            <a:off x="5683836" y="3100941"/>
            <a:ext cx="704079" cy="155064"/>
          </a:xfrm>
          <a:custGeom>
            <a:avLst/>
            <a:gdLst/>
            <a:ahLst/>
            <a:cxnLst/>
            <a:rect l="l" t="t" r="r" b="b"/>
            <a:pathLst>
              <a:path w="46382" h="10215" extrusionOk="0">
                <a:moveTo>
                  <a:pt x="1" y="0"/>
                </a:moveTo>
                <a:lnTo>
                  <a:pt x="1" y="10214"/>
                </a:lnTo>
                <a:lnTo>
                  <a:pt x="46381" y="10214"/>
                </a:lnTo>
                <a:lnTo>
                  <a:pt x="4638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8"/>
          <p:cNvSpPr/>
          <p:nvPr/>
        </p:nvSpPr>
        <p:spPr>
          <a:xfrm>
            <a:off x="6387899" y="3102216"/>
            <a:ext cx="155049" cy="155049"/>
          </a:xfrm>
          <a:custGeom>
            <a:avLst/>
            <a:gdLst/>
            <a:ahLst/>
            <a:cxnLst/>
            <a:rect l="l" t="t" r="r" b="b"/>
            <a:pathLst>
              <a:path w="10214" h="10214" extrusionOk="0">
                <a:moveTo>
                  <a:pt x="0" y="0"/>
                </a:moveTo>
                <a:lnTo>
                  <a:pt x="0" y="10214"/>
                </a:lnTo>
                <a:lnTo>
                  <a:pt x="10214" y="10214"/>
                </a:lnTo>
                <a:lnTo>
                  <a:pt x="10214" y="0"/>
                </a:lnTo>
                <a:close/>
              </a:path>
            </a:pathLst>
          </a:custGeom>
          <a:solidFill>
            <a:schemeClr val="accent1"/>
          </a:solidFill>
          <a:ln w="9525" cap="flat"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8"/>
          <p:cNvSpPr/>
          <p:nvPr/>
        </p:nvSpPr>
        <p:spPr>
          <a:xfrm>
            <a:off x="6579790" y="3182275"/>
            <a:ext cx="744746" cy="714234"/>
          </a:xfrm>
          <a:custGeom>
            <a:avLst/>
            <a:gdLst/>
            <a:ahLst/>
            <a:cxnLst/>
            <a:rect l="l" t="t" r="r" b="b"/>
            <a:pathLst>
              <a:path w="49061" h="47051" extrusionOk="0">
                <a:moveTo>
                  <a:pt x="1" y="1"/>
                </a:moveTo>
                <a:lnTo>
                  <a:pt x="1" y="47051"/>
                </a:lnTo>
                <a:lnTo>
                  <a:pt x="49060" y="47051"/>
                </a:lnTo>
                <a:lnTo>
                  <a:pt x="4906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8"/>
          <p:cNvSpPr/>
          <p:nvPr/>
        </p:nvSpPr>
        <p:spPr>
          <a:xfrm>
            <a:off x="6668745" y="3215322"/>
            <a:ext cx="728230" cy="623427"/>
          </a:xfrm>
          <a:custGeom>
            <a:avLst/>
            <a:gdLst/>
            <a:ahLst/>
            <a:cxnLst/>
            <a:rect l="l" t="t" r="r" b="b"/>
            <a:pathLst>
              <a:path w="47973" h="41069" extrusionOk="0">
                <a:moveTo>
                  <a:pt x="20698" y="2821"/>
                </a:moveTo>
                <a:cubicBezTo>
                  <a:pt x="25039" y="2821"/>
                  <a:pt x="29467" y="4434"/>
                  <a:pt x="33070" y="8037"/>
                </a:cubicBezTo>
                <a:cubicBezTo>
                  <a:pt x="44121" y="19172"/>
                  <a:pt x="36251" y="38176"/>
                  <a:pt x="20512" y="38176"/>
                </a:cubicBezTo>
                <a:cubicBezTo>
                  <a:pt x="10801" y="38176"/>
                  <a:pt x="2931" y="30223"/>
                  <a:pt x="2931" y="20512"/>
                </a:cubicBezTo>
                <a:cubicBezTo>
                  <a:pt x="2931" y="9866"/>
                  <a:pt x="11625" y="2821"/>
                  <a:pt x="20698" y="2821"/>
                </a:cubicBezTo>
                <a:close/>
                <a:moveTo>
                  <a:pt x="20512" y="0"/>
                </a:moveTo>
                <a:cubicBezTo>
                  <a:pt x="9210" y="0"/>
                  <a:pt x="1" y="9126"/>
                  <a:pt x="1" y="20512"/>
                </a:cubicBezTo>
                <a:cubicBezTo>
                  <a:pt x="1" y="32859"/>
                  <a:pt x="10118" y="41068"/>
                  <a:pt x="20681" y="41068"/>
                </a:cubicBezTo>
                <a:cubicBezTo>
                  <a:pt x="25730" y="41068"/>
                  <a:pt x="30882" y="39192"/>
                  <a:pt x="35079" y="34995"/>
                </a:cubicBezTo>
                <a:cubicBezTo>
                  <a:pt x="47972" y="22102"/>
                  <a:pt x="38847" y="0"/>
                  <a:pt x="20512"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E2A47"/>
              </a:solidFill>
            </a:endParaRPr>
          </a:p>
        </p:txBody>
      </p:sp>
      <p:sp>
        <p:nvSpPr>
          <p:cNvPr id="435" name="Google Shape;435;p28"/>
          <p:cNvSpPr/>
          <p:nvPr/>
        </p:nvSpPr>
        <p:spPr>
          <a:xfrm>
            <a:off x="6905128" y="3364010"/>
            <a:ext cx="186835" cy="328040"/>
          </a:xfrm>
          <a:custGeom>
            <a:avLst/>
            <a:gdLst/>
            <a:ahLst/>
            <a:cxnLst/>
            <a:rect l="l" t="t" r="r" b="b"/>
            <a:pathLst>
              <a:path w="12308" h="21610" extrusionOk="0">
                <a:moveTo>
                  <a:pt x="1508" y="0"/>
                </a:moveTo>
                <a:cubicBezTo>
                  <a:pt x="671" y="0"/>
                  <a:pt x="1" y="670"/>
                  <a:pt x="1" y="1507"/>
                </a:cubicBezTo>
                <a:lnTo>
                  <a:pt x="84" y="1507"/>
                </a:lnTo>
                <a:lnTo>
                  <a:pt x="84" y="20177"/>
                </a:lnTo>
                <a:cubicBezTo>
                  <a:pt x="28" y="21028"/>
                  <a:pt x="740" y="21610"/>
                  <a:pt x="1492" y="21610"/>
                </a:cubicBezTo>
                <a:cubicBezTo>
                  <a:pt x="1849" y="21610"/>
                  <a:pt x="2216" y="21478"/>
                  <a:pt x="2512" y="21181"/>
                </a:cubicBezTo>
                <a:lnTo>
                  <a:pt x="11889" y="11889"/>
                </a:lnTo>
                <a:cubicBezTo>
                  <a:pt x="12140" y="11554"/>
                  <a:pt x="12307" y="11219"/>
                  <a:pt x="12307" y="10800"/>
                </a:cubicBezTo>
                <a:cubicBezTo>
                  <a:pt x="12307" y="10465"/>
                  <a:pt x="12140" y="10047"/>
                  <a:pt x="11889" y="9796"/>
                </a:cubicBezTo>
                <a:lnTo>
                  <a:pt x="2512" y="419"/>
                </a:lnTo>
                <a:cubicBezTo>
                  <a:pt x="2261" y="168"/>
                  <a:pt x="1843" y="0"/>
                  <a:pt x="1508"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E2A47"/>
              </a:solidFill>
            </a:endParaRPr>
          </a:p>
        </p:txBody>
      </p:sp>
      <p:sp>
        <p:nvSpPr>
          <p:cNvPr id="436" name="Google Shape;436;p28"/>
          <p:cNvSpPr/>
          <p:nvPr/>
        </p:nvSpPr>
        <p:spPr>
          <a:xfrm>
            <a:off x="6858115" y="1367491"/>
            <a:ext cx="1476741" cy="1959677"/>
          </a:xfrm>
          <a:custGeom>
            <a:avLst/>
            <a:gdLst/>
            <a:ahLst/>
            <a:cxnLst/>
            <a:rect l="l" t="t" r="r" b="b"/>
            <a:pathLst>
              <a:path w="97282" h="129096" extrusionOk="0">
                <a:moveTo>
                  <a:pt x="7702" y="0"/>
                </a:moveTo>
                <a:cubicBezTo>
                  <a:pt x="3433" y="84"/>
                  <a:pt x="0" y="3684"/>
                  <a:pt x="84" y="7953"/>
                </a:cubicBezTo>
                <a:lnTo>
                  <a:pt x="84" y="120807"/>
                </a:lnTo>
                <a:cubicBezTo>
                  <a:pt x="84" y="125161"/>
                  <a:pt x="3349" y="129096"/>
                  <a:pt x="7702" y="129096"/>
                </a:cubicBezTo>
                <a:lnTo>
                  <a:pt x="89161" y="129096"/>
                </a:lnTo>
                <a:cubicBezTo>
                  <a:pt x="93682" y="128928"/>
                  <a:pt x="97198" y="125244"/>
                  <a:pt x="97282" y="120807"/>
                </a:cubicBezTo>
                <a:lnTo>
                  <a:pt x="97282" y="7953"/>
                </a:lnTo>
                <a:cubicBezTo>
                  <a:pt x="97198" y="3600"/>
                  <a:pt x="93598" y="0"/>
                  <a:pt x="891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8"/>
          <p:cNvSpPr/>
          <p:nvPr/>
        </p:nvSpPr>
        <p:spPr>
          <a:xfrm>
            <a:off x="6976307" y="1511094"/>
            <a:ext cx="1241633" cy="1500907"/>
          </a:xfrm>
          <a:custGeom>
            <a:avLst/>
            <a:gdLst/>
            <a:ahLst/>
            <a:cxnLst/>
            <a:rect l="l" t="t" r="r" b="b"/>
            <a:pathLst>
              <a:path w="81794" h="98874" extrusionOk="0">
                <a:moveTo>
                  <a:pt x="0" y="0"/>
                </a:moveTo>
                <a:lnTo>
                  <a:pt x="0" y="98873"/>
                </a:lnTo>
                <a:lnTo>
                  <a:pt x="81794" y="98873"/>
                </a:lnTo>
                <a:lnTo>
                  <a:pt x="81794"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8"/>
          <p:cNvSpPr/>
          <p:nvPr/>
        </p:nvSpPr>
        <p:spPr>
          <a:xfrm>
            <a:off x="7513876" y="3086960"/>
            <a:ext cx="185560" cy="159086"/>
          </a:xfrm>
          <a:custGeom>
            <a:avLst/>
            <a:gdLst/>
            <a:ahLst/>
            <a:cxnLst/>
            <a:rect l="l" t="t" r="r" b="b"/>
            <a:pathLst>
              <a:path w="12224" h="10480" extrusionOk="0">
                <a:moveTo>
                  <a:pt x="5275" y="1"/>
                </a:moveTo>
                <a:cubicBezTo>
                  <a:pt x="2344" y="1"/>
                  <a:pt x="0" y="2345"/>
                  <a:pt x="0" y="5275"/>
                </a:cubicBezTo>
                <a:cubicBezTo>
                  <a:pt x="0" y="8397"/>
                  <a:pt x="2579" y="10480"/>
                  <a:pt x="5283" y="10480"/>
                </a:cubicBezTo>
                <a:cubicBezTo>
                  <a:pt x="6567" y="10480"/>
                  <a:pt x="7880" y="10010"/>
                  <a:pt x="8958" y="8959"/>
                </a:cubicBezTo>
                <a:cubicBezTo>
                  <a:pt x="12223" y="5693"/>
                  <a:pt x="9879" y="1"/>
                  <a:pt x="5275"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8"/>
          <p:cNvSpPr/>
          <p:nvPr/>
        </p:nvSpPr>
        <p:spPr>
          <a:xfrm>
            <a:off x="7577419" y="1730946"/>
            <a:ext cx="584612" cy="583352"/>
          </a:xfrm>
          <a:custGeom>
            <a:avLst/>
            <a:gdLst/>
            <a:ahLst/>
            <a:cxnLst/>
            <a:rect l="l" t="t" r="r" b="b"/>
            <a:pathLst>
              <a:path w="38512" h="38429" extrusionOk="0">
                <a:moveTo>
                  <a:pt x="19339" y="14484"/>
                </a:moveTo>
                <a:cubicBezTo>
                  <a:pt x="16577" y="14484"/>
                  <a:pt x="14316" y="16745"/>
                  <a:pt x="14316" y="19507"/>
                </a:cubicBezTo>
                <a:cubicBezTo>
                  <a:pt x="14316" y="22569"/>
                  <a:pt x="16812" y="24594"/>
                  <a:pt x="19411" y="24594"/>
                </a:cubicBezTo>
                <a:cubicBezTo>
                  <a:pt x="20650" y="24594"/>
                  <a:pt x="21913" y="24134"/>
                  <a:pt x="22939" y="23107"/>
                </a:cubicBezTo>
                <a:cubicBezTo>
                  <a:pt x="26037" y="19926"/>
                  <a:pt x="23860" y="14484"/>
                  <a:pt x="19339" y="14484"/>
                </a:cubicBezTo>
                <a:close/>
                <a:moveTo>
                  <a:pt x="19256" y="9629"/>
                </a:moveTo>
                <a:cubicBezTo>
                  <a:pt x="25786" y="9629"/>
                  <a:pt x="30390" y="16075"/>
                  <a:pt x="28381" y="22354"/>
                </a:cubicBezTo>
                <a:cubicBezTo>
                  <a:pt x="27062" y="26229"/>
                  <a:pt x="23469" y="28886"/>
                  <a:pt x="19363" y="28886"/>
                </a:cubicBezTo>
                <a:cubicBezTo>
                  <a:pt x="19299" y="28886"/>
                  <a:pt x="19236" y="28885"/>
                  <a:pt x="19172" y="28884"/>
                </a:cubicBezTo>
                <a:cubicBezTo>
                  <a:pt x="12558" y="28884"/>
                  <a:pt x="7954" y="22438"/>
                  <a:pt x="10047" y="16159"/>
                </a:cubicBezTo>
                <a:cubicBezTo>
                  <a:pt x="11386" y="12224"/>
                  <a:pt x="15070" y="9629"/>
                  <a:pt x="19256" y="9629"/>
                </a:cubicBezTo>
                <a:close/>
                <a:moveTo>
                  <a:pt x="16242" y="1"/>
                </a:moveTo>
                <a:lnTo>
                  <a:pt x="16242" y="2847"/>
                </a:lnTo>
                <a:cubicBezTo>
                  <a:pt x="13898" y="3266"/>
                  <a:pt x="11721" y="4187"/>
                  <a:pt x="9879" y="5526"/>
                </a:cubicBezTo>
                <a:lnTo>
                  <a:pt x="7786" y="3517"/>
                </a:lnTo>
                <a:lnTo>
                  <a:pt x="3433" y="7787"/>
                </a:lnTo>
                <a:lnTo>
                  <a:pt x="5526" y="9796"/>
                </a:lnTo>
                <a:cubicBezTo>
                  <a:pt x="4186" y="11722"/>
                  <a:pt x="3265" y="13898"/>
                  <a:pt x="2847" y="16159"/>
                </a:cubicBezTo>
                <a:lnTo>
                  <a:pt x="0" y="16159"/>
                </a:lnTo>
                <a:lnTo>
                  <a:pt x="0" y="22270"/>
                </a:lnTo>
                <a:lnTo>
                  <a:pt x="2847" y="22270"/>
                </a:lnTo>
                <a:cubicBezTo>
                  <a:pt x="3265" y="24531"/>
                  <a:pt x="4186" y="26707"/>
                  <a:pt x="5526" y="28633"/>
                </a:cubicBezTo>
                <a:lnTo>
                  <a:pt x="3433" y="30642"/>
                </a:lnTo>
                <a:lnTo>
                  <a:pt x="7786" y="34912"/>
                </a:lnTo>
                <a:lnTo>
                  <a:pt x="9879" y="32903"/>
                </a:lnTo>
                <a:cubicBezTo>
                  <a:pt x="11721" y="34242"/>
                  <a:pt x="13898" y="35163"/>
                  <a:pt x="16242" y="35582"/>
                </a:cubicBezTo>
                <a:lnTo>
                  <a:pt x="16242" y="38428"/>
                </a:lnTo>
                <a:lnTo>
                  <a:pt x="22270" y="38428"/>
                </a:lnTo>
                <a:lnTo>
                  <a:pt x="22270" y="35582"/>
                </a:lnTo>
                <a:cubicBezTo>
                  <a:pt x="24614" y="35163"/>
                  <a:pt x="26790" y="34242"/>
                  <a:pt x="28716" y="32903"/>
                </a:cubicBezTo>
                <a:lnTo>
                  <a:pt x="30809" y="34996"/>
                </a:lnTo>
                <a:lnTo>
                  <a:pt x="35079" y="30642"/>
                </a:lnTo>
                <a:lnTo>
                  <a:pt x="33069" y="28633"/>
                </a:lnTo>
                <a:cubicBezTo>
                  <a:pt x="34325" y="26707"/>
                  <a:pt x="35246" y="24531"/>
                  <a:pt x="35665" y="22270"/>
                </a:cubicBezTo>
                <a:lnTo>
                  <a:pt x="38511" y="22270"/>
                </a:lnTo>
                <a:lnTo>
                  <a:pt x="38511" y="16242"/>
                </a:lnTo>
                <a:lnTo>
                  <a:pt x="35665" y="16242"/>
                </a:lnTo>
                <a:cubicBezTo>
                  <a:pt x="35246" y="13898"/>
                  <a:pt x="34325" y="11722"/>
                  <a:pt x="33069" y="9796"/>
                </a:cubicBezTo>
                <a:lnTo>
                  <a:pt x="35079" y="7787"/>
                </a:lnTo>
                <a:lnTo>
                  <a:pt x="30809" y="3517"/>
                </a:lnTo>
                <a:lnTo>
                  <a:pt x="28716" y="5526"/>
                </a:lnTo>
                <a:cubicBezTo>
                  <a:pt x="26790" y="4187"/>
                  <a:pt x="24614" y="3350"/>
                  <a:pt x="22270" y="2847"/>
                </a:cubicBezTo>
                <a:lnTo>
                  <a:pt x="222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8"/>
          <p:cNvSpPr/>
          <p:nvPr/>
        </p:nvSpPr>
        <p:spPr>
          <a:xfrm>
            <a:off x="7107204" y="1832622"/>
            <a:ext cx="432099" cy="430839"/>
          </a:xfrm>
          <a:custGeom>
            <a:avLst/>
            <a:gdLst/>
            <a:ahLst/>
            <a:cxnLst/>
            <a:rect l="l" t="t" r="r" b="b"/>
            <a:pathLst>
              <a:path w="28465" h="28382" extrusionOk="0">
                <a:moveTo>
                  <a:pt x="14316" y="10633"/>
                </a:moveTo>
                <a:cubicBezTo>
                  <a:pt x="12307" y="10633"/>
                  <a:pt x="10632" y="12307"/>
                  <a:pt x="10632" y="14400"/>
                </a:cubicBezTo>
                <a:cubicBezTo>
                  <a:pt x="10632" y="16628"/>
                  <a:pt x="12504" y="18154"/>
                  <a:pt x="14437" y="18154"/>
                </a:cubicBezTo>
                <a:cubicBezTo>
                  <a:pt x="15337" y="18154"/>
                  <a:pt x="16251" y="17824"/>
                  <a:pt x="16995" y="17079"/>
                </a:cubicBezTo>
                <a:cubicBezTo>
                  <a:pt x="19339" y="14651"/>
                  <a:pt x="17665" y="10633"/>
                  <a:pt x="14316" y="10633"/>
                </a:cubicBezTo>
                <a:close/>
                <a:moveTo>
                  <a:pt x="14232" y="7033"/>
                </a:moveTo>
                <a:cubicBezTo>
                  <a:pt x="19088" y="7033"/>
                  <a:pt x="22521" y="11805"/>
                  <a:pt x="21014" y="16493"/>
                </a:cubicBezTo>
                <a:cubicBezTo>
                  <a:pt x="20093" y="19340"/>
                  <a:pt x="17330" y="21349"/>
                  <a:pt x="14232" y="21349"/>
                </a:cubicBezTo>
                <a:cubicBezTo>
                  <a:pt x="9377" y="21265"/>
                  <a:pt x="5944" y="16493"/>
                  <a:pt x="7535" y="11889"/>
                </a:cubicBezTo>
                <a:lnTo>
                  <a:pt x="7451" y="11889"/>
                </a:lnTo>
                <a:cubicBezTo>
                  <a:pt x="8372" y="8958"/>
                  <a:pt x="11135" y="7033"/>
                  <a:pt x="14232" y="7033"/>
                </a:cubicBezTo>
                <a:close/>
                <a:moveTo>
                  <a:pt x="11972" y="0"/>
                </a:moveTo>
                <a:lnTo>
                  <a:pt x="11972" y="2093"/>
                </a:lnTo>
                <a:cubicBezTo>
                  <a:pt x="10298" y="2428"/>
                  <a:pt x="8707" y="3098"/>
                  <a:pt x="7284" y="4103"/>
                </a:cubicBezTo>
                <a:lnTo>
                  <a:pt x="5777" y="2596"/>
                </a:lnTo>
                <a:lnTo>
                  <a:pt x="2595" y="5693"/>
                </a:lnTo>
                <a:lnTo>
                  <a:pt x="4102" y="7200"/>
                </a:lnTo>
                <a:cubicBezTo>
                  <a:pt x="3098" y="8623"/>
                  <a:pt x="2428" y="10214"/>
                  <a:pt x="2177" y="11972"/>
                </a:cubicBezTo>
                <a:lnTo>
                  <a:pt x="2093" y="11889"/>
                </a:lnTo>
                <a:lnTo>
                  <a:pt x="0" y="11889"/>
                </a:lnTo>
                <a:lnTo>
                  <a:pt x="0" y="16493"/>
                </a:lnTo>
                <a:lnTo>
                  <a:pt x="2093" y="16493"/>
                </a:lnTo>
                <a:cubicBezTo>
                  <a:pt x="2428" y="18167"/>
                  <a:pt x="3098" y="19758"/>
                  <a:pt x="4102" y="21181"/>
                </a:cubicBezTo>
                <a:lnTo>
                  <a:pt x="2595" y="22688"/>
                </a:lnTo>
                <a:lnTo>
                  <a:pt x="5693" y="25786"/>
                </a:lnTo>
                <a:lnTo>
                  <a:pt x="7200" y="24363"/>
                </a:lnTo>
                <a:cubicBezTo>
                  <a:pt x="8623" y="25284"/>
                  <a:pt x="10214" y="25953"/>
                  <a:pt x="11972" y="26288"/>
                </a:cubicBezTo>
                <a:lnTo>
                  <a:pt x="11972" y="28381"/>
                </a:lnTo>
                <a:lnTo>
                  <a:pt x="16493" y="28381"/>
                </a:lnTo>
                <a:lnTo>
                  <a:pt x="16493" y="26288"/>
                </a:lnTo>
                <a:cubicBezTo>
                  <a:pt x="18167" y="25953"/>
                  <a:pt x="19758" y="25284"/>
                  <a:pt x="21181" y="24363"/>
                </a:cubicBezTo>
                <a:lnTo>
                  <a:pt x="22772" y="25870"/>
                </a:lnTo>
                <a:lnTo>
                  <a:pt x="25869" y="22772"/>
                </a:lnTo>
                <a:lnTo>
                  <a:pt x="24362" y="21265"/>
                </a:lnTo>
                <a:cubicBezTo>
                  <a:pt x="25367" y="19758"/>
                  <a:pt x="26037" y="18167"/>
                  <a:pt x="26372" y="16493"/>
                </a:cubicBezTo>
                <a:lnTo>
                  <a:pt x="28465" y="16493"/>
                </a:lnTo>
                <a:lnTo>
                  <a:pt x="28465" y="11972"/>
                </a:lnTo>
                <a:lnTo>
                  <a:pt x="26372" y="11972"/>
                </a:lnTo>
                <a:cubicBezTo>
                  <a:pt x="26037" y="10214"/>
                  <a:pt x="25367" y="8623"/>
                  <a:pt x="24362" y="7200"/>
                </a:cubicBezTo>
                <a:lnTo>
                  <a:pt x="25869" y="5693"/>
                </a:lnTo>
                <a:lnTo>
                  <a:pt x="22772" y="2596"/>
                </a:lnTo>
                <a:lnTo>
                  <a:pt x="21265" y="4103"/>
                </a:lnTo>
                <a:cubicBezTo>
                  <a:pt x="19842" y="3098"/>
                  <a:pt x="18167" y="2428"/>
                  <a:pt x="16493" y="2093"/>
                </a:cubicBezTo>
                <a:lnTo>
                  <a:pt x="1649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8"/>
          <p:cNvSpPr/>
          <p:nvPr/>
        </p:nvSpPr>
        <p:spPr>
          <a:xfrm>
            <a:off x="7225395" y="2240569"/>
            <a:ext cx="636710" cy="635450"/>
          </a:xfrm>
          <a:custGeom>
            <a:avLst/>
            <a:gdLst/>
            <a:ahLst/>
            <a:cxnLst/>
            <a:rect l="l" t="t" r="r" b="b"/>
            <a:pathLst>
              <a:path w="41944" h="41861" extrusionOk="0">
                <a:moveTo>
                  <a:pt x="21243" y="15752"/>
                </a:moveTo>
                <a:cubicBezTo>
                  <a:pt x="20950" y="15752"/>
                  <a:pt x="20650" y="15775"/>
                  <a:pt x="20344" y="15823"/>
                </a:cubicBezTo>
                <a:cubicBezTo>
                  <a:pt x="17414" y="16242"/>
                  <a:pt x="15321" y="19005"/>
                  <a:pt x="15823" y="22019"/>
                </a:cubicBezTo>
                <a:cubicBezTo>
                  <a:pt x="16280" y="24914"/>
                  <a:pt x="18709" y="26576"/>
                  <a:pt x="21185" y="26576"/>
                </a:cubicBezTo>
                <a:cubicBezTo>
                  <a:pt x="22790" y="26576"/>
                  <a:pt x="24415" y="25877"/>
                  <a:pt x="25534" y="24363"/>
                </a:cubicBezTo>
                <a:cubicBezTo>
                  <a:pt x="28198" y="20680"/>
                  <a:pt x="25510" y="15752"/>
                  <a:pt x="21243" y="15752"/>
                </a:cubicBezTo>
                <a:close/>
                <a:moveTo>
                  <a:pt x="21052" y="10506"/>
                </a:moveTo>
                <a:cubicBezTo>
                  <a:pt x="27354" y="10506"/>
                  <a:pt x="32385" y="16206"/>
                  <a:pt x="31227" y="22688"/>
                </a:cubicBezTo>
                <a:cubicBezTo>
                  <a:pt x="30474" y="27125"/>
                  <a:pt x="26958" y="30474"/>
                  <a:pt x="22604" y="31144"/>
                </a:cubicBezTo>
                <a:cubicBezTo>
                  <a:pt x="22054" y="31229"/>
                  <a:pt x="21510" y="31270"/>
                  <a:pt x="20975" y="31270"/>
                </a:cubicBezTo>
                <a:cubicBezTo>
                  <a:pt x="14673" y="31270"/>
                  <a:pt x="9642" y="25571"/>
                  <a:pt x="10800" y="19088"/>
                </a:cubicBezTo>
                <a:cubicBezTo>
                  <a:pt x="11470" y="14735"/>
                  <a:pt x="14986" y="11302"/>
                  <a:pt x="19423" y="10633"/>
                </a:cubicBezTo>
                <a:cubicBezTo>
                  <a:pt x="19973" y="10548"/>
                  <a:pt x="20517" y="10506"/>
                  <a:pt x="21052" y="10506"/>
                </a:cubicBezTo>
                <a:close/>
                <a:moveTo>
                  <a:pt x="21097" y="0"/>
                </a:moveTo>
                <a:lnTo>
                  <a:pt x="17916" y="503"/>
                </a:lnTo>
                <a:lnTo>
                  <a:pt x="14651" y="1005"/>
                </a:lnTo>
                <a:lnTo>
                  <a:pt x="15153" y="4019"/>
                </a:lnTo>
                <a:cubicBezTo>
                  <a:pt x="12725" y="4856"/>
                  <a:pt x="10632" y="6196"/>
                  <a:pt x="8791" y="7870"/>
                </a:cubicBezTo>
                <a:lnTo>
                  <a:pt x="6279" y="6112"/>
                </a:lnTo>
                <a:lnTo>
                  <a:pt x="2428" y="11302"/>
                </a:lnTo>
                <a:lnTo>
                  <a:pt x="4856" y="13144"/>
                </a:lnTo>
                <a:cubicBezTo>
                  <a:pt x="3767" y="15405"/>
                  <a:pt x="3181" y="17833"/>
                  <a:pt x="3098" y="20344"/>
                </a:cubicBezTo>
                <a:lnTo>
                  <a:pt x="0" y="20846"/>
                </a:lnTo>
                <a:lnTo>
                  <a:pt x="1005" y="27293"/>
                </a:lnTo>
                <a:lnTo>
                  <a:pt x="4102" y="26791"/>
                </a:lnTo>
                <a:cubicBezTo>
                  <a:pt x="4939" y="29135"/>
                  <a:pt x="6195" y="31311"/>
                  <a:pt x="7953" y="33153"/>
                </a:cubicBezTo>
                <a:lnTo>
                  <a:pt x="6112" y="35665"/>
                </a:lnTo>
                <a:lnTo>
                  <a:pt x="11386" y="39516"/>
                </a:lnTo>
                <a:lnTo>
                  <a:pt x="13144" y="37004"/>
                </a:lnTo>
                <a:cubicBezTo>
                  <a:pt x="15404" y="38093"/>
                  <a:pt x="17916" y="38679"/>
                  <a:pt x="20428" y="38762"/>
                </a:cubicBezTo>
                <a:lnTo>
                  <a:pt x="20930" y="41860"/>
                </a:lnTo>
                <a:lnTo>
                  <a:pt x="24195" y="41358"/>
                </a:lnTo>
                <a:lnTo>
                  <a:pt x="27376" y="40855"/>
                </a:lnTo>
                <a:lnTo>
                  <a:pt x="26958" y="37842"/>
                </a:lnTo>
                <a:cubicBezTo>
                  <a:pt x="29302" y="37004"/>
                  <a:pt x="31478" y="35665"/>
                  <a:pt x="33237" y="33990"/>
                </a:cubicBezTo>
                <a:lnTo>
                  <a:pt x="35748" y="35832"/>
                </a:lnTo>
                <a:lnTo>
                  <a:pt x="39599" y="30558"/>
                </a:lnTo>
                <a:lnTo>
                  <a:pt x="37088" y="28716"/>
                </a:lnTo>
                <a:cubicBezTo>
                  <a:pt x="38176" y="26456"/>
                  <a:pt x="38846" y="24028"/>
                  <a:pt x="38929" y="21516"/>
                </a:cubicBezTo>
                <a:lnTo>
                  <a:pt x="41943" y="21014"/>
                </a:lnTo>
                <a:lnTo>
                  <a:pt x="40939" y="14568"/>
                </a:lnTo>
                <a:lnTo>
                  <a:pt x="37925" y="15070"/>
                </a:lnTo>
                <a:cubicBezTo>
                  <a:pt x="37088" y="12642"/>
                  <a:pt x="35748" y="10549"/>
                  <a:pt x="34074" y="8707"/>
                </a:cubicBezTo>
                <a:lnTo>
                  <a:pt x="35916" y="6196"/>
                </a:lnTo>
                <a:lnTo>
                  <a:pt x="30641" y="2344"/>
                </a:lnTo>
                <a:lnTo>
                  <a:pt x="28799" y="4856"/>
                </a:lnTo>
                <a:cubicBezTo>
                  <a:pt x="26539" y="3684"/>
                  <a:pt x="24111" y="3098"/>
                  <a:pt x="21600" y="3014"/>
                </a:cubicBezTo>
                <a:lnTo>
                  <a:pt x="2109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19"/>
        <p:cNvGrpSpPr/>
        <p:nvPr/>
      </p:nvGrpSpPr>
      <p:grpSpPr>
        <a:xfrm>
          <a:off x="0" y="0"/>
          <a:ext cx="0" cy="0"/>
          <a:chOff x="0" y="0"/>
          <a:chExt cx="0" cy="0"/>
        </a:xfrm>
      </p:grpSpPr>
      <p:sp>
        <p:nvSpPr>
          <p:cNvPr id="620" name="Google Shape;620;p32"/>
          <p:cNvSpPr/>
          <p:nvPr/>
        </p:nvSpPr>
        <p:spPr>
          <a:xfrm>
            <a:off x="1614200" y="3251700"/>
            <a:ext cx="1581300" cy="1920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2"/>
          <p:cNvSpPr/>
          <p:nvPr/>
        </p:nvSpPr>
        <p:spPr>
          <a:xfrm>
            <a:off x="3781350" y="2876850"/>
            <a:ext cx="1581300" cy="2295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2"/>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solidFill>
                  <a:srgbClr val="FFFFFF"/>
                </a:solidFill>
              </a:rPr>
              <a:t>MOTIVATION</a:t>
            </a:r>
            <a:endParaRPr dirty="0">
              <a:solidFill>
                <a:srgbClr val="FFFFFF"/>
              </a:solidFill>
            </a:endParaRPr>
          </a:p>
        </p:txBody>
      </p:sp>
      <p:sp>
        <p:nvSpPr>
          <p:cNvPr id="623" name="Google Shape;623;p32"/>
          <p:cNvSpPr txBox="1">
            <a:spLocks noGrp="1"/>
          </p:cNvSpPr>
          <p:nvPr>
            <p:ph type="subTitle" idx="1"/>
          </p:nvPr>
        </p:nvSpPr>
        <p:spPr>
          <a:xfrm>
            <a:off x="3874944" y="3523425"/>
            <a:ext cx="1394100" cy="88721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dirty="0">
                <a:solidFill>
                  <a:srgbClr val="0E2A47"/>
                </a:solidFill>
              </a:rPr>
              <a:t>We're motivated to enhance your life by making shopping more convenient, enjoyable, and satisfying.</a:t>
            </a:r>
          </a:p>
        </p:txBody>
      </p:sp>
      <p:sp>
        <p:nvSpPr>
          <p:cNvPr id="624" name="Google Shape;624;p32"/>
          <p:cNvSpPr/>
          <p:nvPr/>
        </p:nvSpPr>
        <p:spPr>
          <a:xfrm>
            <a:off x="5948500" y="2555400"/>
            <a:ext cx="1581300" cy="2617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2"/>
          <p:cNvSpPr txBox="1">
            <a:spLocks noGrp="1"/>
          </p:cNvSpPr>
          <p:nvPr>
            <p:ph type="subTitle" idx="2"/>
          </p:nvPr>
        </p:nvSpPr>
        <p:spPr>
          <a:xfrm>
            <a:off x="6042106" y="3192125"/>
            <a:ext cx="1394100" cy="91605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dirty="0">
                <a:solidFill>
                  <a:srgbClr val="0E2A47"/>
                </a:solidFill>
              </a:rPr>
              <a:t>Experience the future of online shopping with us. We're here to inspire your shopping, one click at a time.</a:t>
            </a:r>
          </a:p>
        </p:txBody>
      </p:sp>
      <p:sp>
        <p:nvSpPr>
          <p:cNvPr id="626" name="Google Shape;626;p32"/>
          <p:cNvSpPr txBox="1">
            <a:spLocks noGrp="1"/>
          </p:cNvSpPr>
          <p:nvPr>
            <p:ph type="subTitle" idx="3"/>
          </p:nvPr>
        </p:nvSpPr>
        <p:spPr>
          <a:xfrm>
            <a:off x="1707794" y="3891050"/>
            <a:ext cx="1394100" cy="87593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solidFill>
                  <a:srgbClr val="0E2A47"/>
                </a:solidFill>
                <a:latin typeface="Roboto Light"/>
                <a:ea typeface="Roboto Light"/>
                <a:cs typeface="Roboto Light"/>
                <a:sym typeface="Roboto Light"/>
              </a:rPr>
              <a:t>Swift Cart aims to be your ultimate shopping spot catering to your unique preferences, needs, and desires.</a:t>
            </a:r>
          </a:p>
        </p:txBody>
      </p:sp>
      <p:sp>
        <p:nvSpPr>
          <p:cNvPr id="627" name="Google Shape;627;p32"/>
          <p:cNvSpPr txBox="1">
            <a:spLocks noGrp="1"/>
          </p:cNvSpPr>
          <p:nvPr>
            <p:ph type="ctrTitle"/>
          </p:nvPr>
        </p:nvSpPr>
        <p:spPr>
          <a:xfrm>
            <a:off x="3657678" y="3169799"/>
            <a:ext cx="1828644" cy="426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solidFill>
                  <a:srgbClr val="0E2A47"/>
                </a:solidFill>
              </a:rPr>
              <a:t>CONVENIENCE &amp; SATISFACTION</a:t>
            </a:r>
          </a:p>
        </p:txBody>
      </p:sp>
      <p:sp>
        <p:nvSpPr>
          <p:cNvPr id="628" name="Google Shape;628;p32"/>
          <p:cNvSpPr txBox="1">
            <a:spLocks noGrp="1"/>
          </p:cNvSpPr>
          <p:nvPr>
            <p:ph type="ctrTitle" idx="4"/>
          </p:nvPr>
        </p:nvSpPr>
        <p:spPr>
          <a:xfrm>
            <a:off x="5701156" y="2998025"/>
            <a:ext cx="2076000" cy="29465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solidFill>
                  <a:srgbClr val="0E2A47"/>
                </a:solidFill>
              </a:rPr>
              <a:t>JOIN THE JOURNEY</a:t>
            </a:r>
          </a:p>
        </p:txBody>
      </p:sp>
      <p:sp>
        <p:nvSpPr>
          <p:cNvPr id="629" name="Google Shape;629;p32"/>
          <p:cNvSpPr txBox="1">
            <a:spLocks noGrp="1"/>
          </p:cNvSpPr>
          <p:nvPr>
            <p:ph type="ctrTitle" idx="5"/>
          </p:nvPr>
        </p:nvSpPr>
        <p:spPr>
          <a:xfrm>
            <a:off x="1366844" y="3694625"/>
            <a:ext cx="2076000" cy="29122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solidFill>
                  <a:srgbClr val="0E2A47"/>
                </a:solidFill>
              </a:rPr>
              <a:t>ONE-STOP DESTINATION</a:t>
            </a:r>
          </a:p>
        </p:txBody>
      </p:sp>
      <p:sp>
        <p:nvSpPr>
          <p:cNvPr id="630" name="Google Shape;630;p32"/>
          <p:cNvSpPr/>
          <p:nvPr/>
        </p:nvSpPr>
        <p:spPr>
          <a:xfrm>
            <a:off x="1938175" y="2110450"/>
            <a:ext cx="933300" cy="933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2"/>
          <p:cNvSpPr/>
          <p:nvPr/>
        </p:nvSpPr>
        <p:spPr>
          <a:xfrm>
            <a:off x="4105350" y="1748500"/>
            <a:ext cx="933300" cy="933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2"/>
          <p:cNvSpPr/>
          <p:nvPr/>
        </p:nvSpPr>
        <p:spPr>
          <a:xfrm>
            <a:off x="6272525" y="1428000"/>
            <a:ext cx="933300" cy="933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3" name="Google Shape;633;p32"/>
          <p:cNvGrpSpPr/>
          <p:nvPr/>
        </p:nvGrpSpPr>
        <p:grpSpPr>
          <a:xfrm>
            <a:off x="4342178" y="1966607"/>
            <a:ext cx="459642" cy="459463"/>
            <a:chOff x="3671350" y="1353725"/>
            <a:chExt cx="1924800" cy="1924050"/>
          </a:xfrm>
        </p:grpSpPr>
        <p:sp>
          <p:nvSpPr>
            <p:cNvPr id="634" name="Google Shape;634;p32"/>
            <p:cNvSpPr/>
            <p:nvPr/>
          </p:nvSpPr>
          <p:spPr>
            <a:xfrm>
              <a:off x="4220050" y="1353725"/>
              <a:ext cx="827425" cy="783525"/>
            </a:xfrm>
            <a:custGeom>
              <a:avLst/>
              <a:gdLst/>
              <a:ahLst/>
              <a:cxnLst/>
              <a:rect l="l" t="t" r="r" b="b"/>
              <a:pathLst>
                <a:path w="33097" h="31341" extrusionOk="0">
                  <a:moveTo>
                    <a:pt x="16628" y="0"/>
                  </a:moveTo>
                  <a:cubicBezTo>
                    <a:pt x="15804" y="0"/>
                    <a:pt x="14972" y="380"/>
                    <a:pt x="14593" y="1138"/>
                  </a:cubicBezTo>
                  <a:lnTo>
                    <a:pt x="10740" y="9018"/>
                  </a:lnTo>
                  <a:lnTo>
                    <a:pt x="2160" y="10244"/>
                  </a:lnTo>
                  <a:cubicBezTo>
                    <a:pt x="1284" y="10419"/>
                    <a:pt x="584" y="11003"/>
                    <a:pt x="292" y="11762"/>
                  </a:cubicBezTo>
                  <a:cubicBezTo>
                    <a:pt x="0" y="12579"/>
                    <a:pt x="234" y="13455"/>
                    <a:pt x="876" y="14097"/>
                  </a:cubicBezTo>
                  <a:lnTo>
                    <a:pt x="7121" y="20167"/>
                  </a:lnTo>
                  <a:lnTo>
                    <a:pt x="5662" y="28689"/>
                  </a:lnTo>
                  <a:cubicBezTo>
                    <a:pt x="5487" y="29565"/>
                    <a:pt x="5837" y="30382"/>
                    <a:pt x="6538" y="30907"/>
                  </a:cubicBezTo>
                  <a:cubicBezTo>
                    <a:pt x="6919" y="31193"/>
                    <a:pt x="7352" y="31341"/>
                    <a:pt x="7799" y="31341"/>
                  </a:cubicBezTo>
                  <a:cubicBezTo>
                    <a:pt x="8173" y="31341"/>
                    <a:pt x="8558" y="31237"/>
                    <a:pt x="8931" y="31024"/>
                  </a:cubicBezTo>
                  <a:lnTo>
                    <a:pt x="16577" y="27055"/>
                  </a:lnTo>
                  <a:lnTo>
                    <a:pt x="24224" y="31024"/>
                  </a:lnTo>
                  <a:cubicBezTo>
                    <a:pt x="24579" y="31216"/>
                    <a:pt x="24974" y="31317"/>
                    <a:pt x="25370" y="31317"/>
                  </a:cubicBezTo>
                  <a:cubicBezTo>
                    <a:pt x="25820" y="31317"/>
                    <a:pt x="26272" y="31187"/>
                    <a:pt x="26675" y="30907"/>
                  </a:cubicBezTo>
                  <a:cubicBezTo>
                    <a:pt x="27376" y="30382"/>
                    <a:pt x="27668" y="29507"/>
                    <a:pt x="27551" y="28689"/>
                  </a:cubicBezTo>
                  <a:lnTo>
                    <a:pt x="26092" y="20167"/>
                  </a:lnTo>
                  <a:lnTo>
                    <a:pt x="32279" y="14097"/>
                  </a:lnTo>
                  <a:cubicBezTo>
                    <a:pt x="32863" y="13513"/>
                    <a:pt x="33096" y="12637"/>
                    <a:pt x="32863" y="11762"/>
                  </a:cubicBezTo>
                  <a:cubicBezTo>
                    <a:pt x="32571" y="11003"/>
                    <a:pt x="31929" y="10361"/>
                    <a:pt x="31053" y="10244"/>
                  </a:cubicBezTo>
                  <a:lnTo>
                    <a:pt x="22473" y="9018"/>
                  </a:lnTo>
                  <a:lnTo>
                    <a:pt x="18620" y="1138"/>
                  </a:lnTo>
                  <a:cubicBezTo>
                    <a:pt x="18270" y="380"/>
                    <a:pt x="17453" y="0"/>
                    <a:pt x="16628" y="0"/>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2"/>
            <p:cNvSpPr/>
            <p:nvPr/>
          </p:nvSpPr>
          <p:spPr>
            <a:xfrm>
              <a:off x="5142300" y="2483925"/>
              <a:ext cx="453850" cy="449475"/>
            </a:xfrm>
            <a:custGeom>
              <a:avLst/>
              <a:gdLst/>
              <a:ahLst/>
              <a:cxnLst/>
              <a:rect l="l" t="t" r="r" b="b"/>
              <a:pathLst>
                <a:path w="18154" h="17979" extrusionOk="0">
                  <a:moveTo>
                    <a:pt x="0" y="0"/>
                  </a:moveTo>
                  <a:lnTo>
                    <a:pt x="0" y="17978"/>
                  </a:lnTo>
                  <a:lnTo>
                    <a:pt x="18153" y="17978"/>
                  </a:lnTo>
                  <a:lnTo>
                    <a:pt x="18153" y="2218"/>
                  </a:lnTo>
                  <a:cubicBezTo>
                    <a:pt x="18153" y="992"/>
                    <a:pt x="17103" y="0"/>
                    <a:pt x="15877" y="0"/>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2"/>
            <p:cNvSpPr/>
            <p:nvPr/>
          </p:nvSpPr>
          <p:spPr>
            <a:xfrm>
              <a:off x="4239000" y="2257725"/>
              <a:ext cx="789500" cy="677125"/>
            </a:xfrm>
            <a:custGeom>
              <a:avLst/>
              <a:gdLst/>
              <a:ahLst/>
              <a:cxnLst/>
              <a:rect l="l" t="t" r="r" b="b"/>
              <a:pathLst>
                <a:path w="31580" h="27085" extrusionOk="0">
                  <a:moveTo>
                    <a:pt x="2277" y="1"/>
                  </a:moveTo>
                  <a:cubicBezTo>
                    <a:pt x="993" y="1"/>
                    <a:pt x="1" y="993"/>
                    <a:pt x="1" y="2277"/>
                  </a:cubicBezTo>
                  <a:lnTo>
                    <a:pt x="1" y="27085"/>
                  </a:lnTo>
                  <a:lnTo>
                    <a:pt x="31579" y="27085"/>
                  </a:lnTo>
                  <a:lnTo>
                    <a:pt x="31579" y="2277"/>
                  </a:lnTo>
                  <a:cubicBezTo>
                    <a:pt x="31579" y="993"/>
                    <a:pt x="30587" y="1"/>
                    <a:pt x="29303" y="1"/>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2"/>
            <p:cNvSpPr/>
            <p:nvPr/>
          </p:nvSpPr>
          <p:spPr>
            <a:xfrm>
              <a:off x="3671350" y="3047200"/>
              <a:ext cx="1924800" cy="230575"/>
            </a:xfrm>
            <a:custGeom>
              <a:avLst/>
              <a:gdLst/>
              <a:ahLst/>
              <a:cxnLst/>
              <a:rect l="l" t="t" r="r" b="b"/>
              <a:pathLst>
                <a:path w="76992" h="9223" extrusionOk="0">
                  <a:moveTo>
                    <a:pt x="1" y="0"/>
                  </a:moveTo>
                  <a:lnTo>
                    <a:pt x="1" y="6946"/>
                  </a:lnTo>
                  <a:cubicBezTo>
                    <a:pt x="1" y="8172"/>
                    <a:pt x="1051" y="9223"/>
                    <a:pt x="2277" y="9223"/>
                  </a:cubicBezTo>
                  <a:lnTo>
                    <a:pt x="74715" y="9223"/>
                  </a:lnTo>
                  <a:cubicBezTo>
                    <a:pt x="75941" y="9223"/>
                    <a:pt x="76991" y="8172"/>
                    <a:pt x="76991" y="6946"/>
                  </a:cubicBezTo>
                  <a:lnTo>
                    <a:pt x="76991" y="0"/>
                  </a:ln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2"/>
            <p:cNvSpPr/>
            <p:nvPr/>
          </p:nvSpPr>
          <p:spPr>
            <a:xfrm>
              <a:off x="3671350" y="2596275"/>
              <a:ext cx="453875" cy="340050"/>
            </a:xfrm>
            <a:custGeom>
              <a:avLst/>
              <a:gdLst/>
              <a:ahLst/>
              <a:cxnLst/>
              <a:rect l="l" t="t" r="r" b="b"/>
              <a:pathLst>
                <a:path w="18155" h="13602" extrusionOk="0">
                  <a:moveTo>
                    <a:pt x="2277" y="1"/>
                  </a:moveTo>
                  <a:cubicBezTo>
                    <a:pt x="1051" y="1"/>
                    <a:pt x="1" y="1051"/>
                    <a:pt x="1" y="2277"/>
                  </a:cubicBezTo>
                  <a:lnTo>
                    <a:pt x="1" y="13601"/>
                  </a:lnTo>
                  <a:lnTo>
                    <a:pt x="18154" y="13601"/>
                  </a:lnTo>
                  <a:lnTo>
                    <a:pt x="18154" y="1"/>
                  </a:ln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9" name="Google Shape;639;p32"/>
          <p:cNvGrpSpPr/>
          <p:nvPr/>
        </p:nvGrpSpPr>
        <p:grpSpPr>
          <a:xfrm>
            <a:off x="6502888" y="1657346"/>
            <a:ext cx="472533" cy="473852"/>
            <a:chOff x="1869175" y="3274825"/>
            <a:chExt cx="1567275" cy="1571650"/>
          </a:xfrm>
        </p:grpSpPr>
        <p:sp>
          <p:nvSpPr>
            <p:cNvPr id="640" name="Google Shape;640;p32"/>
            <p:cNvSpPr/>
            <p:nvPr/>
          </p:nvSpPr>
          <p:spPr>
            <a:xfrm>
              <a:off x="2698025" y="4003000"/>
              <a:ext cx="738425" cy="840575"/>
            </a:xfrm>
            <a:custGeom>
              <a:avLst/>
              <a:gdLst/>
              <a:ahLst/>
              <a:cxnLst/>
              <a:rect l="l" t="t" r="r" b="b"/>
              <a:pathLst>
                <a:path w="29537" h="33623" extrusionOk="0">
                  <a:moveTo>
                    <a:pt x="18387" y="1"/>
                  </a:moveTo>
                  <a:lnTo>
                    <a:pt x="1" y="14652"/>
                  </a:lnTo>
                  <a:lnTo>
                    <a:pt x="1" y="33622"/>
                  </a:lnTo>
                  <a:lnTo>
                    <a:pt x="16403" y="19905"/>
                  </a:lnTo>
                  <a:lnTo>
                    <a:pt x="23232" y="26618"/>
                  </a:lnTo>
                  <a:lnTo>
                    <a:pt x="20314" y="26618"/>
                  </a:lnTo>
                  <a:cubicBezTo>
                    <a:pt x="19321" y="26618"/>
                    <a:pt x="18504" y="27435"/>
                    <a:pt x="18504" y="28427"/>
                  </a:cubicBezTo>
                  <a:cubicBezTo>
                    <a:pt x="18504" y="29478"/>
                    <a:pt x="19321" y="30295"/>
                    <a:pt x="20314" y="30295"/>
                  </a:cubicBezTo>
                  <a:lnTo>
                    <a:pt x="27727" y="30295"/>
                  </a:lnTo>
                  <a:cubicBezTo>
                    <a:pt x="28719" y="30295"/>
                    <a:pt x="29536" y="29478"/>
                    <a:pt x="29536" y="28427"/>
                  </a:cubicBezTo>
                  <a:lnTo>
                    <a:pt x="29536" y="21073"/>
                  </a:lnTo>
                  <a:cubicBezTo>
                    <a:pt x="29478" y="20139"/>
                    <a:pt x="28661" y="19321"/>
                    <a:pt x="27610" y="19321"/>
                  </a:cubicBezTo>
                  <a:cubicBezTo>
                    <a:pt x="26618" y="19321"/>
                    <a:pt x="25800" y="20139"/>
                    <a:pt x="25800" y="21189"/>
                  </a:cubicBezTo>
                  <a:lnTo>
                    <a:pt x="25800" y="24108"/>
                  </a:lnTo>
                  <a:lnTo>
                    <a:pt x="18387" y="16695"/>
                  </a:lnTo>
                  <a:lnTo>
                    <a:pt x="18387" y="1"/>
                  </a:ln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2"/>
            <p:cNvSpPr/>
            <p:nvPr/>
          </p:nvSpPr>
          <p:spPr>
            <a:xfrm>
              <a:off x="1869175" y="4003000"/>
              <a:ext cx="738400" cy="843475"/>
            </a:xfrm>
            <a:custGeom>
              <a:avLst/>
              <a:gdLst/>
              <a:ahLst/>
              <a:cxnLst/>
              <a:rect l="l" t="t" r="r" b="b"/>
              <a:pathLst>
                <a:path w="29536" h="33739" extrusionOk="0">
                  <a:moveTo>
                    <a:pt x="11091" y="1"/>
                  </a:moveTo>
                  <a:lnTo>
                    <a:pt x="11091" y="16695"/>
                  </a:lnTo>
                  <a:lnTo>
                    <a:pt x="3678" y="24108"/>
                  </a:lnTo>
                  <a:lnTo>
                    <a:pt x="3678" y="21189"/>
                  </a:lnTo>
                  <a:cubicBezTo>
                    <a:pt x="3678" y="20139"/>
                    <a:pt x="2860" y="19321"/>
                    <a:pt x="1810" y="19321"/>
                  </a:cubicBezTo>
                  <a:cubicBezTo>
                    <a:pt x="817" y="19321"/>
                    <a:pt x="0" y="20139"/>
                    <a:pt x="0" y="21189"/>
                  </a:cubicBezTo>
                  <a:lnTo>
                    <a:pt x="0" y="28544"/>
                  </a:lnTo>
                  <a:cubicBezTo>
                    <a:pt x="0" y="29536"/>
                    <a:pt x="817" y="30353"/>
                    <a:pt x="1810" y="30353"/>
                  </a:cubicBezTo>
                  <a:lnTo>
                    <a:pt x="9223" y="30353"/>
                  </a:lnTo>
                  <a:cubicBezTo>
                    <a:pt x="10215" y="30353"/>
                    <a:pt x="11032" y="29536"/>
                    <a:pt x="11032" y="28544"/>
                  </a:cubicBezTo>
                  <a:cubicBezTo>
                    <a:pt x="11032" y="27493"/>
                    <a:pt x="10215" y="26735"/>
                    <a:pt x="9223" y="26735"/>
                  </a:cubicBezTo>
                  <a:lnTo>
                    <a:pt x="6304" y="26735"/>
                  </a:lnTo>
                  <a:lnTo>
                    <a:pt x="13134" y="20022"/>
                  </a:lnTo>
                  <a:lnTo>
                    <a:pt x="29536" y="33739"/>
                  </a:lnTo>
                  <a:lnTo>
                    <a:pt x="29536" y="14769"/>
                  </a:lnTo>
                  <a:lnTo>
                    <a:pt x="11091" y="1"/>
                  </a:ln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2"/>
            <p:cNvSpPr/>
            <p:nvPr/>
          </p:nvSpPr>
          <p:spPr>
            <a:xfrm>
              <a:off x="2191675" y="3274825"/>
              <a:ext cx="919350" cy="1014225"/>
            </a:xfrm>
            <a:custGeom>
              <a:avLst/>
              <a:gdLst/>
              <a:ahLst/>
              <a:cxnLst/>
              <a:rect l="l" t="t" r="r" b="b"/>
              <a:pathLst>
                <a:path w="36774" h="40569" extrusionOk="0">
                  <a:moveTo>
                    <a:pt x="18394" y="1"/>
                  </a:moveTo>
                  <a:cubicBezTo>
                    <a:pt x="17920" y="1"/>
                    <a:pt x="17453" y="176"/>
                    <a:pt x="17103" y="526"/>
                  </a:cubicBezTo>
                  <a:lnTo>
                    <a:pt x="11908" y="5721"/>
                  </a:lnTo>
                  <a:cubicBezTo>
                    <a:pt x="11207" y="6422"/>
                    <a:pt x="11207" y="7589"/>
                    <a:pt x="11908" y="8348"/>
                  </a:cubicBezTo>
                  <a:cubicBezTo>
                    <a:pt x="12287" y="8698"/>
                    <a:pt x="12769" y="8873"/>
                    <a:pt x="13243" y="8873"/>
                  </a:cubicBezTo>
                  <a:cubicBezTo>
                    <a:pt x="13717" y="8873"/>
                    <a:pt x="14184" y="8698"/>
                    <a:pt x="14534" y="8348"/>
                  </a:cubicBezTo>
                  <a:lnTo>
                    <a:pt x="16577" y="6305"/>
                  </a:lnTo>
                  <a:lnTo>
                    <a:pt x="16577" y="12667"/>
                  </a:lnTo>
                  <a:lnTo>
                    <a:pt x="0" y="25917"/>
                  </a:lnTo>
                  <a:lnTo>
                    <a:pt x="18387" y="40568"/>
                  </a:lnTo>
                  <a:lnTo>
                    <a:pt x="36774" y="25917"/>
                  </a:lnTo>
                  <a:lnTo>
                    <a:pt x="20255" y="12667"/>
                  </a:lnTo>
                  <a:lnTo>
                    <a:pt x="20255" y="6305"/>
                  </a:lnTo>
                  <a:lnTo>
                    <a:pt x="22298" y="8348"/>
                  </a:lnTo>
                  <a:cubicBezTo>
                    <a:pt x="22648" y="8698"/>
                    <a:pt x="23115" y="8873"/>
                    <a:pt x="23582" y="8873"/>
                  </a:cubicBezTo>
                  <a:cubicBezTo>
                    <a:pt x="24049" y="8873"/>
                    <a:pt x="24516" y="8698"/>
                    <a:pt x="24866" y="8348"/>
                  </a:cubicBezTo>
                  <a:cubicBezTo>
                    <a:pt x="25625" y="7589"/>
                    <a:pt x="25625" y="6422"/>
                    <a:pt x="24866" y="5721"/>
                  </a:cubicBezTo>
                  <a:lnTo>
                    <a:pt x="19729" y="526"/>
                  </a:lnTo>
                  <a:cubicBezTo>
                    <a:pt x="19350" y="176"/>
                    <a:pt x="18868" y="1"/>
                    <a:pt x="18394" y="1"/>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3" name="Google Shape;643;p32"/>
          <p:cNvGrpSpPr/>
          <p:nvPr/>
        </p:nvGrpSpPr>
        <p:grpSpPr>
          <a:xfrm>
            <a:off x="2218390" y="2304852"/>
            <a:ext cx="372883" cy="543742"/>
            <a:chOff x="2070550" y="767325"/>
            <a:chExt cx="1106150" cy="1613000"/>
          </a:xfrm>
        </p:grpSpPr>
        <p:sp>
          <p:nvSpPr>
            <p:cNvPr id="644" name="Google Shape;644;p32"/>
            <p:cNvSpPr/>
            <p:nvPr/>
          </p:nvSpPr>
          <p:spPr>
            <a:xfrm>
              <a:off x="2199700" y="767325"/>
              <a:ext cx="608525" cy="516100"/>
            </a:xfrm>
            <a:custGeom>
              <a:avLst/>
              <a:gdLst/>
              <a:ahLst/>
              <a:cxnLst/>
              <a:rect l="l" t="t" r="r" b="b"/>
              <a:pathLst>
                <a:path w="24341" h="20644" extrusionOk="0">
                  <a:moveTo>
                    <a:pt x="12200" y="0"/>
                  </a:moveTo>
                  <a:cubicBezTo>
                    <a:pt x="5487" y="0"/>
                    <a:pt x="0" y="5487"/>
                    <a:pt x="0" y="12200"/>
                  </a:cubicBezTo>
                  <a:cubicBezTo>
                    <a:pt x="0" y="15060"/>
                    <a:pt x="993" y="17862"/>
                    <a:pt x="2919" y="20080"/>
                  </a:cubicBezTo>
                  <a:cubicBezTo>
                    <a:pt x="3288" y="20448"/>
                    <a:pt x="3734" y="20644"/>
                    <a:pt x="4146" y="20644"/>
                  </a:cubicBezTo>
                  <a:cubicBezTo>
                    <a:pt x="4451" y="20644"/>
                    <a:pt x="4738" y="20537"/>
                    <a:pt x="4962" y="20313"/>
                  </a:cubicBezTo>
                  <a:cubicBezTo>
                    <a:pt x="5545" y="19788"/>
                    <a:pt x="5604" y="18912"/>
                    <a:pt x="5078" y="18329"/>
                  </a:cubicBezTo>
                  <a:cubicBezTo>
                    <a:pt x="3619" y="16636"/>
                    <a:pt x="2860" y="14476"/>
                    <a:pt x="2860" y="12258"/>
                  </a:cubicBezTo>
                  <a:cubicBezTo>
                    <a:pt x="2860" y="7121"/>
                    <a:pt x="7063" y="2860"/>
                    <a:pt x="12258" y="2860"/>
                  </a:cubicBezTo>
                  <a:cubicBezTo>
                    <a:pt x="17453" y="2860"/>
                    <a:pt x="21656" y="7121"/>
                    <a:pt x="21656" y="12258"/>
                  </a:cubicBezTo>
                  <a:cubicBezTo>
                    <a:pt x="21656" y="14534"/>
                    <a:pt x="20839" y="16636"/>
                    <a:pt x="19379" y="18329"/>
                  </a:cubicBezTo>
                  <a:cubicBezTo>
                    <a:pt x="18912" y="18912"/>
                    <a:pt x="18971" y="19788"/>
                    <a:pt x="19554" y="20313"/>
                  </a:cubicBezTo>
                  <a:cubicBezTo>
                    <a:pt x="19846" y="20547"/>
                    <a:pt x="20138" y="20605"/>
                    <a:pt x="20430" y="20605"/>
                  </a:cubicBezTo>
                  <a:cubicBezTo>
                    <a:pt x="20780" y="20605"/>
                    <a:pt x="21247" y="20430"/>
                    <a:pt x="21422" y="20080"/>
                  </a:cubicBezTo>
                  <a:cubicBezTo>
                    <a:pt x="23348" y="17920"/>
                    <a:pt x="24341" y="15118"/>
                    <a:pt x="24341" y="12200"/>
                  </a:cubicBezTo>
                  <a:cubicBezTo>
                    <a:pt x="24341" y="5487"/>
                    <a:pt x="18912" y="0"/>
                    <a:pt x="12200" y="0"/>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2"/>
            <p:cNvSpPr/>
            <p:nvPr/>
          </p:nvSpPr>
          <p:spPr>
            <a:xfrm>
              <a:off x="2341975" y="887475"/>
              <a:ext cx="323975" cy="208700"/>
            </a:xfrm>
            <a:custGeom>
              <a:avLst/>
              <a:gdLst/>
              <a:ahLst/>
              <a:cxnLst/>
              <a:rect l="l" t="t" r="r" b="b"/>
              <a:pathLst>
                <a:path w="12959" h="8348" extrusionOk="0">
                  <a:moveTo>
                    <a:pt x="6479" y="1"/>
                  </a:moveTo>
                  <a:cubicBezTo>
                    <a:pt x="2919" y="1"/>
                    <a:pt x="0" y="2919"/>
                    <a:pt x="0" y="6480"/>
                  </a:cubicBezTo>
                  <a:cubicBezTo>
                    <a:pt x="0" y="7064"/>
                    <a:pt x="59" y="7647"/>
                    <a:pt x="234" y="8231"/>
                  </a:cubicBezTo>
                  <a:cubicBezTo>
                    <a:pt x="1051" y="5604"/>
                    <a:pt x="3444" y="3795"/>
                    <a:pt x="6421" y="3795"/>
                  </a:cubicBezTo>
                  <a:cubicBezTo>
                    <a:pt x="9456" y="3795"/>
                    <a:pt x="11908" y="5604"/>
                    <a:pt x="12667" y="8348"/>
                  </a:cubicBezTo>
                  <a:cubicBezTo>
                    <a:pt x="12842" y="7764"/>
                    <a:pt x="12959" y="7064"/>
                    <a:pt x="12959" y="6480"/>
                  </a:cubicBezTo>
                  <a:cubicBezTo>
                    <a:pt x="12959" y="2919"/>
                    <a:pt x="10040" y="1"/>
                    <a:pt x="6479" y="1"/>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2"/>
            <p:cNvSpPr/>
            <p:nvPr/>
          </p:nvSpPr>
          <p:spPr>
            <a:xfrm>
              <a:off x="2070550" y="1050925"/>
              <a:ext cx="1106150" cy="1329400"/>
            </a:xfrm>
            <a:custGeom>
              <a:avLst/>
              <a:gdLst/>
              <a:ahLst/>
              <a:cxnLst/>
              <a:rect l="l" t="t" r="r" b="b"/>
              <a:pathLst>
                <a:path w="44246" h="53176" extrusionOk="0">
                  <a:moveTo>
                    <a:pt x="17220" y="0"/>
                  </a:moveTo>
                  <a:cubicBezTo>
                    <a:pt x="15293" y="0"/>
                    <a:pt x="13367" y="1285"/>
                    <a:pt x="13367" y="3853"/>
                  </a:cubicBezTo>
                  <a:lnTo>
                    <a:pt x="13367" y="23290"/>
                  </a:lnTo>
                  <a:cubicBezTo>
                    <a:pt x="13367" y="24458"/>
                    <a:pt x="12492" y="25158"/>
                    <a:pt x="11558" y="25158"/>
                  </a:cubicBezTo>
                  <a:cubicBezTo>
                    <a:pt x="10974" y="25158"/>
                    <a:pt x="10449" y="24808"/>
                    <a:pt x="10040" y="24282"/>
                  </a:cubicBezTo>
                  <a:lnTo>
                    <a:pt x="8289" y="21481"/>
                  </a:lnTo>
                  <a:cubicBezTo>
                    <a:pt x="7472" y="20197"/>
                    <a:pt x="6304" y="19613"/>
                    <a:pt x="5137" y="19613"/>
                  </a:cubicBezTo>
                  <a:cubicBezTo>
                    <a:pt x="2510" y="19613"/>
                    <a:pt x="0" y="22415"/>
                    <a:pt x="1810" y="25450"/>
                  </a:cubicBezTo>
                  <a:lnTo>
                    <a:pt x="16111" y="52884"/>
                  </a:lnTo>
                  <a:cubicBezTo>
                    <a:pt x="16169" y="53001"/>
                    <a:pt x="16403" y="53176"/>
                    <a:pt x="16636" y="53176"/>
                  </a:cubicBezTo>
                  <a:lnTo>
                    <a:pt x="36774" y="53176"/>
                  </a:lnTo>
                  <a:cubicBezTo>
                    <a:pt x="37066" y="53176"/>
                    <a:pt x="37241" y="52942"/>
                    <a:pt x="37241" y="52651"/>
                  </a:cubicBezTo>
                  <a:lnTo>
                    <a:pt x="37766" y="44420"/>
                  </a:lnTo>
                  <a:cubicBezTo>
                    <a:pt x="37766" y="44304"/>
                    <a:pt x="37824" y="44187"/>
                    <a:pt x="37824" y="44128"/>
                  </a:cubicBezTo>
                  <a:cubicBezTo>
                    <a:pt x="42786" y="36599"/>
                    <a:pt x="44245" y="31696"/>
                    <a:pt x="43486" y="26792"/>
                  </a:cubicBezTo>
                  <a:cubicBezTo>
                    <a:pt x="42611" y="21656"/>
                    <a:pt x="38934" y="20839"/>
                    <a:pt x="37241" y="20780"/>
                  </a:cubicBezTo>
                  <a:cubicBezTo>
                    <a:pt x="36774" y="20780"/>
                    <a:pt x="36248" y="20430"/>
                    <a:pt x="35957" y="20021"/>
                  </a:cubicBezTo>
                  <a:cubicBezTo>
                    <a:pt x="34731" y="18154"/>
                    <a:pt x="33038" y="17628"/>
                    <a:pt x="31637" y="17628"/>
                  </a:cubicBezTo>
                  <a:cubicBezTo>
                    <a:pt x="30587" y="17628"/>
                    <a:pt x="29769" y="17920"/>
                    <a:pt x="29244" y="18037"/>
                  </a:cubicBezTo>
                  <a:lnTo>
                    <a:pt x="29011" y="18037"/>
                  </a:lnTo>
                  <a:cubicBezTo>
                    <a:pt x="28777" y="18037"/>
                    <a:pt x="28660" y="17978"/>
                    <a:pt x="28485" y="17745"/>
                  </a:cubicBezTo>
                  <a:cubicBezTo>
                    <a:pt x="27259" y="15644"/>
                    <a:pt x="25450" y="15060"/>
                    <a:pt x="23991" y="15060"/>
                  </a:cubicBezTo>
                  <a:cubicBezTo>
                    <a:pt x="23115" y="15060"/>
                    <a:pt x="22298" y="15293"/>
                    <a:pt x="21773" y="15410"/>
                  </a:cubicBezTo>
                  <a:lnTo>
                    <a:pt x="21597" y="15410"/>
                  </a:lnTo>
                  <a:cubicBezTo>
                    <a:pt x="21247" y="15410"/>
                    <a:pt x="21014" y="15177"/>
                    <a:pt x="21014" y="14885"/>
                  </a:cubicBezTo>
                  <a:lnTo>
                    <a:pt x="21014" y="3853"/>
                  </a:lnTo>
                  <a:cubicBezTo>
                    <a:pt x="21014" y="1285"/>
                    <a:pt x="19088" y="0"/>
                    <a:pt x="17220" y="0"/>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47" name="Google Shape;647;p32"/>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spTree>
  </p:cSld>
  <p:clrMapOvr>
    <a:masterClrMapping/>
  </p:clrMapOvr>
</p:sld>
</file>

<file path=ppt/theme/theme1.xml><?xml version="1.0" encoding="utf-8"?>
<a:theme xmlns:a="http://schemas.openxmlformats.org/drawingml/2006/main" name="WEB PROPOSAL">
  <a:themeElements>
    <a:clrScheme name="Simple Light">
      <a:dk1>
        <a:srgbClr val="000000"/>
      </a:dk1>
      <a:lt1>
        <a:srgbClr val="FFFFFF"/>
      </a:lt1>
      <a:dk2>
        <a:srgbClr val="595959"/>
      </a:dk2>
      <a:lt2>
        <a:srgbClr val="EEEEEE"/>
      </a:lt2>
      <a:accent1>
        <a:srgbClr val="48FFD5"/>
      </a:accent1>
      <a:accent2>
        <a:srgbClr val="48FFD5"/>
      </a:accent2>
      <a:accent3>
        <a:srgbClr val="48FFD5"/>
      </a:accent3>
      <a:accent4>
        <a:srgbClr val="48FFD5"/>
      </a:accent4>
      <a:accent5>
        <a:srgbClr val="48FFD5"/>
      </a:accent5>
      <a:accent6>
        <a:srgbClr val="48FFD5"/>
      </a:accent6>
      <a:hlink>
        <a:srgbClr val="48FFD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98</TotalTime>
  <Words>535</Words>
  <Application>Microsoft Office PowerPoint</Application>
  <PresentationFormat>On-screen Show (16:9)</PresentationFormat>
  <Paragraphs>69</Paragraphs>
  <Slides>11</Slides>
  <Notes>11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11</vt:i4>
      </vt:variant>
    </vt:vector>
  </HeadingPairs>
  <TitlesOfParts>
    <vt:vector size="22" baseType="lpstr">
      <vt:lpstr>Roboto Thin</vt:lpstr>
      <vt:lpstr>Arial</vt:lpstr>
      <vt:lpstr>Impact</vt:lpstr>
      <vt:lpstr>Wingdings</vt:lpstr>
      <vt:lpstr>Roboto Black</vt:lpstr>
      <vt:lpstr>Didact Gothic</vt:lpstr>
      <vt:lpstr>Bree Serif</vt:lpstr>
      <vt:lpstr>Roboto Light</vt:lpstr>
      <vt:lpstr>Questrial</vt:lpstr>
      <vt:lpstr>Roboto Mono Thin</vt:lpstr>
      <vt:lpstr>WEB PROPOSAL</vt:lpstr>
      <vt:lpstr>SWIFTCART (Online Shopping Platform)</vt:lpstr>
      <vt:lpstr>TABLE OF CONTENTS</vt:lpstr>
      <vt:lpstr>INTRODUCTION</vt:lpstr>
      <vt:lpstr>PROJECT DEVELOPEMENT</vt:lpstr>
      <vt:lpstr>FEATURES</vt:lpstr>
      <vt:lpstr>PowerPoint Presentation</vt:lpstr>
      <vt:lpstr>PowerPoint Presentation</vt:lpstr>
      <vt:lpstr>CHALLENGES</vt:lpstr>
      <vt:lpstr>MOTIVATION</vt:lpstr>
      <vt:lpstr>CONCLUSION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dc:title>
  <dc:subject>SwiftCart</dc:subject>
  <dc:creator>Niamur Rahman Sumon</dc:creator>
  <cp:lastModifiedBy>Niamur Rahman Sumon</cp:lastModifiedBy>
  <cp:revision>44</cp:revision>
  <dcterms:modified xsi:type="dcterms:W3CDTF">2023-11-21T09:26:52Z</dcterms:modified>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arkAsFinal">
    <vt:bool>true</vt:bool>
  </property>
</Properties>
</file>