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9c4c8e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69c4c8e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69c4c8e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69c4c8e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69c4c8e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69c4c8e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69c4c8e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69c4c8e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69c4c8e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69c4c8e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9c4c8e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69c4c8e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69c4c8e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69c4c8e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69c4c8ea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69c4c8e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69c4c8e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69c4c8e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69c4c8ea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69c4c8ea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9c4c8e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9c4c8e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69c4c8ea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69c4c8e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69c4c8ea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69c4c8ea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69c4c8e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69c4c8e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69c4c8e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69c4c8e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69c4c8ea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69c4c8ea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69c4c8e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69c4c8e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69c4c8ea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69c4c8ea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69c4c8e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69c4c8e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69c4c8ea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69c4c8ea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69c4c8e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69c4c8e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69c4c8e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69c4c8e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9c4c8e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9c4c8e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69c4c8e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69c4c8e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Creative Content Management</a:t>
            </a:r>
            <a:endParaRPr b="1"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Sequence , Collaboration And State Diagram </a:t>
            </a:r>
            <a:endParaRPr sz="29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260005"/>
            <a:ext cx="3054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12"/>
              <a:t>Presented By</a:t>
            </a:r>
            <a:endParaRPr sz="19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12"/>
              <a:t>1805077 - Kazi Ababil Azam</a:t>
            </a:r>
            <a:endParaRPr sz="19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12"/>
              <a:t>1805087- Fardin Anam Aungon</a:t>
            </a:r>
            <a:endParaRPr sz="19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Update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150" y="0"/>
            <a:ext cx="51556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3"/>
          <p:cNvGrpSpPr/>
          <p:nvPr/>
        </p:nvGrpSpPr>
        <p:grpSpPr>
          <a:xfrm>
            <a:off x="2068700" y="228625"/>
            <a:ext cx="985800" cy="359713"/>
            <a:chOff x="1568650" y="338150"/>
            <a:chExt cx="985800" cy="359713"/>
          </a:xfrm>
        </p:grpSpPr>
        <p:sp>
          <p:nvSpPr>
            <p:cNvPr id="127" name="Google Shape;127;p23"/>
            <p:cNvSpPr/>
            <p:nvPr/>
          </p:nvSpPr>
          <p:spPr>
            <a:xfrm>
              <a:off x="1568650" y="373863"/>
              <a:ext cx="985800" cy="32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Designer</a:t>
              </a:r>
              <a:endParaRPr sz="700"/>
            </a:p>
          </p:txBody>
        </p:sp>
        <p:pic>
          <p:nvPicPr>
            <p:cNvPr id="128" name="Google Shape;12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2325" y="338150"/>
              <a:ext cx="138475" cy="233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75" y="0"/>
            <a:ext cx="66566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25" y="0"/>
            <a:ext cx="58189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6"/>
          <p:cNvGrpSpPr/>
          <p:nvPr/>
        </p:nvGrpSpPr>
        <p:grpSpPr>
          <a:xfrm>
            <a:off x="1690050" y="300038"/>
            <a:ext cx="1024542" cy="380861"/>
            <a:chOff x="1568638" y="338150"/>
            <a:chExt cx="985800" cy="380861"/>
          </a:xfrm>
        </p:grpSpPr>
        <p:sp>
          <p:nvSpPr>
            <p:cNvPr id="145" name="Google Shape;145;p26"/>
            <p:cNvSpPr/>
            <p:nvPr/>
          </p:nvSpPr>
          <p:spPr>
            <a:xfrm>
              <a:off x="1568638" y="356011"/>
              <a:ext cx="985800" cy="36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Client Service Officer</a:t>
              </a:r>
              <a:endParaRPr sz="700"/>
            </a:p>
          </p:txBody>
        </p:sp>
        <p:pic>
          <p:nvPicPr>
            <p:cNvPr id="146" name="Google Shape;14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2301" y="338150"/>
              <a:ext cx="138475" cy="233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13" y="152400"/>
            <a:ext cx="64637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&amp; Filter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63" y="83938"/>
            <a:ext cx="8507282" cy="497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9"/>
          <p:cNvGrpSpPr/>
          <p:nvPr/>
        </p:nvGrpSpPr>
        <p:grpSpPr>
          <a:xfrm>
            <a:off x="428047" y="373850"/>
            <a:ext cx="1624598" cy="535900"/>
            <a:chOff x="1568650" y="338150"/>
            <a:chExt cx="985800" cy="359713"/>
          </a:xfrm>
        </p:grpSpPr>
        <p:sp>
          <p:nvSpPr>
            <p:cNvPr id="163" name="Google Shape;163;p29"/>
            <p:cNvSpPr/>
            <p:nvPr/>
          </p:nvSpPr>
          <p:spPr>
            <a:xfrm>
              <a:off x="1568650" y="373863"/>
              <a:ext cx="985800" cy="32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Client Service Officer</a:t>
              </a:r>
              <a:endParaRPr sz="1000"/>
            </a:p>
          </p:txBody>
        </p:sp>
        <p:pic>
          <p:nvPicPr>
            <p:cNvPr id="164" name="Google Shape;16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2325" y="338150"/>
              <a:ext cx="138475" cy="233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3" y="152400"/>
            <a:ext cx="85575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00" y="0"/>
            <a:ext cx="64136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31"/>
          <p:cNvGrpSpPr/>
          <p:nvPr/>
        </p:nvGrpSpPr>
        <p:grpSpPr>
          <a:xfrm>
            <a:off x="1485322" y="269075"/>
            <a:ext cx="1624598" cy="535900"/>
            <a:chOff x="1568650" y="338150"/>
            <a:chExt cx="985800" cy="359713"/>
          </a:xfrm>
        </p:grpSpPr>
        <p:sp>
          <p:nvSpPr>
            <p:cNvPr id="176" name="Google Shape;176;p31"/>
            <p:cNvSpPr/>
            <p:nvPr/>
          </p:nvSpPr>
          <p:spPr>
            <a:xfrm>
              <a:off x="1568650" y="373863"/>
              <a:ext cx="985800" cy="32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Designer</a:t>
              </a:r>
              <a:endParaRPr sz="1000"/>
            </a:p>
          </p:txBody>
        </p:sp>
        <p:pic>
          <p:nvPicPr>
            <p:cNvPr id="177" name="Google Shape;17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2325" y="338150"/>
              <a:ext cx="138475" cy="233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8" y="152400"/>
            <a:ext cx="7501629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1009650" y="1647825"/>
            <a:ext cx="1333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Designer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013"/>
            <a:ext cx="8839200" cy="362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675" y="1147225"/>
            <a:ext cx="6471200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6119800" y="2924175"/>
            <a:ext cx="7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5299300" y="1810525"/>
            <a:ext cx="15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[task started]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610875" y="1147225"/>
            <a:ext cx="15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[designer assigned]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963"/>
            <a:ext cx="8839201" cy="26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7917650" y="1693050"/>
            <a:ext cx="7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29" y="0"/>
            <a:ext cx="728777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1457325" y="154350"/>
            <a:ext cx="1059000" cy="405525"/>
            <a:chOff x="1495425" y="278175"/>
            <a:chExt cx="1059000" cy="405525"/>
          </a:xfrm>
        </p:grpSpPr>
        <p:sp>
          <p:nvSpPr>
            <p:cNvPr id="75" name="Google Shape;75;p15"/>
            <p:cNvSpPr/>
            <p:nvPr/>
          </p:nvSpPr>
          <p:spPr>
            <a:xfrm>
              <a:off x="1495425" y="381000"/>
              <a:ext cx="1059000" cy="30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Client Service Officer</a:t>
              </a:r>
              <a:endParaRPr sz="600"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1700" y="278175"/>
              <a:ext cx="179700" cy="302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75" y="0"/>
            <a:ext cx="70606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330150" y="3529675"/>
            <a:ext cx="9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Search &amp; Filter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56000" y="707775"/>
            <a:ext cx="9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Search &amp; Filter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0950"/>
            <a:ext cx="8839199" cy="410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63" y="27875"/>
            <a:ext cx="7205873" cy="50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Creation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63" y="0"/>
            <a:ext cx="5451874" cy="54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0"/>
          <p:cNvGrpSpPr/>
          <p:nvPr/>
        </p:nvGrpSpPr>
        <p:grpSpPr>
          <a:xfrm>
            <a:off x="2000343" y="123819"/>
            <a:ext cx="797118" cy="289141"/>
            <a:chOff x="1503878" y="278175"/>
            <a:chExt cx="985800" cy="375410"/>
          </a:xfrm>
        </p:grpSpPr>
        <p:sp>
          <p:nvSpPr>
            <p:cNvPr id="105" name="Google Shape;105;p20"/>
            <p:cNvSpPr/>
            <p:nvPr/>
          </p:nvSpPr>
          <p:spPr>
            <a:xfrm>
              <a:off x="1503878" y="329585"/>
              <a:ext cx="985800" cy="32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Client Service Officer</a:t>
              </a:r>
              <a:endParaRPr sz="500"/>
            </a:p>
          </p:txBody>
        </p:sp>
        <p:pic>
          <p:nvPicPr>
            <p:cNvPr id="106" name="Google Shape;10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27" y="278175"/>
              <a:ext cx="179700" cy="302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Google Shape;107;p20"/>
          <p:cNvCxnSpPr/>
          <p:nvPr/>
        </p:nvCxnSpPr>
        <p:spPr>
          <a:xfrm flipH="1" rot="10800000">
            <a:off x="2447925" y="2776475"/>
            <a:ext cx="4953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 flipH="1" rot="10800000">
            <a:off x="2447925" y="3424175"/>
            <a:ext cx="4953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008350" y="2707250"/>
            <a:ext cx="83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Search &amp; Filter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032175" y="3359700"/>
            <a:ext cx="923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Search &amp; Filter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800"/>
            <a:ext cx="8839200" cy="464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