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5"/>
  </p:notesMasterIdLst>
  <p:sldIdLst>
    <p:sldId id="3825" r:id="rId5"/>
    <p:sldId id="3837" r:id="rId6"/>
    <p:sldId id="3826" r:id="rId7"/>
    <p:sldId id="3827" r:id="rId8"/>
    <p:sldId id="3836" r:id="rId9"/>
    <p:sldId id="3828" r:id="rId10"/>
    <p:sldId id="3838" r:id="rId11"/>
    <p:sldId id="3840" r:id="rId12"/>
    <p:sldId id="3839" r:id="rId13"/>
    <p:sldId id="383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81" d="100"/>
          <a:sy n="81" d="100"/>
        </p:scale>
        <p:origin x="-174" y="108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xmlns="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xmlns="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xmlns="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xmlns="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xmlns="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xmlns="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xmlns="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xmlns="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xmlns="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xmlns="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xmlns="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400" b="1" dirty="0">
                <a:solidFill>
                  <a:srgbClr val="FFFFFF"/>
                </a:solidFill>
              </a:rPr>
              <a:t>TCP-Adaptive Reno</a:t>
            </a:r>
            <a:r>
              <a:rPr lang="en-GB" sz="4400" dirty="0">
                <a:solidFill>
                  <a:srgbClr val="FFFFFF"/>
                </a:solidFill>
              </a:rPr>
              <a:t/>
            </a:r>
            <a:br>
              <a:rPr lang="en-GB" sz="4400" dirty="0">
                <a:solidFill>
                  <a:srgbClr val="FFFFFF"/>
                </a:solidFill>
              </a:rPr>
            </a:br>
            <a:r>
              <a:rPr lang="en-GB" sz="2800" dirty="0">
                <a:solidFill>
                  <a:srgbClr val="FFFFFF"/>
                </a:solidFill>
              </a:rPr>
              <a:t>for Improving Efficiency-Friendliness Trade-offs of TCP Congestion Control Algorithm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Md. Nazmul Islam Ananto</a:t>
            </a:r>
          </a:p>
          <a:p>
            <a:r>
              <a:rPr lang="en-US" dirty="0">
                <a:solidFill>
                  <a:srgbClr val="FFFFFF"/>
                </a:solidFill>
              </a:rPr>
              <a:t>1805093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10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Md. Nazmul Islam Ananto</a:t>
            </a:r>
          </a:p>
          <a:p>
            <a:pPr>
              <a:spcBef>
                <a:spcPts val="3000"/>
              </a:spcBef>
            </a:pPr>
            <a:r>
              <a:rPr lang="en-US" sz="1800" dirty="0"/>
              <a:t>1805093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A8C87077-3DA0-43A0-9187-E1AACEF3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xmlns="" id="{2A6953DD-FC30-17B1-4C4F-05782CD1C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611" y="387178"/>
            <a:ext cx="10070777" cy="5770563"/>
          </a:xfr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xmlns="" id="{F2BBE7A8-546B-D608-C66D-E1B2A6B9DF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24/01/2023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xmlns="" id="{9BA64C4A-E6B0-2C8F-0735-3C667395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Adaptive Reno</a:t>
            </a:r>
          </a:p>
        </p:txBody>
      </p:sp>
    </p:spTree>
    <p:extLst>
      <p:ext uri="{BB962C8B-B14F-4D97-AF65-F5344CB8AC3E}">
        <p14:creationId xmlns:p14="http://schemas.microsoft.com/office/powerpoint/2010/main" val="20948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Why TCP Adaptive Reno?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Disadvantage of TCP Reno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Unfriendliness of other alternatives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24/01/2023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Adaptive Reno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Adaptive Reno?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widely used congestion control algorithm TCP-Reno has some disadvantages. Its’ throughput decreases in networks with large bandwidth delay product and with non negligible packet loss.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2B5E3896-21A0-2013-FB68-04705300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24/01/2023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AEEE5882-3D2B-A830-9559-6D0E2F00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Adaptive Reno</a:t>
            </a: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Adaptive Reno?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Other congestion control algorithms like TCP-Westwood / </a:t>
            </a:r>
            <a:r>
              <a:rPr lang="en-GB" dirty="0" err="1"/>
              <a:t>TCPHighSpeed</a:t>
            </a:r>
            <a:r>
              <a:rPr lang="en-GB" dirty="0"/>
              <a:t> attempts to solve this problem but their potential unfriendliness to </a:t>
            </a:r>
            <a:r>
              <a:rPr lang="en-GB" dirty="0" err="1"/>
              <a:t>TCPReno</a:t>
            </a:r>
            <a:r>
              <a:rPr lang="en-GB" dirty="0"/>
              <a:t> is one of the reasons hampering their deployment.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2B5E3896-21A0-2013-FB68-04705300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24/01/2023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AEEE5882-3D2B-A830-9559-6D0E2F00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Adaptive Reno</a:t>
            </a:r>
          </a:p>
        </p:txBody>
      </p:sp>
    </p:spTree>
    <p:extLst>
      <p:ext uri="{BB962C8B-B14F-4D97-AF65-F5344CB8AC3E}">
        <p14:creationId xmlns:p14="http://schemas.microsoft.com/office/powerpoint/2010/main" val="1133058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Proposed Algorithm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Overview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CEB8CC-E887-4C39-A032-E3471EDC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does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45DDB48-166A-4E16-B9DF-C5C6570A1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3291840" cy="4498975"/>
          </a:xfrm>
        </p:spPr>
        <p:txBody>
          <a:bodyPr>
            <a:normAutofit/>
          </a:bodyPr>
          <a:lstStyle/>
          <a:p>
            <a:r>
              <a:rPr lang="en-GB" sz="2000" dirty="0"/>
              <a:t>Estimates congestion level via RTT to determine whether a packet loss is due to congestion or not</a:t>
            </a:r>
            <a:r>
              <a:rPr lang="en-US" sz="2000" dirty="0"/>
              <a:t>.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3C09F06-9236-4635-AFB4-5E7D384A6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1690688"/>
            <a:ext cx="3291840" cy="4498975"/>
          </a:xfrm>
        </p:spPr>
        <p:txBody>
          <a:bodyPr>
            <a:normAutofit/>
          </a:bodyPr>
          <a:lstStyle/>
          <a:p>
            <a:r>
              <a:rPr lang="en-GB" sz="2000" dirty="0"/>
              <a:t>Introduces a fast window expansion mechanism to quickly increase congestion window whenever it finds network underutilization. The congestion window increase will have 2 parts: The base part increases linearly in congestion avoidance phase just like TCP-Reno whereas the probe part increase exponentially to utilize the network fully.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E1302F8-9FA6-4CC4-AD07-E8137FCC99A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1690688"/>
            <a:ext cx="3291840" cy="4498975"/>
          </a:xfrm>
        </p:spPr>
        <p:txBody>
          <a:bodyPr>
            <a:normAutofit/>
          </a:bodyPr>
          <a:lstStyle/>
          <a:p>
            <a:r>
              <a:rPr lang="en-GB" sz="2000" dirty="0"/>
              <a:t>Adjusts congestion window reduction based on the congestion measurement. Congestion window is halved when the network is congested and a packet loss is likely to happen, while the reduction is mitigated when the network is underutilized.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68ED6379-8C31-4483-A809-D0E84782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xmlns="" id="{E5B3122C-B50B-6C11-A26F-B889EAEF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24/01/2023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xmlns="" id="{81EAB378-2867-473E-188C-CB578446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Adaptive Reno</a:t>
            </a:r>
          </a:p>
        </p:txBody>
      </p:sp>
    </p:spTree>
    <p:extLst>
      <p:ext uri="{BB962C8B-B14F-4D97-AF65-F5344CB8AC3E}">
        <p14:creationId xmlns:p14="http://schemas.microsoft.com/office/powerpoint/2010/main" val="89650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A8C87077-3DA0-43A0-9187-E1AACEF3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xmlns="" id="{F2BBE7A8-546B-D608-C66D-E1B2A6B9DF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24/01/2023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xmlns="" id="{9BA64C4A-E6B0-2C8F-0735-3C667395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Adaptive Reno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75" y="1238617"/>
            <a:ext cx="4779813" cy="2133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597" y="1105268"/>
            <a:ext cx="5090522" cy="2266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212" y="3903784"/>
            <a:ext cx="4757945" cy="2250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665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45C6405-9D6C-48F5-9EFB-4CF1F319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2E3A3A9-5E96-4CDD-A971-9C272EFD9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2400" dirty="0"/>
          </a:p>
          <a:p>
            <a:r>
              <a:rPr lang="en-GB" sz="2400" dirty="0"/>
              <a:t>The paper claims the TCP-</a:t>
            </a:r>
            <a:r>
              <a:rPr lang="en-GB" sz="2400" dirty="0" err="1"/>
              <a:t>AReno</a:t>
            </a:r>
            <a:r>
              <a:rPr lang="en-GB" sz="2400" dirty="0"/>
              <a:t> modifications results in:</a:t>
            </a:r>
          </a:p>
          <a:p>
            <a:r>
              <a:rPr lang="en-GB" sz="2400" dirty="0"/>
              <a:t>• Higher throughput than TCP-Reno.</a:t>
            </a:r>
          </a:p>
          <a:p>
            <a:r>
              <a:rPr lang="en-GB" sz="2400" dirty="0"/>
              <a:t>• Friendlier to TCP-Reno over a wide range of link capacities and random packet loss rates.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DC4D09A1-D96F-4BFC-8475-2F079EAD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C7ADE459-C268-BFF6-D351-26615CB0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24/01/2023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D1DE91E2-BCA1-EC2D-9B65-127ABA546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Adaptive Reno</a:t>
            </a:r>
          </a:p>
        </p:txBody>
      </p:sp>
    </p:spTree>
    <p:extLst>
      <p:ext uri="{BB962C8B-B14F-4D97-AF65-F5344CB8AC3E}">
        <p14:creationId xmlns:p14="http://schemas.microsoft.com/office/powerpoint/2010/main" val="274829512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52</TotalTime>
  <Words>276</Words>
  <Application>Microsoft Office PowerPoint</Application>
  <PresentationFormat>Custom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ShapesVTI</vt:lpstr>
      <vt:lpstr>TCP-Adaptive Reno for Improving Efficiency-Friendliness Trade-offs of TCP Congestion Control Algorithm</vt:lpstr>
      <vt:lpstr>PowerPoint Presentation</vt:lpstr>
      <vt:lpstr>Why TCP Adaptive Reno?</vt:lpstr>
      <vt:lpstr>Why Adaptive Reno?</vt:lpstr>
      <vt:lpstr>Why Adaptive Reno?</vt:lpstr>
      <vt:lpstr>Proposed Algorithm</vt:lpstr>
      <vt:lpstr>What it does</vt:lpstr>
      <vt:lpstr>PowerPoint Presentation</vt:lpstr>
      <vt:lpstr>Claim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TCP-Adaptive Reno for Improving Efficiency-Friendliness Trade-offs of TCP Congestion Control Algorithm</dc:title>
  <dc:creator>Nazmul Islam Ananto</dc:creator>
  <cp:lastModifiedBy>ismail - [2010]</cp:lastModifiedBy>
  <cp:revision>8</cp:revision>
  <dcterms:created xsi:type="dcterms:W3CDTF">2023-01-23T19:17:43Z</dcterms:created>
  <dcterms:modified xsi:type="dcterms:W3CDTF">2023-01-24T05:14:36Z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