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2653a8810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2653a8810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653a8810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653a8810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2653a8810_3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2653a8810_3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2653a8810_3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2653a8810_3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2653a8810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2653a8810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2653a8810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2653a8810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2653a8810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2653a8810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2653a8810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2653a8810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2653a8810_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2653a8810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2653a8810_3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2653a8810_3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2653a8810_3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2653a8810_3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2653a8810_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42653a8810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2653a8810_3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2653a8810_3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2653a8810_3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2653a8810_3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26069af9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26069af9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26069af9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426069af9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2653a8810_3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2653a8810_3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26069af9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426069af9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2653a8810_1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42653a8810_1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2653a8810_1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2653a8810_1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2653a8810_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42653a8810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2653a8810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2653a8810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2653a8810_3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42653a8810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426069af9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426069af9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0e3768b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0e3768b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2653a8810_3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2653a8810_3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0e3768b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0e3768b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2653a8810_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2653a8810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2653a8810_3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2653a8810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2653a8810_3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2653a8810_3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ReFirmLabs/binwalk/wiki/Signature-File-Format" TargetMode="External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ReFirmLabs/binwalk/wiki/Signature-File-Format" TargetMode="External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ReFirmLabs/binwalk/wiki/Usage#dd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Binwalk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23650" y="3858500"/>
            <a:ext cx="53409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Presented by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91"/>
              <a:t>1805091 Ruhul Azgor</a:t>
            </a:r>
            <a:br>
              <a:rPr lang="en-GB" sz="1791"/>
            </a:br>
            <a:r>
              <a:rPr lang="en-GB" sz="1791"/>
              <a:t>1805093 Md. Nazmul Islam Ananto</a:t>
            </a:r>
            <a:endParaRPr sz="179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What could be under this seemingly</a:t>
            </a:r>
            <a:br>
              <a:rPr lang="en-GB" sz="1400"/>
            </a:br>
            <a:r>
              <a:rPr lang="en-GB" sz="1400"/>
              <a:t>Innocent picture?</a:t>
            </a:r>
            <a:endParaRPr sz="1400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032" y="1152475"/>
            <a:ext cx="3298275" cy="304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 rotWithShape="1">
          <a:blip r:embed="rId3">
            <a:alphaModFix/>
          </a:blip>
          <a:srcRect b="56004" l="6270" r="6270" t="14218"/>
          <a:stretch/>
        </p:blipFill>
        <p:spPr>
          <a:xfrm>
            <a:off x="311700" y="1152475"/>
            <a:ext cx="6454926" cy="168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 rotWithShape="1">
          <a:blip r:embed="rId4">
            <a:alphaModFix/>
          </a:blip>
          <a:srcRect b="0" l="891" r="0" t="0"/>
          <a:stretch/>
        </p:blipFill>
        <p:spPr>
          <a:xfrm>
            <a:off x="311700" y="2831711"/>
            <a:ext cx="5183525" cy="17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006675" cy="22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375" y="1152475"/>
            <a:ext cx="5513924" cy="2360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75" y="1152475"/>
            <a:ext cx="6140650" cy="28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575714" cy="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20650"/>
            <a:ext cx="6274575" cy="18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4029" y="1584075"/>
            <a:ext cx="7568275" cy="29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Now what about this doll?</a:t>
            </a:r>
            <a:br>
              <a:rPr lang="en-GB"/>
            </a:br>
            <a:r>
              <a:rPr lang="en-GB"/>
              <a:t>Does this shape look familiar?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5371" y="429975"/>
            <a:ext cx="2226927" cy="413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452200" cy="1738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69700"/>
            <a:ext cx="5452201" cy="169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737900" cy="20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 rotWithShape="1">
          <a:blip r:embed="rId4">
            <a:alphaModFix/>
          </a:blip>
          <a:srcRect b="0" l="596" r="0" t="0"/>
          <a:stretch/>
        </p:blipFill>
        <p:spPr>
          <a:xfrm>
            <a:off x="311700" y="3210175"/>
            <a:ext cx="5723501" cy="16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5543900" cy="18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91 Presenting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93 Presenting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233113" y="483325"/>
            <a:ext cx="85992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Entropy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280725"/>
            <a:ext cx="86562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/>
              <a:t>binwalk -E firmware.bin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Performs an entropy analysis on the input file(s), prints raw entropy data and generates entropy graphs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738" y="2238725"/>
            <a:ext cx="3597925" cy="23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233113" y="483325"/>
            <a:ext cx="85992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Entropy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280725"/>
            <a:ext cx="86562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Entropy of a regular file:</a:t>
            </a:r>
            <a:endParaRPr sz="1400"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000" y="1831125"/>
            <a:ext cx="3535600" cy="26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233113" y="483325"/>
            <a:ext cx="85992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Entropy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280725"/>
            <a:ext cx="86562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Entropy of a zipped file: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03" name="Google Shape;203;p34"/>
          <p:cNvPicPr preferRelativeResize="0"/>
          <p:nvPr/>
        </p:nvPicPr>
        <p:blipFill rotWithShape="1">
          <a:blip r:embed="rId3">
            <a:alphaModFix/>
          </a:blip>
          <a:srcRect b="0" l="1390" r="0" t="0"/>
          <a:stretch/>
        </p:blipFill>
        <p:spPr>
          <a:xfrm>
            <a:off x="2823294" y="1892950"/>
            <a:ext cx="3418869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Custom magic signature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 binwalk -m &lt;file.mgc&gt; &lt;firmware.bin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Search for customize file </a:t>
            </a:r>
            <a:r>
              <a:rPr lang="en-GB"/>
              <a:t>signature</a:t>
            </a:r>
            <a:r>
              <a:rPr lang="en-GB"/>
              <a:t>. File signature may look like this: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		More info about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Magic Signature</a:t>
            </a:r>
            <a:endParaRPr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3138" y="2232025"/>
            <a:ext cx="442912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Custom magic signature Continue…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binwalk -m &lt;file.mgc&gt; &lt;firmware.bin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Search for customize file signature.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More info about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Magic Signature</a:t>
            </a:r>
            <a:endParaRPr/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1200" y="2314763"/>
            <a:ext cx="62674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233100" y="0"/>
            <a:ext cx="85992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ignatures that match the specified include filter</a:t>
            </a:r>
            <a:endParaRPr/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311700" y="864725"/>
            <a:ext cx="8520600" cy="4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binwalk -y 'filesystem' firmware.bin</a:t>
            </a:r>
            <a:r>
              <a:rPr lang="en-GB"/>
              <a:t> # only search for filesystem signatures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Useful when searching only for specific signatures or types of signature</a:t>
            </a:r>
            <a:endParaRPr/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200" y="2333150"/>
            <a:ext cx="68961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2331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</a:t>
            </a:r>
            <a:r>
              <a:rPr lang="en-GB"/>
              <a:t>xcludes signatures that match the specified exclude filter</a:t>
            </a:r>
            <a:endParaRPr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311700" y="617625"/>
            <a:ext cx="8520600" cy="4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 </a:t>
            </a:r>
            <a:r>
              <a:rPr i="1" lang="en-GB"/>
              <a:t>binwalk -x 'mach-o' -x '^hp' firmware.bin</a:t>
            </a:r>
            <a:r>
              <a:rPr lang="en-GB"/>
              <a:t> # exclude HP calculator and OSX mach-o signatures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Useful for excluding unneeded or uninteresting results</a:t>
            </a:r>
            <a:endParaRPr/>
          </a:p>
        </p:txBody>
      </p:sp>
      <p:pic>
        <p:nvPicPr>
          <p:cNvPr id="231" name="Google Shape;2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850" y="1874338"/>
            <a:ext cx="69723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233100" y="0"/>
            <a:ext cx="85992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Hexdump</a:t>
            </a:r>
            <a:endParaRPr/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311700" y="797400"/>
            <a:ext cx="8656200" cy="42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Command:</a:t>
            </a:r>
            <a:r>
              <a:rPr lang="en-GB"/>
              <a:t>binwalk -W --block=8 --length=64 firmware1.bin firmware2.bin firmware3.bin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Performs a hex dump of the input file(s) and color-codes bytes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2003338"/>
            <a:ext cx="71818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233100" y="0"/>
            <a:ext cx="85992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Hexdump </a:t>
            </a:r>
            <a:r>
              <a:rPr lang="en-GB"/>
              <a:t>continue…</a:t>
            </a:r>
            <a:endParaRPr/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11700" y="797400"/>
            <a:ext cx="8656200" cy="42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/>
              <a:t>-G =&gt;Only display lines that contain green bytes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-i  =&gt;Only display lines that contain red bytes</a:t>
            </a:r>
            <a:endParaRPr baseline="30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088" y="2046100"/>
            <a:ext cx="71913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03</a:t>
            </a:r>
            <a:endParaRPr/>
          </a:p>
        </p:txBody>
      </p:sp>
      <p:sp>
        <p:nvSpPr>
          <p:cNvPr id="251" name="Google Shape;25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Cool Cat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GB" sz="1350">
                <a:highlight>
                  <a:srgbClr val="FFFFFF"/>
                </a:highlight>
              </a:rPr>
              <a:t>Signature Finding</a:t>
            </a:r>
            <a:endParaRPr sz="1350"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GB" sz="1350">
                <a:highlight>
                  <a:srgbClr val="FFFFFF"/>
                </a:highlight>
              </a:rPr>
              <a:t>Entropy Analysis</a:t>
            </a:r>
            <a:endParaRPr sz="1350"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GB" sz="1350">
                <a:highlight>
                  <a:srgbClr val="FFFFFF"/>
                </a:highlight>
              </a:rPr>
              <a:t>Forensic Analysis</a:t>
            </a:r>
            <a:endParaRPr sz="1350"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GB" sz="1350">
                <a:highlight>
                  <a:srgbClr val="FFFFFF"/>
                </a:highlight>
              </a:rPr>
              <a:t>Reverse Engineering</a:t>
            </a:r>
            <a:endParaRPr sz="1350">
              <a:highlight>
                <a:srgbClr val="FFFFFF"/>
              </a:highlight>
            </a:endParaRPr>
          </a:p>
          <a:p>
            <a:pPr indent="-31432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-GB" sz="1150">
                <a:highlight>
                  <a:srgbClr val="FFFFFF"/>
                </a:highlight>
              </a:rPr>
              <a:t>Developing Compatible Software for Closed-Source Systems</a:t>
            </a:r>
            <a:endParaRPr sz="1200">
              <a:highlight>
                <a:srgbClr val="FFFFFF"/>
              </a:highlight>
            </a:endParaRPr>
          </a:p>
          <a:p>
            <a:pPr indent="-31432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-GB" sz="1150">
                <a:highlight>
                  <a:srgbClr val="FFFFFF"/>
                </a:highlight>
              </a:rPr>
              <a:t>Discovering Hidden Vulnerabilities</a:t>
            </a:r>
            <a:endParaRPr sz="13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04</a:t>
            </a:r>
            <a:endParaRPr/>
          </a:p>
        </p:txBody>
      </p:sp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Firmware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Disables "smart" signature matching.</a:t>
            </a:r>
            <a:endParaRPr/>
          </a:p>
        </p:txBody>
      </p:sp>
      <p:sp>
        <p:nvSpPr>
          <p:cNvPr id="263" name="Google Shape;26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Command: </a:t>
            </a:r>
            <a:r>
              <a:rPr lang="en-GB"/>
              <a:t>binwalk -b firmware.bin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Useful when smart signature keywords in false positive signatures cause other valid signatures to be missed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Signature Finding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754900" cy="41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/>
              <a:t>binwalk -B &lt;file&gt;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9990" l="566" r="0" t="0"/>
          <a:stretch/>
        </p:blipFill>
        <p:spPr>
          <a:xfrm>
            <a:off x="916175" y="1806200"/>
            <a:ext cx="7603425" cy="26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r>
              <a:rPr lang="en-GB"/>
              <a:t>ll signatures [ inc. invalid ones]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/>
              <a:t>binwalk -I firmware.bin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Useful when binwalk is treating a valid file as invalid, may mislead with garbages</a:t>
            </a:r>
            <a:endParaRPr sz="14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088" y="2095325"/>
            <a:ext cx="6719825" cy="27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Raw String Finding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/>
              <a:t>binwalk -R ‘&lt;string or escaped in octal&gt;’ &lt;filename&gt;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This allows to search the specified file(s) for a custom string.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21389" l="0" r="0" t="0"/>
          <a:stretch/>
        </p:blipFill>
        <p:spPr>
          <a:xfrm>
            <a:off x="1457325" y="2247925"/>
            <a:ext cx="6229350" cy="9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Opcode Analysis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binwalk -A &lt;file_name&gt;</a:t>
            </a:r>
            <a:r>
              <a:rPr lang="en-GB"/>
              <a:t> or </a:t>
            </a:r>
            <a:r>
              <a:rPr i="1" lang="en-GB"/>
              <a:t>binwalk -- opcode &lt;file_name&gt;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Searches for opcode to determine the architecture of the file. Can be misleading.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29671" l="0" r="0" t="0"/>
          <a:stretch/>
        </p:blipFill>
        <p:spPr>
          <a:xfrm>
            <a:off x="1387500" y="2457346"/>
            <a:ext cx="6076950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/>
              <a:t>binwalk -e firmware.bin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Loads common</a:t>
            </a:r>
            <a:r>
              <a:rPr lang="en-GB" sz="1400">
                <a:uFill>
                  <a:noFill/>
                </a:uFill>
                <a:hlinkClick r:id="rId3"/>
              </a:rPr>
              <a:t> </a:t>
            </a:r>
            <a:r>
              <a:rPr i="1" lang="en-GB" sz="1400"/>
              <a:t>--dd</a:t>
            </a:r>
            <a:r>
              <a:rPr lang="en-GB" sz="1400"/>
              <a:t> extraction rules from a </a:t>
            </a:r>
            <a:r>
              <a:rPr lang="en-GB" sz="1400"/>
              <a:t>predefined file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075" y="2495550"/>
            <a:ext cx="71818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9725" y="4023100"/>
            <a:ext cx="59245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Extraction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/>
              <a:t>binwalk -e </a:t>
            </a:r>
            <a:r>
              <a:rPr i="1" lang="en-GB" sz="1400"/>
              <a:t>--dd=”.*”</a:t>
            </a:r>
            <a:r>
              <a:rPr i="1" lang="en-GB" sz="1400"/>
              <a:t> firmware.bin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400"/>
              <a:t>--dd =&lt;type[:ext[:cmd]]&gt;</a:t>
            </a:r>
            <a:r>
              <a:rPr b="1" lang="en-GB" sz="1400"/>
              <a:t> </a:t>
            </a:r>
            <a:r>
              <a:rPr lang="en-GB" sz="1400"/>
              <a:t>e</a:t>
            </a:r>
            <a:r>
              <a:rPr lang="en-GB" sz="1400"/>
              <a:t>xtracts files identified during a</a:t>
            </a:r>
            <a:r>
              <a:rPr i="1" lang="en-GB" sz="1400"/>
              <a:t> --signature </a:t>
            </a:r>
            <a:r>
              <a:rPr lang="en-GB" sz="1400"/>
              <a:t>scan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