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0" r:id="rId3"/>
    <p:sldId id="265" r:id="rId4"/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0BC25-49E2-4EA4-8727-06737559B1B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6A72B-E6D9-4B96-8114-A64351E5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EC444-603B-4F09-9A06-5917518DD9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72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D372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251F-E135-4BE0-B712-747C9BE5A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61FC4-4BEA-49C5-910B-E11F79E72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D924-9840-4C0E-9053-F73BB70A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CD3D-FCDB-4031-98B3-C7A31351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CFFE-B93F-4661-9F83-30E443FA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4FAC-A131-4579-B10F-8C4F5E78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41E1D-7541-44B2-8CFD-81369620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6CEF-A158-408C-A74B-30ED9683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AFDC-D259-44DE-ABE8-EF1EAF6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4CA0-8F5E-474E-86CD-0CD9BDF4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A096A-E2EE-4F17-9D9B-CA2B36189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B58D2-7B48-4B41-88E4-97061B841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9B22-082F-450B-B35C-312726A6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3F81-26C8-4FD5-B682-C528F098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5A45-A9E5-4489-A482-B211904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9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3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B99C-EAF2-4C42-B46D-BE40FFA5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EB8E-F6DB-4E0D-8DA4-7A8076C6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AE0A-A92F-4D0B-BFF8-14B297B2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AB66-D885-47FC-99AA-8A2F3DE6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012D-6B5B-4077-BF28-659AC2E8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7AB3-D0CF-44D4-A7A0-0F92638C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583A-41E9-4B63-8400-F7D66623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4940-3228-482A-A46C-22D82C98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F6BF-B926-4F86-8DFA-45C077FF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7A5E-6784-4789-A9BC-4BD070E5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CF19-8B02-4568-ABE9-D44BAF50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6F9D-7A4B-4A6C-B274-78DA01C40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1AB7-ACBF-4B69-B0DF-BB65383F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BBF78-5C30-44BC-AB6D-281FFBF8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3456B-782C-4CC0-B8C8-085C3D25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CD72-0BB3-480B-BF83-92B5A6A2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6CCF-2B4F-47D4-ABB7-73FC4E9A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9660-5957-469C-B4C7-5A78ABF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7833-7183-439B-8275-7BC1702B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2F534-8AD3-4218-8CA0-A6E7ED4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8FA90-7A4A-4681-8B83-C9D5DE763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CA0A9-20BC-49CC-8A07-48846336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6F9BD-4DE7-4FCE-8E24-0E34FB0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E3301-B8AC-43D8-AD77-7A6596C1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CF8-8B32-4C33-A13A-06ABAD4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5DD3F-AD72-48A1-AC22-BA6E5A0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AB0A3-6448-48E4-9BFA-4F5A2233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AD3C8-5224-4913-963E-B77034E4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C8084-6A14-4FB1-8762-AF3FCD5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45287-6F68-45EA-B201-51DE0252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4C93-CA5E-479C-83C8-BC4BD630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E44D-A619-4699-9547-B1021145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E2AD-3A06-409B-A187-112505F3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3F73-CD30-4680-AC49-785F42EA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EE50-E78E-4BB8-9926-20C08AEE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585CD-D795-4D29-87AB-93139EF1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B8CCA-5177-4CA5-9FB2-D821708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450A-87E9-4EF0-8C0F-ADD1A29F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78EC1-2809-4600-AD8E-2FA575217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E842C-5F95-44F3-B77D-5A68D15F7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04EF-0324-44E6-A1CF-D0A25F6C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01E8-CC56-42F7-909A-D968AE46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AA92E-B14D-4A2C-BE70-05CEEBC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0DD22-112E-48CF-8A41-6D968D58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493F-A9D5-477E-A1B0-56FCAFAE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72E0-618B-46D6-ADE8-19B0D19F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B8DF4-4409-49BD-9FFB-43CFAE0FD2A3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9111-6E4F-4AF8-8048-B3E7C4082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09B9-6CCB-4781-940D-4509CF13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69A6-651F-4ECC-9033-303F124F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2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RED</a:t>
            </a:r>
            <a:r>
              <a:rPr lang="en-US" dirty="0"/>
              <a:t> Light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Microcontroller project to simulate Traffic Signals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0" y="1524000"/>
            <a:ext cx="3429000" cy="1905000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457200"/>
            <a:ext cx="6400800" cy="5257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Ishika Tarin Ime 1805092</a:t>
            </a:r>
          </a:p>
          <a:p>
            <a:r>
              <a:rPr lang="en-US" dirty="0"/>
              <a:t>Nazmul Islam </a:t>
            </a:r>
            <a:r>
              <a:rPr lang="en-US" dirty="0" err="1"/>
              <a:t>Ananto</a:t>
            </a:r>
            <a:r>
              <a:rPr lang="en-US" dirty="0"/>
              <a:t> 1805093</a:t>
            </a:r>
          </a:p>
          <a:p>
            <a:r>
              <a:rPr lang="en-US" dirty="0" err="1"/>
              <a:t>Sanjida</a:t>
            </a:r>
            <a:r>
              <a:rPr lang="en-US" dirty="0"/>
              <a:t> Islam Era 1805116</a:t>
            </a: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96B783-ED37-44DA-92C6-5AE2D2C65C22}"/>
              </a:ext>
            </a:extLst>
          </p:cNvPr>
          <p:cNvCxnSpPr>
            <a:cxnSpLocks/>
          </p:cNvCxnSpPr>
          <p:nvPr/>
        </p:nvCxnSpPr>
        <p:spPr>
          <a:xfrm>
            <a:off x="3207485" y="2785940"/>
            <a:ext cx="12681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0CA6FC-167A-47F5-BBAD-CF1150BFC0EB}"/>
              </a:ext>
            </a:extLst>
          </p:cNvPr>
          <p:cNvCxnSpPr>
            <a:cxnSpLocks/>
          </p:cNvCxnSpPr>
          <p:nvPr/>
        </p:nvCxnSpPr>
        <p:spPr>
          <a:xfrm>
            <a:off x="7151440" y="2805631"/>
            <a:ext cx="12681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5427FB-7E3A-434E-8144-A38A65802E08}"/>
              </a:ext>
            </a:extLst>
          </p:cNvPr>
          <p:cNvSpPr txBox="1"/>
          <p:nvPr/>
        </p:nvSpPr>
        <p:spPr>
          <a:xfrm>
            <a:off x="1083076" y="2601274"/>
            <a:ext cx="14654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IR Sensor (x8)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04473-926B-4577-9739-3BCF2C0DCECC}"/>
              </a:ext>
            </a:extLst>
          </p:cNvPr>
          <p:cNvSpPr txBox="1"/>
          <p:nvPr/>
        </p:nvSpPr>
        <p:spPr>
          <a:xfrm>
            <a:off x="5008962" y="2606622"/>
            <a:ext cx="137896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4BD3C-174B-4819-91F2-4DE7651C213A}"/>
              </a:ext>
            </a:extLst>
          </p:cNvPr>
          <p:cNvSpPr txBox="1"/>
          <p:nvPr/>
        </p:nvSpPr>
        <p:spPr>
          <a:xfrm>
            <a:off x="9071891" y="2627907"/>
            <a:ext cx="2037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Traffic LED light (x4)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D896E-4E42-41DA-B45F-676923FD451D}"/>
              </a:ext>
            </a:extLst>
          </p:cNvPr>
          <p:cNvSpPr txBox="1"/>
          <p:nvPr/>
        </p:nvSpPr>
        <p:spPr>
          <a:xfrm>
            <a:off x="438411" y="346229"/>
            <a:ext cx="1127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9888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E53FAC-4AF4-4757-8146-713A50BF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8" y="1776693"/>
            <a:ext cx="2788661" cy="2388063"/>
          </a:xfrm>
          <a:prstGeom prst="rect">
            <a:avLst/>
          </a:prstGeom>
        </p:spPr>
      </p:pic>
      <p:pic>
        <p:nvPicPr>
          <p:cNvPr id="7" name="Picture 6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B65DAA6-D124-4154-B7F1-500FE18F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16856" y="1714208"/>
            <a:ext cx="3618789" cy="25267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96B783-ED37-44DA-92C6-5AE2D2C65C22}"/>
              </a:ext>
            </a:extLst>
          </p:cNvPr>
          <p:cNvCxnSpPr>
            <a:cxnSpLocks/>
          </p:cNvCxnSpPr>
          <p:nvPr/>
        </p:nvCxnSpPr>
        <p:spPr>
          <a:xfrm>
            <a:off x="3207485" y="2785940"/>
            <a:ext cx="12681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0CA6FC-167A-47F5-BBAD-CF1150BFC0EB}"/>
              </a:ext>
            </a:extLst>
          </p:cNvPr>
          <p:cNvCxnSpPr>
            <a:cxnSpLocks/>
          </p:cNvCxnSpPr>
          <p:nvPr/>
        </p:nvCxnSpPr>
        <p:spPr>
          <a:xfrm>
            <a:off x="7364504" y="2958200"/>
            <a:ext cx="12681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-up of a key chain&#10;&#10;Description automatically generated with low confidence">
            <a:extLst>
              <a:ext uri="{FF2B5EF4-FFF2-40B4-BE49-F238E27FC236}">
                <a16:creationId xmlns:a16="http://schemas.microsoft.com/office/drawing/2014/main" id="{570C6992-9159-43EA-A58A-D951280FD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0" t="13680" r="1" b="13674"/>
          <a:stretch/>
        </p:blipFill>
        <p:spPr>
          <a:xfrm rot="18449702">
            <a:off x="8285405" y="2150187"/>
            <a:ext cx="3262964" cy="2236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5427FB-7E3A-434E-8144-A38A65802E08}"/>
              </a:ext>
            </a:extLst>
          </p:cNvPr>
          <p:cNvSpPr txBox="1"/>
          <p:nvPr/>
        </p:nvSpPr>
        <p:spPr>
          <a:xfrm>
            <a:off x="816746" y="4607511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Sensor (x8)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04473-926B-4577-9739-3BCF2C0DCECC}"/>
              </a:ext>
            </a:extLst>
          </p:cNvPr>
          <p:cNvSpPr txBox="1"/>
          <p:nvPr/>
        </p:nvSpPr>
        <p:spPr>
          <a:xfrm>
            <a:off x="5337436" y="5018409"/>
            <a:ext cx="137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Uno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4BD3C-174B-4819-91F2-4DE7651C213A}"/>
              </a:ext>
            </a:extLst>
          </p:cNvPr>
          <p:cNvSpPr txBox="1"/>
          <p:nvPr/>
        </p:nvSpPr>
        <p:spPr>
          <a:xfrm>
            <a:off x="9108489" y="4607511"/>
            <a:ext cx="20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LED light (x4)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D896E-4E42-41DA-B45F-676923FD451D}"/>
              </a:ext>
            </a:extLst>
          </p:cNvPr>
          <p:cNvSpPr txBox="1"/>
          <p:nvPr/>
        </p:nvSpPr>
        <p:spPr>
          <a:xfrm>
            <a:off x="438411" y="346229"/>
            <a:ext cx="1127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88026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3D935-FCE9-4FE2-9835-DD6282E6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23337"/>
            <a:ext cx="10412278" cy="6811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AE3C9-6DA9-4CE9-A8EB-06964D119895}"/>
              </a:ext>
            </a:extLst>
          </p:cNvPr>
          <p:cNvSpPr txBox="1"/>
          <p:nvPr/>
        </p:nvSpPr>
        <p:spPr>
          <a:xfrm>
            <a:off x="1012054" y="346229"/>
            <a:ext cx="1069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415598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Office Theme</vt:lpstr>
      <vt:lpstr>CITY SKETCH 16X9</vt:lpstr>
      <vt:lpstr>RED Light GREEN Light</vt:lpstr>
      <vt:lpstr>Group Members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1805092 - Ishika Tarin</dc:creator>
  <cp:lastModifiedBy>1805092 - Ishika Tarin</cp:lastModifiedBy>
  <cp:revision>6</cp:revision>
  <dcterms:created xsi:type="dcterms:W3CDTF">2022-07-20T17:48:43Z</dcterms:created>
  <dcterms:modified xsi:type="dcterms:W3CDTF">2022-07-25T08:40:41Z</dcterms:modified>
</cp:coreProperties>
</file>