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29"/>
  </p:notesMasterIdLst>
  <p:sldIdLst>
    <p:sldId id="330" r:id="rId3"/>
    <p:sldId id="331" r:id="rId4"/>
    <p:sldId id="315" r:id="rId5"/>
    <p:sldId id="314" r:id="rId6"/>
    <p:sldId id="332" r:id="rId7"/>
    <p:sldId id="338" r:id="rId8"/>
    <p:sldId id="319" r:id="rId9"/>
    <p:sldId id="341" r:id="rId10"/>
    <p:sldId id="339" r:id="rId11"/>
    <p:sldId id="333" r:id="rId12"/>
    <p:sldId id="340" r:id="rId13"/>
    <p:sldId id="334" r:id="rId14"/>
    <p:sldId id="320" r:id="rId15"/>
    <p:sldId id="342" r:id="rId16"/>
    <p:sldId id="335" r:id="rId17"/>
    <p:sldId id="344" r:id="rId18"/>
    <p:sldId id="336" r:id="rId19"/>
    <p:sldId id="345" r:id="rId20"/>
    <p:sldId id="337" r:id="rId21"/>
    <p:sldId id="346" r:id="rId22"/>
    <p:sldId id="354" r:id="rId23"/>
    <p:sldId id="347" r:id="rId24"/>
    <p:sldId id="355" r:id="rId25"/>
    <p:sldId id="321" r:id="rId26"/>
    <p:sldId id="343" r:id="rId27"/>
    <p:sldId id="32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A4AE"/>
    <a:srgbClr val="405E62"/>
    <a:srgbClr val="92BFB5"/>
    <a:srgbClr val="B6D3B7"/>
    <a:srgbClr val="FFFFFF"/>
    <a:srgbClr val="E1EAEF"/>
    <a:srgbClr val="A7D2E5"/>
    <a:srgbClr val="5CACCF"/>
    <a:srgbClr val="5AADCE"/>
    <a:srgbClr val="77B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0F58D-4693-4D7D-ADA6-732BDE111134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567A2-8DEF-40AA-809F-50C0F430C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8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66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219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505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87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16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9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4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971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2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3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38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74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994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28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554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08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1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00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2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 flipH="1" flipV="1">
            <a:off x="-15944" y="5422431"/>
            <a:ext cx="1120172" cy="1152143"/>
            <a:chOff x="1565992" y="3100101"/>
            <a:chExt cx="1406469" cy="2632106"/>
          </a:xfrm>
        </p:grpSpPr>
        <p:sp>
          <p:nvSpPr>
            <p:cNvPr id="16" name="等腰三角形 26"/>
            <p:cNvSpPr/>
            <p:nvPr userDrawn="1"/>
          </p:nvSpPr>
          <p:spPr>
            <a:xfrm flipV="1">
              <a:off x="1565992" y="3111145"/>
              <a:ext cx="1406469" cy="2621062"/>
            </a:xfrm>
            <a:custGeom>
              <a:avLst/>
              <a:gdLst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6469 w 1406469"/>
                <a:gd name="connsiteY2" fmla="*/ 3476740 h 3476740"/>
                <a:gd name="connsiteX3" fmla="*/ 0 w 1406469"/>
                <a:gd name="connsiteY3" fmla="*/ 3476740 h 3476740"/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0412 w 1406469"/>
                <a:gd name="connsiteY2" fmla="*/ 881316 h 3476740"/>
                <a:gd name="connsiteX3" fmla="*/ 1406469 w 1406469"/>
                <a:gd name="connsiteY3" fmla="*/ 3476740 h 3476740"/>
                <a:gd name="connsiteX4" fmla="*/ 0 w 1406469"/>
                <a:gd name="connsiteY4" fmla="*/ 3476740 h 3476740"/>
                <a:gd name="connsiteX0" fmla="*/ 0 w 1406469"/>
                <a:gd name="connsiteY0" fmla="*/ 3476740 h 3476740"/>
                <a:gd name="connsiteX1" fmla="*/ 1058581 w 1406469"/>
                <a:gd name="connsiteY1" fmla="*/ 855678 h 3476740"/>
                <a:gd name="connsiteX2" fmla="*/ 1406469 w 1406469"/>
                <a:gd name="connsiteY2" fmla="*/ 0 h 3476740"/>
                <a:gd name="connsiteX3" fmla="*/ 1400412 w 1406469"/>
                <a:gd name="connsiteY3" fmla="*/ 881316 h 3476740"/>
                <a:gd name="connsiteX4" fmla="*/ 1406469 w 1406469"/>
                <a:gd name="connsiteY4" fmla="*/ 3476740 h 3476740"/>
                <a:gd name="connsiteX5" fmla="*/ 0 w 1406469"/>
                <a:gd name="connsiteY5" fmla="*/ 3476740 h 3476740"/>
                <a:gd name="connsiteX0" fmla="*/ 0 w 1406469"/>
                <a:gd name="connsiteY0" fmla="*/ 2621062 h 2621062"/>
                <a:gd name="connsiteX1" fmla="*/ 1058581 w 1406469"/>
                <a:gd name="connsiteY1" fmla="*/ 0 h 2621062"/>
                <a:gd name="connsiteX2" fmla="*/ 1400412 w 1406469"/>
                <a:gd name="connsiteY2" fmla="*/ 25638 h 2621062"/>
                <a:gd name="connsiteX3" fmla="*/ 1406469 w 1406469"/>
                <a:gd name="connsiteY3" fmla="*/ 2621062 h 2621062"/>
                <a:gd name="connsiteX4" fmla="*/ 0 w 1406469"/>
                <a:gd name="connsiteY4" fmla="*/ 2621062 h 262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469" h="2621062">
                  <a:moveTo>
                    <a:pt x="0" y="2621062"/>
                  </a:moveTo>
                  <a:lnTo>
                    <a:pt x="1058581" y="0"/>
                  </a:lnTo>
                  <a:lnTo>
                    <a:pt x="1400412" y="25638"/>
                  </a:lnTo>
                  <a:lnTo>
                    <a:pt x="1406469" y="2621062"/>
                  </a:lnTo>
                  <a:lnTo>
                    <a:pt x="0" y="2621062"/>
                  </a:lnTo>
                  <a:close/>
                </a:path>
              </a:pathLst>
            </a:custGeom>
            <a:gradFill>
              <a:gsLst>
                <a:gs pos="76000">
                  <a:srgbClr val="52A4AE"/>
                </a:gs>
                <a:gs pos="37000">
                  <a:srgbClr val="92BFB5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flipV="1">
              <a:off x="1779353" y="3100101"/>
              <a:ext cx="1175657" cy="1389601"/>
            </a:xfrm>
            <a:prstGeom prst="triangle">
              <a:avLst>
                <a:gd name="adj" fmla="val 100000"/>
              </a:avLst>
            </a:prstGeom>
            <a:gradFill>
              <a:gsLst>
                <a:gs pos="100000">
                  <a:srgbClr val="77B6BF"/>
                </a:gs>
                <a:gs pos="45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6404298" y="-615311"/>
            <a:ext cx="5787702" cy="3740603"/>
            <a:chOff x="6404298" y="-615311"/>
            <a:chExt cx="5787702" cy="3740603"/>
          </a:xfrm>
        </p:grpSpPr>
        <p:sp>
          <p:nvSpPr>
            <p:cNvPr id="19" name="等腰三角形 18"/>
            <p:cNvSpPr/>
            <p:nvPr userDrawn="1"/>
          </p:nvSpPr>
          <p:spPr>
            <a:xfrm flipV="1">
              <a:off x="9918359" y="-2"/>
              <a:ext cx="2273641" cy="2225843"/>
            </a:xfrm>
            <a:prstGeom prst="triangle">
              <a:avLst>
                <a:gd name="adj" fmla="val 100000"/>
              </a:avLst>
            </a:prstGeom>
            <a:gradFill>
              <a:gsLst>
                <a:gs pos="75000">
                  <a:srgbClr val="5CACCF"/>
                </a:gs>
                <a:gs pos="31000">
                  <a:srgbClr val="B6D3B7"/>
                </a:gs>
              </a:gsLst>
              <a:lin ang="30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 userDrawn="1"/>
          </p:nvSpPr>
          <p:spPr>
            <a:xfrm>
              <a:off x="7858555" y="613606"/>
              <a:ext cx="1215869" cy="1409798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1175168 w 1175168"/>
                <a:gd name="connsiteY0" fmla="*/ 1423350 h 1442358"/>
                <a:gd name="connsiteX1" fmla="*/ 446919 w 1175168"/>
                <a:gd name="connsiteY1" fmla="*/ 1442358 h 1442358"/>
                <a:gd name="connsiteX2" fmla="*/ 0 w 1175168"/>
                <a:gd name="connsiteY2" fmla="*/ 0 h 1442358"/>
                <a:gd name="connsiteX3" fmla="*/ 1175168 w 1175168"/>
                <a:gd name="connsiteY3" fmla="*/ 1423350 h 1442358"/>
                <a:gd name="connsiteX0" fmla="*/ 1215869 w 1215869"/>
                <a:gd name="connsiteY0" fmla="*/ 1390790 h 1409798"/>
                <a:gd name="connsiteX1" fmla="*/ 487620 w 1215869"/>
                <a:gd name="connsiteY1" fmla="*/ 1409798 h 1409798"/>
                <a:gd name="connsiteX2" fmla="*/ 0 w 1215869"/>
                <a:gd name="connsiteY2" fmla="*/ 0 h 1409798"/>
                <a:gd name="connsiteX3" fmla="*/ 1215869 w 1215869"/>
                <a:gd name="connsiteY3" fmla="*/ 1390790 h 140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69" h="1409798">
                  <a:moveTo>
                    <a:pt x="1215869" y="1390790"/>
                  </a:moveTo>
                  <a:lnTo>
                    <a:pt x="487620" y="1409798"/>
                  </a:lnTo>
                  <a:lnTo>
                    <a:pt x="0" y="0"/>
                  </a:lnTo>
                  <a:lnTo>
                    <a:pt x="1215869" y="1390790"/>
                  </a:lnTo>
                  <a:close/>
                </a:path>
              </a:pathLst>
            </a:custGeom>
            <a:gradFill>
              <a:gsLst>
                <a:gs pos="62000">
                  <a:srgbClr val="52A4AE"/>
                </a:gs>
                <a:gs pos="35000">
                  <a:srgbClr val="92BFB5"/>
                </a:gs>
              </a:gsLst>
              <a:lin ang="19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1"/>
            <p:cNvSpPr/>
            <p:nvPr userDrawn="1"/>
          </p:nvSpPr>
          <p:spPr>
            <a:xfrm>
              <a:off x="7854306" y="615599"/>
              <a:ext cx="598827" cy="142529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728249 w 728249"/>
                <a:gd name="connsiteY0" fmla="*/ 1369482 h 1388490"/>
                <a:gd name="connsiteX1" fmla="*/ 0 w 728249"/>
                <a:gd name="connsiteY1" fmla="*/ 1388490 h 1388490"/>
                <a:gd name="connsiteX2" fmla="*/ 272516 w 728249"/>
                <a:gd name="connsiteY2" fmla="*/ 0 h 1388490"/>
                <a:gd name="connsiteX3" fmla="*/ 728249 w 728249"/>
                <a:gd name="connsiteY3" fmla="*/ 1369482 h 1388490"/>
                <a:gd name="connsiteX0" fmla="*/ 487618 w 487618"/>
                <a:gd name="connsiteY0" fmla="*/ 1369482 h 1369482"/>
                <a:gd name="connsiteX1" fmla="*/ 0 w 487618"/>
                <a:gd name="connsiteY1" fmla="*/ 1364427 h 1369482"/>
                <a:gd name="connsiteX2" fmla="*/ 31885 w 487618"/>
                <a:gd name="connsiteY2" fmla="*/ 0 h 1369482"/>
                <a:gd name="connsiteX3" fmla="*/ 487618 w 487618"/>
                <a:gd name="connsiteY3" fmla="*/ 1369482 h 1369482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116106 w 571839"/>
                <a:gd name="connsiteY2" fmla="*/ 0 h 1376459"/>
                <a:gd name="connsiteX3" fmla="*/ 571839 w 571839"/>
                <a:gd name="connsiteY3" fmla="*/ 1369482 h 1376459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67979 w 571839"/>
                <a:gd name="connsiteY2" fmla="*/ 0 h 1376459"/>
                <a:gd name="connsiteX3" fmla="*/ 571839 w 571839"/>
                <a:gd name="connsiteY3" fmla="*/ 1369482 h 1376459"/>
                <a:gd name="connsiteX0" fmla="*/ 598827 w 598827"/>
                <a:gd name="connsiteY0" fmla="*/ 1418322 h 1425299"/>
                <a:gd name="connsiteX1" fmla="*/ 26988 w 598827"/>
                <a:gd name="connsiteY1" fmla="*/ 1425299 h 1425299"/>
                <a:gd name="connsiteX2" fmla="*/ 0 w 598827"/>
                <a:gd name="connsiteY2" fmla="*/ 0 h 1425299"/>
                <a:gd name="connsiteX3" fmla="*/ 598827 w 598827"/>
                <a:gd name="connsiteY3" fmla="*/ 1418322 h 142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27" h="1425299">
                  <a:moveTo>
                    <a:pt x="598827" y="1418322"/>
                  </a:moveTo>
                  <a:lnTo>
                    <a:pt x="26988" y="1425299"/>
                  </a:lnTo>
                  <a:lnTo>
                    <a:pt x="0" y="0"/>
                  </a:lnTo>
                  <a:lnTo>
                    <a:pt x="598827" y="1418322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flipV="1">
              <a:off x="10981437" y="1028695"/>
              <a:ext cx="1210563" cy="2096597"/>
            </a:xfrm>
            <a:prstGeom prst="triangle">
              <a:avLst>
                <a:gd name="adj" fmla="val 100000"/>
              </a:avLst>
            </a:prstGeom>
            <a:gradFill>
              <a:gsLst>
                <a:gs pos="63000">
                  <a:srgbClr val="A7D2E5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flipV="1">
              <a:off x="10976024" y="1028694"/>
              <a:ext cx="1210563" cy="980579"/>
            </a:xfrm>
            <a:prstGeom prst="triangle">
              <a:avLst>
                <a:gd name="adj" fmla="val 100000"/>
              </a:avLst>
            </a:prstGeom>
            <a:gradFill>
              <a:gsLst>
                <a:gs pos="65000">
                  <a:srgbClr val="5CACCF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1"/>
            <p:cNvSpPr/>
            <p:nvPr userDrawn="1"/>
          </p:nvSpPr>
          <p:spPr>
            <a:xfrm>
              <a:off x="9315405" y="-484853"/>
              <a:ext cx="1697920" cy="2760286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920" h="2760286">
                  <a:moveTo>
                    <a:pt x="0" y="2760286"/>
                  </a:moveTo>
                  <a:lnTo>
                    <a:pt x="77866" y="0"/>
                  </a:lnTo>
                  <a:lnTo>
                    <a:pt x="1697920" y="1535186"/>
                  </a:lnTo>
                  <a:lnTo>
                    <a:pt x="0" y="2760286"/>
                  </a:lnTo>
                  <a:close/>
                </a:path>
              </a:pathLst>
            </a:custGeom>
            <a:gradFill>
              <a:gsLst>
                <a:gs pos="93000">
                  <a:srgbClr val="52A4AE"/>
                </a:gs>
                <a:gs pos="40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1"/>
            <p:cNvSpPr/>
            <p:nvPr userDrawn="1"/>
          </p:nvSpPr>
          <p:spPr>
            <a:xfrm>
              <a:off x="7854758" y="-615311"/>
              <a:ext cx="1569062" cy="2897490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459311 w 1569062"/>
                <a:gd name="connsiteY0" fmla="*/ 2897490 h 2897490"/>
                <a:gd name="connsiteX1" fmla="*/ 0 w 1569062"/>
                <a:gd name="connsiteY1" fmla="*/ 1229977 h 2897490"/>
                <a:gd name="connsiteX2" fmla="*/ 1569062 w 1569062"/>
                <a:gd name="connsiteY2" fmla="*/ 0 h 2897490"/>
                <a:gd name="connsiteX3" fmla="*/ 1459311 w 1569062"/>
                <a:gd name="connsiteY3" fmla="*/ 2897490 h 2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062" h="2897490">
                  <a:moveTo>
                    <a:pt x="1459311" y="2897490"/>
                  </a:moveTo>
                  <a:lnTo>
                    <a:pt x="0" y="1229977"/>
                  </a:lnTo>
                  <a:lnTo>
                    <a:pt x="1569062" y="0"/>
                  </a:lnTo>
                  <a:lnTo>
                    <a:pt x="1459311" y="2897490"/>
                  </a:lnTo>
                  <a:close/>
                </a:path>
              </a:pathLst>
            </a:custGeom>
            <a:gradFill>
              <a:gsLst>
                <a:gs pos="100000">
                  <a:srgbClr val="52A4AE"/>
                </a:gs>
                <a:gs pos="37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1"/>
            <p:cNvSpPr/>
            <p:nvPr userDrawn="1"/>
          </p:nvSpPr>
          <p:spPr>
            <a:xfrm rot="19016716">
              <a:off x="7429689" y="1625281"/>
              <a:ext cx="749276" cy="47365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510" h="1200099">
                  <a:moveTo>
                    <a:pt x="545691" y="1200100"/>
                  </a:moveTo>
                  <a:lnTo>
                    <a:pt x="0" y="287234"/>
                  </a:lnTo>
                  <a:lnTo>
                    <a:pt x="1113511" y="0"/>
                  </a:lnTo>
                  <a:lnTo>
                    <a:pt x="545691" y="1200100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1"/>
            <p:cNvSpPr/>
            <p:nvPr userDrawn="1"/>
          </p:nvSpPr>
          <p:spPr>
            <a:xfrm rot="19016716">
              <a:off x="6932975" y="1332339"/>
              <a:ext cx="813578" cy="55312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070" h="1401450">
                  <a:moveTo>
                    <a:pt x="302414" y="1401450"/>
                  </a:moveTo>
                  <a:lnTo>
                    <a:pt x="0" y="1"/>
                  </a:lnTo>
                  <a:lnTo>
                    <a:pt x="1209069" y="699361"/>
                  </a:lnTo>
                  <a:lnTo>
                    <a:pt x="302414" y="140145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1"/>
            <p:cNvSpPr/>
            <p:nvPr userDrawn="1"/>
          </p:nvSpPr>
          <p:spPr>
            <a:xfrm rot="19016716">
              <a:off x="6404298" y="1055749"/>
              <a:ext cx="493101" cy="56486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05" h="1431177">
                  <a:moveTo>
                    <a:pt x="0" y="699715"/>
                  </a:moveTo>
                  <a:lnTo>
                    <a:pt x="242889" y="1"/>
                  </a:lnTo>
                  <a:lnTo>
                    <a:pt x="732804" y="1431176"/>
                  </a:lnTo>
                  <a:lnTo>
                    <a:pt x="0" y="699715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1"/>
            <p:cNvSpPr/>
            <p:nvPr userDrawn="1"/>
          </p:nvSpPr>
          <p:spPr>
            <a:xfrm rot="19016716">
              <a:off x="6519455" y="1855065"/>
              <a:ext cx="420702" cy="39939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  <a:gd name="connsiteX0" fmla="*/ 0 w 732804"/>
                <a:gd name="connsiteY0" fmla="*/ 424454 h 1155916"/>
                <a:gd name="connsiteX1" fmla="*/ 703793 w 732804"/>
                <a:gd name="connsiteY1" fmla="*/ 1 h 1155916"/>
                <a:gd name="connsiteX2" fmla="*/ 732804 w 732804"/>
                <a:gd name="connsiteY2" fmla="*/ 1155915 h 1155916"/>
                <a:gd name="connsiteX3" fmla="*/ 0 w 732804"/>
                <a:gd name="connsiteY3" fmla="*/ 424454 h 1155916"/>
                <a:gd name="connsiteX0" fmla="*/ 0 w 703794"/>
                <a:gd name="connsiteY0" fmla="*/ 424454 h 1436384"/>
                <a:gd name="connsiteX1" fmla="*/ 703793 w 703794"/>
                <a:gd name="connsiteY1" fmla="*/ 1 h 1436384"/>
                <a:gd name="connsiteX2" fmla="*/ 358875 w 703794"/>
                <a:gd name="connsiteY2" fmla="*/ 1436384 h 1436384"/>
                <a:gd name="connsiteX3" fmla="*/ 0 w 703794"/>
                <a:gd name="connsiteY3" fmla="*/ 424454 h 1436384"/>
                <a:gd name="connsiteX0" fmla="*/ 0 w 625213"/>
                <a:gd name="connsiteY0" fmla="*/ 0 h 1011930"/>
                <a:gd name="connsiteX1" fmla="*/ 625212 w 625213"/>
                <a:gd name="connsiteY1" fmla="*/ 76158 h 1011930"/>
                <a:gd name="connsiteX2" fmla="*/ 358875 w 625213"/>
                <a:gd name="connsiteY2" fmla="*/ 1011930 h 1011930"/>
                <a:gd name="connsiteX3" fmla="*/ 0 w 625213"/>
                <a:gd name="connsiteY3" fmla="*/ 0 h 1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13" h="1011930">
                  <a:moveTo>
                    <a:pt x="0" y="0"/>
                  </a:moveTo>
                  <a:lnTo>
                    <a:pt x="625212" y="76158"/>
                  </a:lnTo>
                  <a:lnTo>
                    <a:pt x="358875" y="10119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 userDrawn="1"/>
        </p:nvSpPr>
        <p:spPr>
          <a:xfrm>
            <a:off x="197820" y="263237"/>
            <a:ext cx="11797868" cy="66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5659987" y="1377793"/>
            <a:ext cx="906097" cy="0"/>
            <a:chOff x="5444832" y="1399309"/>
            <a:chExt cx="90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444832" y="1399309"/>
              <a:ext cx="454994" cy="0"/>
            </a:xfrm>
            <a:prstGeom prst="line">
              <a:avLst/>
            </a:prstGeom>
            <a:ln w="57150"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95935" y="1399309"/>
              <a:ext cx="454994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87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 flipH="1" flipV="1">
            <a:off x="-15944" y="5422431"/>
            <a:ext cx="1120172" cy="1152143"/>
            <a:chOff x="1565992" y="3100101"/>
            <a:chExt cx="1406469" cy="2632106"/>
          </a:xfrm>
        </p:grpSpPr>
        <p:sp>
          <p:nvSpPr>
            <p:cNvPr id="16" name="等腰三角形 26"/>
            <p:cNvSpPr/>
            <p:nvPr userDrawn="1"/>
          </p:nvSpPr>
          <p:spPr>
            <a:xfrm flipV="1">
              <a:off x="1565992" y="3111145"/>
              <a:ext cx="1406469" cy="2621062"/>
            </a:xfrm>
            <a:custGeom>
              <a:avLst/>
              <a:gdLst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6469 w 1406469"/>
                <a:gd name="connsiteY2" fmla="*/ 3476740 h 3476740"/>
                <a:gd name="connsiteX3" fmla="*/ 0 w 1406469"/>
                <a:gd name="connsiteY3" fmla="*/ 3476740 h 3476740"/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0412 w 1406469"/>
                <a:gd name="connsiteY2" fmla="*/ 881316 h 3476740"/>
                <a:gd name="connsiteX3" fmla="*/ 1406469 w 1406469"/>
                <a:gd name="connsiteY3" fmla="*/ 3476740 h 3476740"/>
                <a:gd name="connsiteX4" fmla="*/ 0 w 1406469"/>
                <a:gd name="connsiteY4" fmla="*/ 3476740 h 3476740"/>
                <a:gd name="connsiteX0" fmla="*/ 0 w 1406469"/>
                <a:gd name="connsiteY0" fmla="*/ 3476740 h 3476740"/>
                <a:gd name="connsiteX1" fmla="*/ 1058581 w 1406469"/>
                <a:gd name="connsiteY1" fmla="*/ 855678 h 3476740"/>
                <a:gd name="connsiteX2" fmla="*/ 1406469 w 1406469"/>
                <a:gd name="connsiteY2" fmla="*/ 0 h 3476740"/>
                <a:gd name="connsiteX3" fmla="*/ 1400412 w 1406469"/>
                <a:gd name="connsiteY3" fmla="*/ 881316 h 3476740"/>
                <a:gd name="connsiteX4" fmla="*/ 1406469 w 1406469"/>
                <a:gd name="connsiteY4" fmla="*/ 3476740 h 3476740"/>
                <a:gd name="connsiteX5" fmla="*/ 0 w 1406469"/>
                <a:gd name="connsiteY5" fmla="*/ 3476740 h 3476740"/>
                <a:gd name="connsiteX0" fmla="*/ 0 w 1406469"/>
                <a:gd name="connsiteY0" fmla="*/ 2621062 h 2621062"/>
                <a:gd name="connsiteX1" fmla="*/ 1058581 w 1406469"/>
                <a:gd name="connsiteY1" fmla="*/ 0 h 2621062"/>
                <a:gd name="connsiteX2" fmla="*/ 1400412 w 1406469"/>
                <a:gd name="connsiteY2" fmla="*/ 25638 h 2621062"/>
                <a:gd name="connsiteX3" fmla="*/ 1406469 w 1406469"/>
                <a:gd name="connsiteY3" fmla="*/ 2621062 h 2621062"/>
                <a:gd name="connsiteX4" fmla="*/ 0 w 1406469"/>
                <a:gd name="connsiteY4" fmla="*/ 2621062 h 262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469" h="2621062">
                  <a:moveTo>
                    <a:pt x="0" y="2621062"/>
                  </a:moveTo>
                  <a:lnTo>
                    <a:pt x="1058581" y="0"/>
                  </a:lnTo>
                  <a:lnTo>
                    <a:pt x="1400412" y="25638"/>
                  </a:lnTo>
                  <a:lnTo>
                    <a:pt x="1406469" y="2621062"/>
                  </a:lnTo>
                  <a:lnTo>
                    <a:pt x="0" y="2621062"/>
                  </a:lnTo>
                  <a:close/>
                </a:path>
              </a:pathLst>
            </a:custGeom>
            <a:gradFill>
              <a:gsLst>
                <a:gs pos="76000">
                  <a:srgbClr val="52A4AE"/>
                </a:gs>
                <a:gs pos="37000">
                  <a:srgbClr val="92BFB5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flipV="1">
              <a:off x="1779353" y="3100101"/>
              <a:ext cx="1175657" cy="1389601"/>
            </a:xfrm>
            <a:prstGeom prst="triangle">
              <a:avLst>
                <a:gd name="adj" fmla="val 100000"/>
              </a:avLst>
            </a:prstGeom>
            <a:gradFill>
              <a:gsLst>
                <a:gs pos="100000">
                  <a:srgbClr val="77B6BF"/>
                </a:gs>
                <a:gs pos="45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6404298" y="-615311"/>
            <a:ext cx="5787702" cy="3740603"/>
            <a:chOff x="6404298" y="-615311"/>
            <a:chExt cx="5787702" cy="3740603"/>
          </a:xfrm>
        </p:grpSpPr>
        <p:sp>
          <p:nvSpPr>
            <p:cNvPr id="19" name="等腰三角形 18"/>
            <p:cNvSpPr/>
            <p:nvPr userDrawn="1"/>
          </p:nvSpPr>
          <p:spPr>
            <a:xfrm flipV="1">
              <a:off x="9918359" y="-2"/>
              <a:ext cx="2273641" cy="2225843"/>
            </a:xfrm>
            <a:prstGeom prst="triangle">
              <a:avLst>
                <a:gd name="adj" fmla="val 100000"/>
              </a:avLst>
            </a:prstGeom>
            <a:gradFill>
              <a:gsLst>
                <a:gs pos="75000">
                  <a:srgbClr val="5CACCF"/>
                </a:gs>
                <a:gs pos="31000">
                  <a:srgbClr val="B6D3B7"/>
                </a:gs>
              </a:gsLst>
              <a:lin ang="30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 userDrawn="1"/>
          </p:nvSpPr>
          <p:spPr>
            <a:xfrm>
              <a:off x="7858555" y="613606"/>
              <a:ext cx="1215869" cy="1409798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1175168 w 1175168"/>
                <a:gd name="connsiteY0" fmla="*/ 1423350 h 1442358"/>
                <a:gd name="connsiteX1" fmla="*/ 446919 w 1175168"/>
                <a:gd name="connsiteY1" fmla="*/ 1442358 h 1442358"/>
                <a:gd name="connsiteX2" fmla="*/ 0 w 1175168"/>
                <a:gd name="connsiteY2" fmla="*/ 0 h 1442358"/>
                <a:gd name="connsiteX3" fmla="*/ 1175168 w 1175168"/>
                <a:gd name="connsiteY3" fmla="*/ 1423350 h 1442358"/>
                <a:gd name="connsiteX0" fmla="*/ 1215869 w 1215869"/>
                <a:gd name="connsiteY0" fmla="*/ 1390790 h 1409798"/>
                <a:gd name="connsiteX1" fmla="*/ 487620 w 1215869"/>
                <a:gd name="connsiteY1" fmla="*/ 1409798 h 1409798"/>
                <a:gd name="connsiteX2" fmla="*/ 0 w 1215869"/>
                <a:gd name="connsiteY2" fmla="*/ 0 h 1409798"/>
                <a:gd name="connsiteX3" fmla="*/ 1215869 w 1215869"/>
                <a:gd name="connsiteY3" fmla="*/ 1390790 h 140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69" h="1409798">
                  <a:moveTo>
                    <a:pt x="1215869" y="1390790"/>
                  </a:moveTo>
                  <a:lnTo>
                    <a:pt x="487620" y="1409798"/>
                  </a:lnTo>
                  <a:lnTo>
                    <a:pt x="0" y="0"/>
                  </a:lnTo>
                  <a:lnTo>
                    <a:pt x="1215869" y="1390790"/>
                  </a:lnTo>
                  <a:close/>
                </a:path>
              </a:pathLst>
            </a:custGeom>
            <a:gradFill>
              <a:gsLst>
                <a:gs pos="62000">
                  <a:srgbClr val="52A4AE"/>
                </a:gs>
                <a:gs pos="35000">
                  <a:srgbClr val="92BFB5"/>
                </a:gs>
              </a:gsLst>
              <a:lin ang="19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1"/>
            <p:cNvSpPr/>
            <p:nvPr userDrawn="1"/>
          </p:nvSpPr>
          <p:spPr>
            <a:xfrm>
              <a:off x="7854306" y="615599"/>
              <a:ext cx="598827" cy="142529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728249 w 728249"/>
                <a:gd name="connsiteY0" fmla="*/ 1369482 h 1388490"/>
                <a:gd name="connsiteX1" fmla="*/ 0 w 728249"/>
                <a:gd name="connsiteY1" fmla="*/ 1388490 h 1388490"/>
                <a:gd name="connsiteX2" fmla="*/ 272516 w 728249"/>
                <a:gd name="connsiteY2" fmla="*/ 0 h 1388490"/>
                <a:gd name="connsiteX3" fmla="*/ 728249 w 728249"/>
                <a:gd name="connsiteY3" fmla="*/ 1369482 h 1388490"/>
                <a:gd name="connsiteX0" fmla="*/ 487618 w 487618"/>
                <a:gd name="connsiteY0" fmla="*/ 1369482 h 1369482"/>
                <a:gd name="connsiteX1" fmla="*/ 0 w 487618"/>
                <a:gd name="connsiteY1" fmla="*/ 1364427 h 1369482"/>
                <a:gd name="connsiteX2" fmla="*/ 31885 w 487618"/>
                <a:gd name="connsiteY2" fmla="*/ 0 h 1369482"/>
                <a:gd name="connsiteX3" fmla="*/ 487618 w 487618"/>
                <a:gd name="connsiteY3" fmla="*/ 1369482 h 1369482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116106 w 571839"/>
                <a:gd name="connsiteY2" fmla="*/ 0 h 1376459"/>
                <a:gd name="connsiteX3" fmla="*/ 571839 w 571839"/>
                <a:gd name="connsiteY3" fmla="*/ 1369482 h 1376459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67979 w 571839"/>
                <a:gd name="connsiteY2" fmla="*/ 0 h 1376459"/>
                <a:gd name="connsiteX3" fmla="*/ 571839 w 571839"/>
                <a:gd name="connsiteY3" fmla="*/ 1369482 h 1376459"/>
                <a:gd name="connsiteX0" fmla="*/ 598827 w 598827"/>
                <a:gd name="connsiteY0" fmla="*/ 1418322 h 1425299"/>
                <a:gd name="connsiteX1" fmla="*/ 26988 w 598827"/>
                <a:gd name="connsiteY1" fmla="*/ 1425299 h 1425299"/>
                <a:gd name="connsiteX2" fmla="*/ 0 w 598827"/>
                <a:gd name="connsiteY2" fmla="*/ 0 h 1425299"/>
                <a:gd name="connsiteX3" fmla="*/ 598827 w 598827"/>
                <a:gd name="connsiteY3" fmla="*/ 1418322 h 142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27" h="1425299">
                  <a:moveTo>
                    <a:pt x="598827" y="1418322"/>
                  </a:moveTo>
                  <a:lnTo>
                    <a:pt x="26988" y="1425299"/>
                  </a:lnTo>
                  <a:lnTo>
                    <a:pt x="0" y="0"/>
                  </a:lnTo>
                  <a:lnTo>
                    <a:pt x="598827" y="1418322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flipV="1">
              <a:off x="10981437" y="1028695"/>
              <a:ext cx="1210563" cy="2096597"/>
            </a:xfrm>
            <a:prstGeom prst="triangle">
              <a:avLst>
                <a:gd name="adj" fmla="val 100000"/>
              </a:avLst>
            </a:prstGeom>
            <a:gradFill>
              <a:gsLst>
                <a:gs pos="63000">
                  <a:srgbClr val="A7D2E5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flipV="1">
              <a:off x="10976024" y="1028694"/>
              <a:ext cx="1210563" cy="980579"/>
            </a:xfrm>
            <a:prstGeom prst="triangle">
              <a:avLst>
                <a:gd name="adj" fmla="val 100000"/>
              </a:avLst>
            </a:prstGeom>
            <a:gradFill>
              <a:gsLst>
                <a:gs pos="65000">
                  <a:srgbClr val="5CACCF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1"/>
            <p:cNvSpPr/>
            <p:nvPr userDrawn="1"/>
          </p:nvSpPr>
          <p:spPr>
            <a:xfrm>
              <a:off x="9315405" y="-484853"/>
              <a:ext cx="1697920" cy="2760286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920" h="2760286">
                  <a:moveTo>
                    <a:pt x="0" y="2760286"/>
                  </a:moveTo>
                  <a:lnTo>
                    <a:pt x="77866" y="0"/>
                  </a:lnTo>
                  <a:lnTo>
                    <a:pt x="1697920" y="1535186"/>
                  </a:lnTo>
                  <a:lnTo>
                    <a:pt x="0" y="2760286"/>
                  </a:lnTo>
                  <a:close/>
                </a:path>
              </a:pathLst>
            </a:custGeom>
            <a:gradFill>
              <a:gsLst>
                <a:gs pos="93000">
                  <a:srgbClr val="52A4AE"/>
                </a:gs>
                <a:gs pos="40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1"/>
            <p:cNvSpPr/>
            <p:nvPr userDrawn="1"/>
          </p:nvSpPr>
          <p:spPr>
            <a:xfrm>
              <a:off x="7854758" y="-615311"/>
              <a:ext cx="1569062" cy="2897490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459311 w 1569062"/>
                <a:gd name="connsiteY0" fmla="*/ 2897490 h 2897490"/>
                <a:gd name="connsiteX1" fmla="*/ 0 w 1569062"/>
                <a:gd name="connsiteY1" fmla="*/ 1229977 h 2897490"/>
                <a:gd name="connsiteX2" fmla="*/ 1569062 w 1569062"/>
                <a:gd name="connsiteY2" fmla="*/ 0 h 2897490"/>
                <a:gd name="connsiteX3" fmla="*/ 1459311 w 1569062"/>
                <a:gd name="connsiteY3" fmla="*/ 2897490 h 2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062" h="2897490">
                  <a:moveTo>
                    <a:pt x="1459311" y="2897490"/>
                  </a:moveTo>
                  <a:lnTo>
                    <a:pt x="0" y="1229977"/>
                  </a:lnTo>
                  <a:lnTo>
                    <a:pt x="1569062" y="0"/>
                  </a:lnTo>
                  <a:lnTo>
                    <a:pt x="1459311" y="2897490"/>
                  </a:lnTo>
                  <a:close/>
                </a:path>
              </a:pathLst>
            </a:custGeom>
            <a:gradFill>
              <a:gsLst>
                <a:gs pos="100000">
                  <a:srgbClr val="52A4AE"/>
                </a:gs>
                <a:gs pos="37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1"/>
            <p:cNvSpPr/>
            <p:nvPr userDrawn="1"/>
          </p:nvSpPr>
          <p:spPr>
            <a:xfrm rot="19016716">
              <a:off x="7429689" y="1625281"/>
              <a:ext cx="749276" cy="47365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510" h="1200099">
                  <a:moveTo>
                    <a:pt x="545691" y="1200100"/>
                  </a:moveTo>
                  <a:lnTo>
                    <a:pt x="0" y="287234"/>
                  </a:lnTo>
                  <a:lnTo>
                    <a:pt x="1113511" y="0"/>
                  </a:lnTo>
                  <a:lnTo>
                    <a:pt x="545691" y="1200100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1"/>
            <p:cNvSpPr/>
            <p:nvPr userDrawn="1"/>
          </p:nvSpPr>
          <p:spPr>
            <a:xfrm rot="19016716">
              <a:off x="6932975" y="1332339"/>
              <a:ext cx="813578" cy="55312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070" h="1401450">
                  <a:moveTo>
                    <a:pt x="302414" y="1401450"/>
                  </a:moveTo>
                  <a:lnTo>
                    <a:pt x="0" y="1"/>
                  </a:lnTo>
                  <a:lnTo>
                    <a:pt x="1209069" y="699361"/>
                  </a:lnTo>
                  <a:lnTo>
                    <a:pt x="302414" y="140145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1"/>
            <p:cNvSpPr/>
            <p:nvPr userDrawn="1"/>
          </p:nvSpPr>
          <p:spPr>
            <a:xfrm rot="19016716">
              <a:off x="6404298" y="1055749"/>
              <a:ext cx="493101" cy="56486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05" h="1431177">
                  <a:moveTo>
                    <a:pt x="0" y="699715"/>
                  </a:moveTo>
                  <a:lnTo>
                    <a:pt x="242889" y="1"/>
                  </a:lnTo>
                  <a:lnTo>
                    <a:pt x="732804" y="1431176"/>
                  </a:lnTo>
                  <a:lnTo>
                    <a:pt x="0" y="699715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1"/>
            <p:cNvSpPr/>
            <p:nvPr userDrawn="1"/>
          </p:nvSpPr>
          <p:spPr>
            <a:xfrm rot="19016716">
              <a:off x="6519455" y="1855065"/>
              <a:ext cx="420702" cy="39939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  <a:gd name="connsiteX0" fmla="*/ 0 w 732804"/>
                <a:gd name="connsiteY0" fmla="*/ 424454 h 1155916"/>
                <a:gd name="connsiteX1" fmla="*/ 703793 w 732804"/>
                <a:gd name="connsiteY1" fmla="*/ 1 h 1155916"/>
                <a:gd name="connsiteX2" fmla="*/ 732804 w 732804"/>
                <a:gd name="connsiteY2" fmla="*/ 1155915 h 1155916"/>
                <a:gd name="connsiteX3" fmla="*/ 0 w 732804"/>
                <a:gd name="connsiteY3" fmla="*/ 424454 h 1155916"/>
                <a:gd name="connsiteX0" fmla="*/ 0 w 703794"/>
                <a:gd name="connsiteY0" fmla="*/ 424454 h 1436384"/>
                <a:gd name="connsiteX1" fmla="*/ 703793 w 703794"/>
                <a:gd name="connsiteY1" fmla="*/ 1 h 1436384"/>
                <a:gd name="connsiteX2" fmla="*/ 358875 w 703794"/>
                <a:gd name="connsiteY2" fmla="*/ 1436384 h 1436384"/>
                <a:gd name="connsiteX3" fmla="*/ 0 w 703794"/>
                <a:gd name="connsiteY3" fmla="*/ 424454 h 1436384"/>
                <a:gd name="connsiteX0" fmla="*/ 0 w 625213"/>
                <a:gd name="connsiteY0" fmla="*/ 0 h 1011930"/>
                <a:gd name="connsiteX1" fmla="*/ 625212 w 625213"/>
                <a:gd name="connsiteY1" fmla="*/ 76158 h 1011930"/>
                <a:gd name="connsiteX2" fmla="*/ 358875 w 625213"/>
                <a:gd name="connsiteY2" fmla="*/ 1011930 h 1011930"/>
                <a:gd name="connsiteX3" fmla="*/ 0 w 625213"/>
                <a:gd name="connsiteY3" fmla="*/ 0 h 1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13" h="1011930">
                  <a:moveTo>
                    <a:pt x="0" y="0"/>
                  </a:moveTo>
                  <a:lnTo>
                    <a:pt x="625212" y="76158"/>
                  </a:lnTo>
                  <a:lnTo>
                    <a:pt x="358875" y="10119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 userDrawn="1"/>
        </p:nvSpPr>
        <p:spPr>
          <a:xfrm>
            <a:off x="197820" y="263237"/>
            <a:ext cx="11797868" cy="66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57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FE25A-F59E-4A74-B665-864FD89EC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42CC18-0C10-4C0D-A0F2-E6045AE3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D336C-545D-4EB5-97AD-1195B1E1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177337-1161-4CB2-8B69-3E24C9ADD514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62F5E-1F39-4ED3-9466-620AD89B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B90C6-7DD8-450C-B97D-289F0B93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ED884B-F155-42E3-9801-487CD0C3B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83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2022/4/25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40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2022/4/25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729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16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1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1282"/>
            <a:ext cx="10972800" cy="1508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EF5-06DC-4874-8070-4431634703C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381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1282"/>
            <a:ext cx="10972800" cy="1508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EF5-06DC-4874-8070-4431634703C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TextBox 5"/>
          <p:cNvSpPr txBox="1"/>
          <p:nvPr userDrawn="1"/>
        </p:nvSpPr>
        <p:spPr>
          <a:xfrm>
            <a:off x="1075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0863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74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40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69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52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7000">
                <a:srgbClr val="FFFFFF"/>
              </a:gs>
              <a:gs pos="0">
                <a:srgbClr val="E1EA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2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72" r:id="rId5"/>
    <p:sldLayoutId id="2147483657" r:id="rId6"/>
    <p:sldLayoutId id="2147483659" r:id="rId7"/>
    <p:sldLayoutId id="2147483660" r:id="rId8"/>
    <p:sldLayoutId id="2147483661" r:id="rId9"/>
    <p:sldLayoutId id="2147483664" r:id="rId10"/>
    <p:sldLayoutId id="2147483669" r:id="rId11"/>
    <p:sldLayoutId id="2147483671" r:id="rId12"/>
    <p:sldLayoutId id="214748367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03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-graphics.org/recipe-miscgraph-map" TargetMode="External"/><Relationship Id="rId7" Type="http://schemas.openxmlformats.org/officeDocument/2006/relationships/hyperlink" Target="https://yijutseng.github.io/DataScienceRBook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hda.com/english/wiki/ggplot2-point-shapes" TargetMode="External"/><Relationship Id="rId5" Type="http://schemas.openxmlformats.org/officeDocument/2006/relationships/hyperlink" Target="https://www.rdocumentation.org/" TargetMode="External"/><Relationship Id="rId4" Type="http://schemas.openxmlformats.org/officeDocument/2006/relationships/hyperlink" Target="https://r-graphics.org/recipe-colors-palette-continuous#RECIPE-COLORS-PALETTE-CONTINUOU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1"/>
          <p:cNvSpPr/>
          <p:nvPr/>
        </p:nvSpPr>
        <p:spPr>
          <a:xfrm>
            <a:off x="10881363" y="228730"/>
            <a:ext cx="972984" cy="2397095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1857239"/>
              <a:gd name="connsiteY0" fmla="*/ 666791 h 1558058"/>
              <a:gd name="connsiteX1" fmla="*/ 1702129 w 1857239"/>
              <a:gd name="connsiteY1" fmla="*/ 0 h 1558058"/>
              <a:gd name="connsiteX2" fmla="*/ 1857239 w 1857239"/>
              <a:gd name="connsiteY2" fmla="*/ 1558058 h 1558058"/>
              <a:gd name="connsiteX3" fmla="*/ 0 w 1857239"/>
              <a:gd name="connsiteY3" fmla="*/ 666791 h 1558058"/>
              <a:gd name="connsiteX0" fmla="*/ 0 w 972984"/>
              <a:gd name="connsiteY0" fmla="*/ 495969 h 1558058"/>
              <a:gd name="connsiteX1" fmla="*/ 817874 w 972984"/>
              <a:gd name="connsiteY1" fmla="*/ 0 h 1558058"/>
              <a:gd name="connsiteX2" fmla="*/ 972984 w 972984"/>
              <a:gd name="connsiteY2" fmla="*/ 1558058 h 1558058"/>
              <a:gd name="connsiteX3" fmla="*/ 0 w 972984"/>
              <a:gd name="connsiteY3" fmla="*/ 495969 h 1558058"/>
              <a:gd name="connsiteX0" fmla="*/ 0 w 972984"/>
              <a:gd name="connsiteY0" fmla="*/ 812492 h 1874581"/>
              <a:gd name="connsiteX1" fmla="*/ 345601 w 972984"/>
              <a:gd name="connsiteY1" fmla="*/ 0 h 1874581"/>
              <a:gd name="connsiteX2" fmla="*/ 972984 w 972984"/>
              <a:gd name="connsiteY2" fmla="*/ 1874581 h 1874581"/>
              <a:gd name="connsiteX3" fmla="*/ 0 w 972984"/>
              <a:gd name="connsiteY3" fmla="*/ 812492 h 1874581"/>
              <a:gd name="connsiteX0" fmla="*/ 0 w 972984"/>
              <a:gd name="connsiteY0" fmla="*/ 1335006 h 2397095"/>
              <a:gd name="connsiteX1" fmla="*/ 54198 w 972984"/>
              <a:gd name="connsiteY1" fmla="*/ 0 h 2397095"/>
              <a:gd name="connsiteX2" fmla="*/ 972984 w 972984"/>
              <a:gd name="connsiteY2" fmla="*/ 2397095 h 2397095"/>
              <a:gd name="connsiteX3" fmla="*/ 0 w 972984"/>
              <a:gd name="connsiteY3" fmla="*/ 1335006 h 239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984" h="2397095">
                <a:moveTo>
                  <a:pt x="0" y="1335006"/>
                </a:moveTo>
                <a:lnTo>
                  <a:pt x="54198" y="0"/>
                </a:lnTo>
                <a:lnTo>
                  <a:pt x="972984" y="2397095"/>
                </a:lnTo>
                <a:lnTo>
                  <a:pt x="0" y="1335006"/>
                </a:lnTo>
                <a:close/>
              </a:path>
            </a:pathLst>
          </a:custGeom>
          <a:gradFill>
            <a:gsLst>
              <a:gs pos="54000">
                <a:srgbClr val="52A4AE"/>
              </a:gs>
              <a:gs pos="3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802982" y="11043"/>
            <a:ext cx="1406469" cy="2621062"/>
          </a:xfrm>
          <a:custGeom>
            <a:avLst/>
            <a:gdLst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6469 w 1406469"/>
              <a:gd name="connsiteY2" fmla="*/ 3476740 h 3476740"/>
              <a:gd name="connsiteX3" fmla="*/ 0 w 1406469"/>
              <a:gd name="connsiteY3" fmla="*/ 3476740 h 3476740"/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0412 w 1406469"/>
              <a:gd name="connsiteY2" fmla="*/ 881316 h 3476740"/>
              <a:gd name="connsiteX3" fmla="*/ 1406469 w 1406469"/>
              <a:gd name="connsiteY3" fmla="*/ 3476740 h 3476740"/>
              <a:gd name="connsiteX4" fmla="*/ 0 w 1406469"/>
              <a:gd name="connsiteY4" fmla="*/ 3476740 h 3476740"/>
              <a:gd name="connsiteX0" fmla="*/ 0 w 1406469"/>
              <a:gd name="connsiteY0" fmla="*/ 3476740 h 3476740"/>
              <a:gd name="connsiteX1" fmla="*/ 1058581 w 1406469"/>
              <a:gd name="connsiteY1" fmla="*/ 855678 h 3476740"/>
              <a:gd name="connsiteX2" fmla="*/ 1406469 w 1406469"/>
              <a:gd name="connsiteY2" fmla="*/ 0 h 3476740"/>
              <a:gd name="connsiteX3" fmla="*/ 1400412 w 1406469"/>
              <a:gd name="connsiteY3" fmla="*/ 881316 h 3476740"/>
              <a:gd name="connsiteX4" fmla="*/ 1406469 w 1406469"/>
              <a:gd name="connsiteY4" fmla="*/ 3476740 h 3476740"/>
              <a:gd name="connsiteX5" fmla="*/ 0 w 1406469"/>
              <a:gd name="connsiteY5" fmla="*/ 3476740 h 3476740"/>
              <a:gd name="connsiteX0" fmla="*/ 0 w 1406469"/>
              <a:gd name="connsiteY0" fmla="*/ 2621062 h 2621062"/>
              <a:gd name="connsiteX1" fmla="*/ 1058581 w 1406469"/>
              <a:gd name="connsiteY1" fmla="*/ 0 h 2621062"/>
              <a:gd name="connsiteX2" fmla="*/ 1400412 w 1406469"/>
              <a:gd name="connsiteY2" fmla="*/ 25638 h 2621062"/>
              <a:gd name="connsiteX3" fmla="*/ 1406469 w 1406469"/>
              <a:gd name="connsiteY3" fmla="*/ 2621062 h 2621062"/>
              <a:gd name="connsiteX4" fmla="*/ 0 w 1406469"/>
              <a:gd name="connsiteY4" fmla="*/ 2621062 h 262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469" h="2621062">
                <a:moveTo>
                  <a:pt x="0" y="2621062"/>
                </a:moveTo>
                <a:lnTo>
                  <a:pt x="1058581" y="0"/>
                </a:lnTo>
                <a:lnTo>
                  <a:pt x="1400412" y="25638"/>
                </a:lnTo>
                <a:lnTo>
                  <a:pt x="1406469" y="2621062"/>
                </a:lnTo>
                <a:lnTo>
                  <a:pt x="0" y="2621062"/>
                </a:lnTo>
                <a:close/>
              </a:path>
            </a:pathLst>
          </a:custGeom>
          <a:gradFill>
            <a:gsLst>
              <a:gs pos="76000">
                <a:srgbClr val="52A4AE"/>
              </a:gs>
              <a:gs pos="37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4930F2-2839-4D7F-90FD-A5E513DE108E}"/>
              </a:ext>
            </a:extLst>
          </p:cNvPr>
          <p:cNvSpPr txBox="1"/>
          <p:nvPr/>
        </p:nvSpPr>
        <p:spPr bwMode="auto">
          <a:xfrm>
            <a:off x="1341873" y="3067649"/>
            <a:ext cx="7887385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TW" altLang="en-US" sz="4800" b="0" spc="0" dirty="0"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美國凶殺案和離婚率的關係</a:t>
            </a:r>
            <a:endParaRPr lang="zh-CN" altLang="en-US" sz="4800" b="0" spc="0" dirty="0">
              <a:solidFill>
                <a:srgbClr val="405E62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0E687E-CAF6-4722-8FFD-A698B456FA5C}"/>
              </a:ext>
            </a:extLst>
          </p:cNvPr>
          <p:cNvSpPr txBox="1"/>
          <p:nvPr/>
        </p:nvSpPr>
        <p:spPr bwMode="auto">
          <a:xfrm>
            <a:off x="1341873" y="4120272"/>
            <a:ext cx="3688909" cy="40011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B082040005</a:t>
            </a:r>
            <a:r>
              <a:rPr lang="zh-TW" altLang="en-US" sz="20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 高念慈</a:t>
            </a:r>
            <a:endParaRPr lang="zh-CN" altLang="en-US" sz="2000" b="0" spc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: 圆角 38">
            <a:extLst>
              <a:ext uri="{FF2B5EF4-FFF2-40B4-BE49-F238E27FC236}">
                <a16:creationId xmlns:a16="http://schemas.microsoft.com/office/drawing/2014/main" id="{0A730B71-A113-49A7-9792-E431D2B4B9AB}"/>
              </a:ext>
            </a:extLst>
          </p:cNvPr>
          <p:cNvSpPr/>
          <p:nvPr/>
        </p:nvSpPr>
        <p:spPr>
          <a:xfrm>
            <a:off x="1418087" y="1896239"/>
            <a:ext cx="1822987" cy="4358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B6D3B7"/>
              </a:gs>
              <a:gs pos="100000">
                <a:srgbClr val="52A4AE"/>
              </a:gs>
            </a:gsLst>
            <a:lin ang="5400000" scaled="0"/>
            <a:tileRect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cs typeface="+mn-ea"/>
                <a:sym typeface="+mn-lt"/>
              </a:rPr>
              <a:t>期中報告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0" name="矩形: 圆角 39">
            <a:extLst>
              <a:ext uri="{FF2B5EF4-FFF2-40B4-BE49-F238E27FC236}">
                <a16:creationId xmlns:a16="http://schemas.microsoft.com/office/drawing/2014/main" id="{B29F3D11-9447-4511-AF5C-ECB1EAB7D31E}"/>
              </a:ext>
            </a:extLst>
          </p:cNvPr>
          <p:cNvSpPr/>
          <p:nvPr/>
        </p:nvSpPr>
        <p:spPr>
          <a:xfrm>
            <a:off x="6837235" y="5665083"/>
            <a:ext cx="1730456" cy="44135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6D3B7"/>
              </a:gs>
              <a:gs pos="100000">
                <a:srgbClr val="52A4AE"/>
              </a:gs>
            </a:gsLst>
            <a:lin ang="5400000" scaled="0"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cs typeface="+mn-ea"/>
                <a:sym typeface="+mn-lt"/>
              </a:rPr>
              <a:t>時間</a:t>
            </a:r>
            <a:r>
              <a:rPr lang="zh-CN" altLang="en-US" sz="1200" dirty="0">
                <a:cs typeface="+mn-ea"/>
                <a:sym typeface="+mn-lt"/>
              </a:rPr>
              <a:t>：</a:t>
            </a:r>
            <a:r>
              <a:rPr lang="en-US" altLang="zh-CN" sz="1200" dirty="0">
                <a:cs typeface="+mn-ea"/>
                <a:sym typeface="+mn-lt"/>
              </a:rPr>
              <a:t>20</a:t>
            </a:r>
            <a:r>
              <a:rPr lang="en-US" altLang="zh-TW" sz="1200" dirty="0">
                <a:cs typeface="+mn-ea"/>
                <a:sym typeface="+mn-lt"/>
              </a:rPr>
              <a:t>22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7778663" y="751561"/>
            <a:ext cx="1089764" cy="789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764" h="789139">
                <a:moveTo>
                  <a:pt x="75156" y="789139"/>
                </a:moveTo>
                <a:lnTo>
                  <a:pt x="0" y="0"/>
                </a:lnTo>
                <a:lnTo>
                  <a:pt x="1089764" y="425885"/>
                </a:lnTo>
                <a:lnTo>
                  <a:pt x="75156" y="78913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>
            <a:off x="7815181" y="1954954"/>
            <a:ext cx="839950" cy="864297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950" h="864297">
                <a:moveTo>
                  <a:pt x="0" y="698988"/>
                </a:moveTo>
                <a:lnTo>
                  <a:pt x="626743" y="0"/>
                </a:lnTo>
                <a:lnTo>
                  <a:pt x="839950" y="864297"/>
                </a:lnTo>
                <a:lnTo>
                  <a:pt x="0" y="69898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1"/>
          <p:cNvSpPr/>
          <p:nvPr/>
        </p:nvSpPr>
        <p:spPr>
          <a:xfrm>
            <a:off x="8764510" y="1124618"/>
            <a:ext cx="1702129" cy="118626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29" h="1186269">
                <a:moveTo>
                  <a:pt x="0" y="666791"/>
                </a:moveTo>
                <a:lnTo>
                  <a:pt x="1702129" y="0"/>
                </a:lnTo>
                <a:lnTo>
                  <a:pt x="988057" y="1186269"/>
                </a:lnTo>
                <a:lnTo>
                  <a:pt x="0" y="666791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flipV="1">
            <a:off x="11016343" y="-1"/>
            <a:ext cx="1175657" cy="1389601"/>
          </a:xfrm>
          <a:prstGeom prst="triangle">
            <a:avLst>
              <a:gd name="adj" fmla="val 100000"/>
            </a:avLst>
          </a:prstGeom>
          <a:gradFill>
            <a:gsLst>
              <a:gs pos="100000">
                <a:srgbClr val="77B6BF"/>
              </a:gs>
              <a:gs pos="45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等腰三角形 21"/>
          <p:cNvSpPr/>
          <p:nvPr/>
        </p:nvSpPr>
        <p:spPr>
          <a:xfrm>
            <a:off x="10048625" y="1541081"/>
            <a:ext cx="1805722" cy="1146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1729229"/>
              <a:gd name="connsiteY0" fmla="*/ 698988 h 698988"/>
              <a:gd name="connsiteX1" fmla="*/ 626743 w 1729229"/>
              <a:gd name="connsiteY1" fmla="*/ 0 h 698988"/>
              <a:gd name="connsiteX2" fmla="*/ 1729229 w 1729229"/>
              <a:gd name="connsiteY2" fmla="*/ 623136 h 698988"/>
              <a:gd name="connsiteX3" fmla="*/ 0 w 1729229"/>
              <a:gd name="connsiteY3" fmla="*/ 698988 h 698988"/>
              <a:gd name="connsiteX0" fmla="*/ 0 w 1729229"/>
              <a:gd name="connsiteY0" fmla="*/ 1146139 h 1146139"/>
              <a:gd name="connsiteX1" fmla="*/ 817662 w 1729229"/>
              <a:gd name="connsiteY1" fmla="*/ 0 h 1146139"/>
              <a:gd name="connsiteX2" fmla="*/ 1729229 w 1729229"/>
              <a:gd name="connsiteY2" fmla="*/ 1070287 h 1146139"/>
              <a:gd name="connsiteX3" fmla="*/ 0 w 1729229"/>
              <a:gd name="connsiteY3" fmla="*/ 1146139 h 114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9229" h="1146139">
                <a:moveTo>
                  <a:pt x="0" y="1146139"/>
                </a:moveTo>
                <a:lnTo>
                  <a:pt x="817662" y="0"/>
                </a:lnTo>
                <a:lnTo>
                  <a:pt x="1729229" y="1070287"/>
                </a:lnTo>
                <a:lnTo>
                  <a:pt x="0" y="1146139"/>
                </a:lnTo>
                <a:close/>
              </a:path>
            </a:pathLst>
          </a:custGeom>
          <a:gradFill>
            <a:gsLst>
              <a:gs pos="89000">
                <a:srgbClr val="52A4AE"/>
              </a:gs>
              <a:gs pos="3000">
                <a:srgbClr val="92BFB5"/>
              </a:gs>
            </a:gsLst>
            <a:lin ang="18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等腰三角形 21"/>
          <p:cNvSpPr/>
          <p:nvPr/>
        </p:nvSpPr>
        <p:spPr>
          <a:xfrm>
            <a:off x="9269857" y="4320327"/>
            <a:ext cx="464169" cy="60125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169" h="601250">
                <a:moveTo>
                  <a:pt x="0" y="536149"/>
                </a:moveTo>
                <a:lnTo>
                  <a:pt x="326118" y="0"/>
                </a:lnTo>
                <a:lnTo>
                  <a:pt x="464169" y="601250"/>
                </a:lnTo>
                <a:lnTo>
                  <a:pt x="0" y="53614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等腰三角形 21"/>
          <p:cNvSpPr/>
          <p:nvPr/>
        </p:nvSpPr>
        <p:spPr>
          <a:xfrm>
            <a:off x="757402" y="6106635"/>
            <a:ext cx="478741" cy="44135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21"/>
          <p:cNvSpPr/>
          <p:nvPr/>
        </p:nvSpPr>
        <p:spPr>
          <a:xfrm>
            <a:off x="1341873" y="5422432"/>
            <a:ext cx="191526" cy="1608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  <a:gd name="connsiteX0" fmla="*/ 0 w 507885"/>
              <a:gd name="connsiteY0" fmla="*/ 143102 h 441356"/>
              <a:gd name="connsiteX1" fmla="*/ 213384 w 507885"/>
              <a:gd name="connsiteY1" fmla="*/ 0 h 441356"/>
              <a:gd name="connsiteX2" fmla="*/ 507885 w 507885"/>
              <a:gd name="connsiteY2" fmla="*/ 441356 h 441356"/>
              <a:gd name="connsiteX3" fmla="*/ 0 w 507885"/>
              <a:gd name="connsiteY3" fmla="*/ 143102 h 441356"/>
              <a:gd name="connsiteX0" fmla="*/ 0 w 507885"/>
              <a:gd name="connsiteY0" fmla="*/ 33812 h 332066"/>
              <a:gd name="connsiteX1" fmla="*/ 191526 w 507885"/>
              <a:gd name="connsiteY1" fmla="*/ 0 h 332066"/>
              <a:gd name="connsiteX2" fmla="*/ 507885 w 507885"/>
              <a:gd name="connsiteY2" fmla="*/ 332066 h 332066"/>
              <a:gd name="connsiteX3" fmla="*/ 0 w 507885"/>
              <a:gd name="connsiteY3" fmla="*/ 33812 h 332066"/>
              <a:gd name="connsiteX0" fmla="*/ 0 w 191526"/>
              <a:gd name="connsiteY0" fmla="*/ 33812 h 160844"/>
              <a:gd name="connsiteX1" fmla="*/ 191526 w 191526"/>
              <a:gd name="connsiteY1" fmla="*/ 0 h 160844"/>
              <a:gd name="connsiteX2" fmla="*/ 139939 w 191526"/>
              <a:gd name="connsiteY2" fmla="*/ 160844 h 160844"/>
              <a:gd name="connsiteX3" fmla="*/ 0 w 191526"/>
              <a:gd name="connsiteY3" fmla="*/ 33812 h 16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26" h="160844">
                <a:moveTo>
                  <a:pt x="0" y="33812"/>
                </a:moveTo>
                <a:lnTo>
                  <a:pt x="191526" y="0"/>
                </a:lnTo>
                <a:lnTo>
                  <a:pt x="139939" y="160844"/>
                </a:lnTo>
                <a:lnTo>
                  <a:pt x="0" y="3381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26472" y="1535596"/>
            <a:ext cx="0" cy="3064107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8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50"/>
                            </p:stCondLst>
                            <p:childTnLst>
                              <p:par>
                                <p:cTn id="5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5" grpId="0"/>
      <p:bldP spid="6" grpId="0"/>
      <p:bldP spid="9" grpId="0" animBg="1"/>
      <p:bldP spid="10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1"/>
          <p:cNvSpPr/>
          <p:nvPr/>
        </p:nvSpPr>
        <p:spPr>
          <a:xfrm>
            <a:off x="10881363" y="228730"/>
            <a:ext cx="972984" cy="2397095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1857239"/>
              <a:gd name="connsiteY0" fmla="*/ 666791 h 1558058"/>
              <a:gd name="connsiteX1" fmla="*/ 1702129 w 1857239"/>
              <a:gd name="connsiteY1" fmla="*/ 0 h 1558058"/>
              <a:gd name="connsiteX2" fmla="*/ 1857239 w 1857239"/>
              <a:gd name="connsiteY2" fmla="*/ 1558058 h 1558058"/>
              <a:gd name="connsiteX3" fmla="*/ 0 w 1857239"/>
              <a:gd name="connsiteY3" fmla="*/ 666791 h 1558058"/>
              <a:gd name="connsiteX0" fmla="*/ 0 w 972984"/>
              <a:gd name="connsiteY0" fmla="*/ 495969 h 1558058"/>
              <a:gd name="connsiteX1" fmla="*/ 817874 w 972984"/>
              <a:gd name="connsiteY1" fmla="*/ 0 h 1558058"/>
              <a:gd name="connsiteX2" fmla="*/ 972984 w 972984"/>
              <a:gd name="connsiteY2" fmla="*/ 1558058 h 1558058"/>
              <a:gd name="connsiteX3" fmla="*/ 0 w 972984"/>
              <a:gd name="connsiteY3" fmla="*/ 495969 h 1558058"/>
              <a:gd name="connsiteX0" fmla="*/ 0 w 972984"/>
              <a:gd name="connsiteY0" fmla="*/ 812492 h 1874581"/>
              <a:gd name="connsiteX1" fmla="*/ 345601 w 972984"/>
              <a:gd name="connsiteY1" fmla="*/ 0 h 1874581"/>
              <a:gd name="connsiteX2" fmla="*/ 972984 w 972984"/>
              <a:gd name="connsiteY2" fmla="*/ 1874581 h 1874581"/>
              <a:gd name="connsiteX3" fmla="*/ 0 w 972984"/>
              <a:gd name="connsiteY3" fmla="*/ 812492 h 1874581"/>
              <a:gd name="connsiteX0" fmla="*/ 0 w 972984"/>
              <a:gd name="connsiteY0" fmla="*/ 1335006 h 2397095"/>
              <a:gd name="connsiteX1" fmla="*/ 54198 w 972984"/>
              <a:gd name="connsiteY1" fmla="*/ 0 h 2397095"/>
              <a:gd name="connsiteX2" fmla="*/ 972984 w 972984"/>
              <a:gd name="connsiteY2" fmla="*/ 2397095 h 2397095"/>
              <a:gd name="connsiteX3" fmla="*/ 0 w 972984"/>
              <a:gd name="connsiteY3" fmla="*/ 1335006 h 239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984" h="2397095">
                <a:moveTo>
                  <a:pt x="0" y="1335006"/>
                </a:moveTo>
                <a:lnTo>
                  <a:pt x="54198" y="0"/>
                </a:lnTo>
                <a:lnTo>
                  <a:pt x="972984" y="2397095"/>
                </a:lnTo>
                <a:lnTo>
                  <a:pt x="0" y="1335006"/>
                </a:lnTo>
                <a:close/>
              </a:path>
            </a:pathLst>
          </a:custGeom>
          <a:gradFill>
            <a:gsLst>
              <a:gs pos="54000">
                <a:srgbClr val="52A4AE"/>
              </a:gs>
              <a:gs pos="3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802982" y="11043"/>
            <a:ext cx="1406469" cy="2621062"/>
          </a:xfrm>
          <a:custGeom>
            <a:avLst/>
            <a:gdLst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6469 w 1406469"/>
              <a:gd name="connsiteY2" fmla="*/ 3476740 h 3476740"/>
              <a:gd name="connsiteX3" fmla="*/ 0 w 1406469"/>
              <a:gd name="connsiteY3" fmla="*/ 3476740 h 3476740"/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0412 w 1406469"/>
              <a:gd name="connsiteY2" fmla="*/ 881316 h 3476740"/>
              <a:gd name="connsiteX3" fmla="*/ 1406469 w 1406469"/>
              <a:gd name="connsiteY3" fmla="*/ 3476740 h 3476740"/>
              <a:gd name="connsiteX4" fmla="*/ 0 w 1406469"/>
              <a:gd name="connsiteY4" fmla="*/ 3476740 h 3476740"/>
              <a:gd name="connsiteX0" fmla="*/ 0 w 1406469"/>
              <a:gd name="connsiteY0" fmla="*/ 3476740 h 3476740"/>
              <a:gd name="connsiteX1" fmla="*/ 1058581 w 1406469"/>
              <a:gd name="connsiteY1" fmla="*/ 855678 h 3476740"/>
              <a:gd name="connsiteX2" fmla="*/ 1406469 w 1406469"/>
              <a:gd name="connsiteY2" fmla="*/ 0 h 3476740"/>
              <a:gd name="connsiteX3" fmla="*/ 1400412 w 1406469"/>
              <a:gd name="connsiteY3" fmla="*/ 881316 h 3476740"/>
              <a:gd name="connsiteX4" fmla="*/ 1406469 w 1406469"/>
              <a:gd name="connsiteY4" fmla="*/ 3476740 h 3476740"/>
              <a:gd name="connsiteX5" fmla="*/ 0 w 1406469"/>
              <a:gd name="connsiteY5" fmla="*/ 3476740 h 3476740"/>
              <a:gd name="connsiteX0" fmla="*/ 0 w 1406469"/>
              <a:gd name="connsiteY0" fmla="*/ 2621062 h 2621062"/>
              <a:gd name="connsiteX1" fmla="*/ 1058581 w 1406469"/>
              <a:gd name="connsiteY1" fmla="*/ 0 h 2621062"/>
              <a:gd name="connsiteX2" fmla="*/ 1400412 w 1406469"/>
              <a:gd name="connsiteY2" fmla="*/ 25638 h 2621062"/>
              <a:gd name="connsiteX3" fmla="*/ 1406469 w 1406469"/>
              <a:gd name="connsiteY3" fmla="*/ 2621062 h 2621062"/>
              <a:gd name="connsiteX4" fmla="*/ 0 w 1406469"/>
              <a:gd name="connsiteY4" fmla="*/ 2621062 h 262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469" h="2621062">
                <a:moveTo>
                  <a:pt x="0" y="2621062"/>
                </a:moveTo>
                <a:lnTo>
                  <a:pt x="1058581" y="0"/>
                </a:lnTo>
                <a:lnTo>
                  <a:pt x="1400412" y="25638"/>
                </a:lnTo>
                <a:lnTo>
                  <a:pt x="1406469" y="2621062"/>
                </a:lnTo>
                <a:lnTo>
                  <a:pt x="0" y="2621062"/>
                </a:lnTo>
                <a:close/>
              </a:path>
            </a:pathLst>
          </a:custGeom>
          <a:gradFill>
            <a:gsLst>
              <a:gs pos="76000">
                <a:srgbClr val="52A4AE"/>
              </a:gs>
              <a:gs pos="37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7778663" y="751561"/>
            <a:ext cx="1089764" cy="789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764" h="789139">
                <a:moveTo>
                  <a:pt x="75156" y="789139"/>
                </a:moveTo>
                <a:lnTo>
                  <a:pt x="0" y="0"/>
                </a:lnTo>
                <a:lnTo>
                  <a:pt x="1089764" y="425885"/>
                </a:lnTo>
                <a:lnTo>
                  <a:pt x="75156" y="78913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>
            <a:off x="7815181" y="1954954"/>
            <a:ext cx="839950" cy="864297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950" h="864297">
                <a:moveTo>
                  <a:pt x="0" y="698988"/>
                </a:moveTo>
                <a:lnTo>
                  <a:pt x="626743" y="0"/>
                </a:lnTo>
                <a:lnTo>
                  <a:pt x="839950" y="864297"/>
                </a:lnTo>
                <a:lnTo>
                  <a:pt x="0" y="69898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1"/>
          <p:cNvSpPr/>
          <p:nvPr/>
        </p:nvSpPr>
        <p:spPr>
          <a:xfrm>
            <a:off x="8764510" y="1124618"/>
            <a:ext cx="1702129" cy="118626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29" h="1186269">
                <a:moveTo>
                  <a:pt x="0" y="666791"/>
                </a:moveTo>
                <a:lnTo>
                  <a:pt x="1702129" y="0"/>
                </a:lnTo>
                <a:lnTo>
                  <a:pt x="988057" y="1186269"/>
                </a:lnTo>
                <a:lnTo>
                  <a:pt x="0" y="666791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flipV="1">
            <a:off x="11016343" y="-1"/>
            <a:ext cx="1175657" cy="1389601"/>
          </a:xfrm>
          <a:prstGeom prst="triangle">
            <a:avLst>
              <a:gd name="adj" fmla="val 100000"/>
            </a:avLst>
          </a:prstGeom>
          <a:gradFill>
            <a:gsLst>
              <a:gs pos="100000">
                <a:srgbClr val="77B6BF"/>
              </a:gs>
              <a:gs pos="45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等腰三角形 21"/>
          <p:cNvSpPr/>
          <p:nvPr/>
        </p:nvSpPr>
        <p:spPr>
          <a:xfrm>
            <a:off x="10048625" y="1541081"/>
            <a:ext cx="1805722" cy="1146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1729229"/>
              <a:gd name="connsiteY0" fmla="*/ 698988 h 698988"/>
              <a:gd name="connsiteX1" fmla="*/ 626743 w 1729229"/>
              <a:gd name="connsiteY1" fmla="*/ 0 h 698988"/>
              <a:gd name="connsiteX2" fmla="*/ 1729229 w 1729229"/>
              <a:gd name="connsiteY2" fmla="*/ 623136 h 698988"/>
              <a:gd name="connsiteX3" fmla="*/ 0 w 1729229"/>
              <a:gd name="connsiteY3" fmla="*/ 698988 h 698988"/>
              <a:gd name="connsiteX0" fmla="*/ 0 w 1729229"/>
              <a:gd name="connsiteY0" fmla="*/ 1146139 h 1146139"/>
              <a:gd name="connsiteX1" fmla="*/ 817662 w 1729229"/>
              <a:gd name="connsiteY1" fmla="*/ 0 h 1146139"/>
              <a:gd name="connsiteX2" fmla="*/ 1729229 w 1729229"/>
              <a:gd name="connsiteY2" fmla="*/ 1070287 h 1146139"/>
              <a:gd name="connsiteX3" fmla="*/ 0 w 1729229"/>
              <a:gd name="connsiteY3" fmla="*/ 1146139 h 114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9229" h="1146139">
                <a:moveTo>
                  <a:pt x="0" y="1146139"/>
                </a:moveTo>
                <a:lnTo>
                  <a:pt x="817662" y="0"/>
                </a:lnTo>
                <a:lnTo>
                  <a:pt x="1729229" y="1070287"/>
                </a:lnTo>
                <a:lnTo>
                  <a:pt x="0" y="1146139"/>
                </a:lnTo>
                <a:close/>
              </a:path>
            </a:pathLst>
          </a:custGeom>
          <a:gradFill>
            <a:gsLst>
              <a:gs pos="89000">
                <a:srgbClr val="52A4AE"/>
              </a:gs>
              <a:gs pos="3000">
                <a:srgbClr val="92BFB5"/>
              </a:gs>
            </a:gsLst>
            <a:lin ang="18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等腰三角形 21"/>
          <p:cNvSpPr/>
          <p:nvPr/>
        </p:nvSpPr>
        <p:spPr>
          <a:xfrm>
            <a:off x="9269857" y="4320327"/>
            <a:ext cx="464169" cy="60125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169" h="601250">
                <a:moveTo>
                  <a:pt x="0" y="536149"/>
                </a:moveTo>
                <a:lnTo>
                  <a:pt x="326118" y="0"/>
                </a:lnTo>
                <a:lnTo>
                  <a:pt x="464169" y="601250"/>
                </a:lnTo>
                <a:lnTo>
                  <a:pt x="0" y="53614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等腰三角形 21"/>
          <p:cNvSpPr/>
          <p:nvPr/>
        </p:nvSpPr>
        <p:spPr>
          <a:xfrm>
            <a:off x="757402" y="6106635"/>
            <a:ext cx="478741" cy="44135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21"/>
          <p:cNvSpPr/>
          <p:nvPr/>
        </p:nvSpPr>
        <p:spPr>
          <a:xfrm>
            <a:off x="1341873" y="5422432"/>
            <a:ext cx="191526" cy="1608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  <a:gd name="connsiteX0" fmla="*/ 0 w 507885"/>
              <a:gd name="connsiteY0" fmla="*/ 143102 h 441356"/>
              <a:gd name="connsiteX1" fmla="*/ 213384 w 507885"/>
              <a:gd name="connsiteY1" fmla="*/ 0 h 441356"/>
              <a:gd name="connsiteX2" fmla="*/ 507885 w 507885"/>
              <a:gd name="connsiteY2" fmla="*/ 441356 h 441356"/>
              <a:gd name="connsiteX3" fmla="*/ 0 w 507885"/>
              <a:gd name="connsiteY3" fmla="*/ 143102 h 441356"/>
              <a:gd name="connsiteX0" fmla="*/ 0 w 507885"/>
              <a:gd name="connsiteY0" fmla="*/ 33812 h 332066"/>
              <a:gd name="connsiteX1" fmla="*/ 191526 w 507885"/>
              <a:gd name="connsiteY1" fmla="*/ 0 h 332066"/>
              <a:gd name="connsiteX2" fmla="*/ 507885 w 507885"/>
              <a:gd name="connsiteY2" fmla="*/ 332066 h 332066"/>
              <a:gd name="connsiteX3" fmla="*/ 0 w 507885"/>
              <a:gd name="connsiteY3" fmla="*/ 33812 h 332066"/>
              <a:gd name="connsiteX0" fmla="*/ 0 w 191526"/>
              <a:gd name="connsiteY0" fmla="*/ 33812 h 160844"/>
              <a:gd name="connsiteX1" fmla="*/ 191526 w 191526"/>
              <a:gd name="connsiteY1" fmla="*/ 0 h 160844"/>
              <a:gd name="connsiteX2" fmla="*/ 139939 w 191526"/>
              <a:gd name="connsiteY2" fmla="*/ 160844 h 160844"/>
              <a:gd name="connsiteX3" fmla="*/ 0 w 191526"/>
              <a:gd name="connsiteY3" fmla="*/ 33812 h 16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26" h="160844">
                <a:moveTo>
                  <a:pt x="0" y="33812"/>
                </a:moveTo>
                <a:lnTo>
                  <a:pt x="191526" y="0"/>
                </a:lnTo>
                <a:lnTo>
                  <a:pt x="139939" y="160844"/>
                </a:lnTo>
                <a:lnTo>
                  <a:pt x="0" y="3381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F81C77-B6B5-456D-B449-3641CD96D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68" y="1178038"/>
            <a:ext cx="10307663" cy="51828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333D2FF-83E8-4928-908B-FD5369281F86}"/>
              </a:ext>
            </a:extLst>
          </p:cNvPr>
          <p:cNvSpPr txBox="1"/>
          <p:nvPr/>
        </p:nvSpPr>
        <p:spPr>
          <a:xfrm>
            <a:off x="907705" y="329998"/>
            <a:ext cx="68955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單變數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1980</a:t>
            </a:r>
            <a:r>
              <a:rPr lang="zh-TW" altLang="en-US" sz="2800" dirty="0"/>
              <a:t>年各州離婚率</a:t>
            </a:r>
          </a:p>
        </p:txBody>
      </p:sp>
    </p:spTree>
    <p:extLst>
      <p:ext uri="{BB962C8B-B14F-4D97-AF65-F5344CB8AC3E}">
        <p14:creationId xmlns:p14="http://schemas.microsoft.com/office/powerpoint/2010/main" val="192184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2185437" y="8368"/>
            <a:ext cx="7810882" cy="2490039"/>
          </a:xfrm>
          <a:custGeom>
            <a:avLst/>
            <a:gdLst>
              <a:gd name="connsiteX0" fmla="*/ 0 w 7810882"/>
              <a:gd name="connsiteY0" fmla="*/ 0 h 2490039"/>
              <a:gd name="connsiteX1" fmla="*/ 7810882 w 7810882"/>
              <a:gd name="connsiteY1" fmla="*/ 0 h 2490039"/>
              <a:gd name="connsiteX2" fmla="*/ 7788307 w 7810882"/>
              <a:gd name="connsiteY2" fmla="*/ 49935 h 2490039"/>
              <a:gd name="connsiteX3" fmla="*/ 3905441 w 7810882"/>
              <a:gd name="connsiteY3" fmla="*/ 2490039 h 2490039"/>
              <a:gd name="connsiteX4" fmla="*/ 22575 w 7810882"/>
              <a:gd name="connsiteY4" fmla="*/ 49935 h 249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882" h="2490039">
                <a:moveTo>
                  <a:pt x="0" y="0"/>
                </a:moveTo>
                <a:lnTo>
                  <a:pt x="7810882" y="0"/>
                </a:lnTo>
                <a:lnTo>
                  <a:pt x="7788307" y="49935"/>
                </a:lnTo>
                <a:cubicBezTo>
                  <a:pt x="7092620" y="1493722"/>
                  <a:pt x="5615382" y="2490039"/>
                  <a:pt x="3905441" y="2490039"/>
                </a:cubicBezTo>
                <a:cubicBezTo>
                  <a:pt x="2195501" y="2490039"/>
                  <a:pt x="718262" y="1493722"/>
                  <a:pt x="22575" y="49935"/>
                </a:cubicBezTo>
                <a:close/>
              </a:path>
            </a:pathLst>
          </a:custGeom>
          <a:gradFill>
            <a:gsLst>
              <a:gs pos="0">
                <a:srgbClr val="B6D3B7">
                  <a:alpha val="0"/>
                </a:srgbClr>
              </a:gs>
              <a:gs pos="100000">
                <a:srgbClr val="77B6BF">
                  <a:alpha val="5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等腰三角形 21"/>
          <p:cNvSpPr/>
          <p:nvPr/>
        </p:nvSpPr>
        <p:spPr>
          <a:xfrm rot="17104780">
            <a:off x="11024259" y="6227990"/>
            <a:ext cx="241857" cy="22297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7235DD8-7B95-4A1D-BB75-88509884A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32" y="1155798"/>
            <a:ext cx="10654292" cy="53103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56FF86A-0EA2-431D-9766-1AD784B12EF9}"/>
              </a:ext>
            </a:extLst>
          </p:cNvPr>
          <p:cNvSpPr txBox="1"/>
          <p:nvPr/>
        </p:nvSpPr>
        <p:spPr>
          <a:xfrm>
            <a:off x="907704" y="329998"/>
            <a:ext cx="74361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雙變數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1980</a:t>
            </a:r>
            <a:r>
              <a:rPr lang="zh-TW" altLang="en-US" sz="2800" dirty="0"/>
              <a:t>年各州凶殺率跟離婚率的關係</a:t>
            </a:r>
          </a:p>
        </p:txBody>
      </p:sp>
    </p:spTree>
    <p:extLst>
      <p:ext uri="{BB962C8B-B14F-4D97-AF65-F5344CB8AC3E}">
        <p14:creationId xmlns:p14="http://schemas.microsoft.com/office/powerpoint/2010/main" val="410664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700">
        <p15:prstTrans prst="airplane"/>
      </p:transition>
    </mc:Choice>
    <mc:Fallback xmlns="">
      <p:transition spd="slow" advClick="0" advTm="6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1"/>
          <p:cNvSpPr/>
          <p:nvPr/>
        </p:nvSpPr>
        <p:spPr>
          <a:xfrm>
            <a:off x="10881363" y="228730"/>
            <a:ext cx="972984" cy="2397095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1857239"/>
              <a:gd name="connsiteY0" fmla="*/ 666791 h 1558058"/>
              <a:gd name="connsiteX1" fmla="*/ 1702129 w 1857239"/>
              <a:gd name="connsiteY1" fmla="*/ 0 h 1558058"/>
              <a:gd name="connsiteX2" fmla="*/ 1857239 w 1857239"/>
              <a:gd name="connsiteY2" fmla="*/ 1558058 h 1558058"/>
              <a:gd name="connsiteX3" fmla="*/ 0 w 1857239"/>
              <a:gd name="connsiteY3" fmla="*/ 666791 h 1558058"/>
              <a:gd name="connsiteX0" fmla="*/ 0 w 972984"/>
              <a:gd name="connsiteY0" fmla="*/ 495969 h 1558058"/>
              <a:gd name="connsiteX1" fmla="*/ 817874 w 972984"/>
              <a:gd name="connsiteY1" fmla="*/ 0 h 1558058"/>
              <a:gd name="connsiteX2" fmla="*/ 972984 w 972984"/>
              <a:gd name="connsiteY2" fmla="*/ 1558058 h 1558058"/>
              <a:gd name="connsiteX3" fmla="*/ 0 w 972984"/>
              <a:gd name="connsiteY3" fmla="*/ 495969 h 1558058"/>
              <a:gd name="connsiteX0" fmla="*/ 0 w 972984"/>
              <a:gd name="connsiteY0" fmla="*/ 812492 h 1874581"/>
              <a:gd name="connsiteX1" fmla="*/ 345601 w 972984"/>
              <a:gd name="connsiteY1" fmla="*/ 0 h 1874581"/>
              <a:gd name="connsiteX2" fmla="*/ 972984 w 972984"/>
              <a:gd name="connsiteY2" fmla="*/ 1874581 h 1874581"/>
              <a:gd name="connsiteX3" fmla="*/ 0 w 972984"/>
              <a:gd name="connsiteY3" fmla="*/ 812492 h 1874581"/>
              <a:gd name="connsiteX0" fmla="*/ 0 w 972984"/>
              <a:gd name="connsiteY0" fmla="*/ 1335006 h 2397095"/>
              <a:gd name="connsiteX1" fmla="*/ 54198 w 972984"/>
              <a:gd name="connsiteY1" fmla="*/ 0 h 2397095"/>
              <a:gd name="connsiteX2" fmla="*/ 972984 w 972984"/>
              <a:gd name="connsiteY2" fmla="*/ 2397095 h 2397095"/>
              <a:gd name="connsiteX3" fmla="*/ 0 w 972984"/>
              <a:gd name="connsiteY3" fmla="*/ 1335006 h 239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984" h="2397095">
                <a:moveTo>
                  <a:pt x="0" y="1335006"/>
                </a:moveTo>
                <a:lnTo>
                  <a:pt x="54198" y="0"/>
                </a:lnTo>
                <a:lnTo>
                  <a:pt x="972984" y="2397095"/>
                </a:lnTo>
                <a:lnTo>
                  <a:pt x="0" y="1335006"/>
                </a:lnTo>
                <a:close/>
              </a:path>
            </a:pathLst>
          </a:custGeom>
          <a:gradFill>
            <a:gsLst>
              <a:gs pos="54000">
                <a:srgbClr val="52A4AE"/>
              </a:gs>
              <a:gs pos="3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802982" y="11043"/>
            <a:ext cx="1406469" cy="2621062"/>
          </a:xfrm>
          <a:custGeom>
            <a:avLst/>
            <a:gdLst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6469 w 1406469"/>
              <a:gd name="connsiteY2" fmla="*/ 3476740 h 3476740"/>
              <a:gd name="connsiteX3" fmla="*/ 0 w 1406469"/>
              <a:gd name="connsiteY3" fmla="*/ 3476740 h 3476740"/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0412 w 1406469"/>
              <a:gd name="connsiteY2" fmla="*/ 881316 h 3476740"/>
              <a:gd name="connsiteX3" fmla="*/ 1406469 w 1406469"/>
              <a:gd name="connsiteY3" fmla="*/ 3476740 h 3476740"/>
              <a:gd name="connsiteX4" fmla="*/ 0 w 1406469"/>
              <a:gd name="connsiteY4" fmla="*/ 3476740 h 3476740"/>
              <a:gd name="connsiteX0" fmla="*/ 0 w 1406469"/>
              <a:gd name="connsiteY0" fmla="*/ 3476740 h 3476740"/>
              <a:gd name="connsiteX1" fmla="*/ 1058581 w 1406469"/>
              <a:gd name="connsiteY1" fmla="*/ 855678 h 3476740"/>
              <a:gd name="connsiteX2" fmla="*/ 1406469 w 1406469"/>
              <a:gd name="connsiteY2" fmla="*/ 0 h 3476740"/>
              <a:gd name="connsiteX3" fmla="*/ 1400412 w 1406469"/>
              <a:gd name="connsiteY3" fmla="*/ 881316 h 3476740"/>
              <a:gd name="connsiteX4" fmla="*/ 1406469 w 1406469"/>
              <a:gd name="connsiteY4" fmla="*/ 3476740 h 3476740"/>
              <a:gd name="connsiteX5" fmla="*/ 0 w 1406469"/>
              <a:gd name="connsiteY5" fmla="*/ 3476740 h 3476740"/>
              <a:gd name="connsiteX0" fmla="*/ 0 w 1406469"/>
              <a:gd name="connsiteY0" fmla="*/ 2621062 h 2621062"/>
              <a:gd name="connsiteX1" fmla="*/ 1058581 w 1406469"/>
              <a:gd name="connsiteY1" fmla="*/ 0 h 2621062"/>
              <a:gd name="connsiteX2" fmla="*/ 1400412 w 1406469"/>
              <a:gd name="connsiteY2" fmla="*/ 25638 h 2621062"/>
              <a:gd name="connsiteX3" fmla="*/ 1406469 w 1406469"/>
              <a:gd name="connsiteY3" fmla="*/ 2621062 h 2621062"/>
              <a:gd name="connsiteX4" fmla="*/ 0 w 1406469"/>
              <a:gd name="connsiteY4" fmla="*/ 2621062 h 262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469" h="2621062">
                <a:moveTo>
                  <a:pt x="0" y="2621062"/>
                </a:moveTo>
                <a:lnTo>
                  <a:pt x="1058581" y="0"/>
                </a:lnTo>
                <a:lnTo>
                  <a:pt x="1400412" y="25638"/>
                </a:lnTo>
                <a:lnTo>
                  <a:pt x="1406469" y="2621062"/>
                </a:lnTo>
                <a:lnTo>
                  <a:pt x="0" y="2621062"/>
                </a:lnTo>
                <a:close/>
              </a:path>
            </a:pathLst>
          </a:custGeom>
          <a:gradFill>
            <a:gsLst>
              <a:gs pos="76000">
                <a:srgbClr val="52A4AE"/>
              </a:gs>
              <a:gs pos="37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7778663" y="751561"/>
            <a:ext cx="1089764" cy="789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764" h="789139">
                <a:moveTo>
                  <a:pt x="75156" y="789139"/>
                </a:moveTo>
                <a:lnTo>
                  <a:pt x="0" y="0"/>
                </a:lnTo>
                <a:lnTo>
                  <a:pt x="1089764" y="425885"/>
                </a:lnTo>
                <a:lnTo>
                  <a:pt x="75156" y="78913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>
            <a:off x="7815181" y="1954954"/>
            <a:ext cx="839950" cy="864297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950" h="864297">
                <a:moveTo>
                  <a:pt x="0" y="698988"/>
                </a:moveTo>
                <a:lnTo>
                  <a:pt x="626743" y="0"/>
                </a:lnTo>
                <a:lnTo>
                  <a:pt x="839950" y="864297"/>
                </a:lnTo>
                <a:lnTo>
                  <a:pt x="0" y="69898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1"/>
          <p:cNvSpPr/>
          <p:nvPr/>
        </p:nvSpPr>
        <p:spPr>
          <a:xfrm>
            <a:off x="8764510" y="1124618"/>
            <a:ext cx="1702129" cy="118626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29" h="1186269">
                <a:moveTo>
                  <a:pt x="0" y="666791"/>
                </a:moveTo>
                <a:lnTo>
                  <a:pt x="1702129" y="0"/>
                </a:lnTo>
                <a:lnTo>
                  <a:pt x="988057" y="1186269"/>
                </a:lnTo>
                <a:lnTo>
                  <a:pt x="0" y="666791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flipV="1">
            <a:off x="11016343" y="-1"/>
            <a:ext cx="1175657" cy="1389601"/>
          </a:xfrm>
          <a:prstGeom prst="triangle">
            <a:avLst>
              <a:gd name="adj" fmla="val 100000"/>
            </a:avLst>
          </a:prstGeom>
          <a:gradFill>
            <a:gsLst>
              <a:gs pos="100000">
                <a:srgbClr val="77B6BF"/>
              </a:gs>
              <a:gs pos="45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等腰三角形 21"/>
          <p:cNvSpPr/>
          <p:nvPr/>
        </p:nvSpPr>
        <p:spPr>
          <a:xfrm>
            <a:off x="10048625" y="1541081"/>
            <a:ext cx="1805722" cy="1146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1729229"/>
              <a:gd name="connsiteY0" fmla="*/ 698988 h 698988"/>
              <a:gd name="connsiteX1" fmla="*/ 626743 w 1729229"/>
              <a:gd name="connsiteY1" fmla="*/ 0 h 698988"/>
              <a:gd name="connsiteX2" fmla="*/ 1729229 w 1729229"/>
              <a:gd name="connsiteY2" fmla="*/ 623136 h 698988"/>
              <a:gd name="connsiteX3" fmla="*/ 0 w 1729229"/>
              <a:gd name="connsiteY3" fmla="*/ 698988 h 698988"/>
              <a:gd name="connsiteX0" fmla="*/ 0 w 1729229"/>
              <a:gd name="connsiteY0" fmla="*/ 1146139 h 1146139"/>
              <a:gd name="connsiteX1" fmla="*/ 817662 w 1729229"/>
              <a:gd name="connsiteY1" fmla="*/ 0 h 1146139"/>
              <a:gd name="connsiteX2" fmla="*/ 1729229 w 1729229"/>
              <a:gd name="connsiteY2" fmla="*/ 1070287 h 1146139"/>
              <a:gd name="connsiteX3" fmla="*/ 0 w 1729229"/>
              <a:gd name="connsiteY3" fmla="*/ 1146139 h 114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9229" h="1146139">
                <a:moveTo>
                  <a:pt x="0" y="1146139"/>
                </a:moveTo>
                <a:lnTo>
                  <a:pt x="817662" y="0"/>
                </a:lnTo>
                <a:lnTo>
                  <a:pt x="1729229" y="1070287"/>
                </a:lnTo>
                <a:lnTo>
                  <a:pt x="0" y="1146139"/>
                </a:lnTo>
                <a:close/>
              </a:path>
            </a:pathLst>
          </a:custGeom>
          <a:gradFill>
            <a:gsLst>
              <a:gs pos="89000">
                <a:srgbClr val="52A4AE"/>
              </a:gs>
              <a:gs pos="3000">
                <a:srgbClr val="92BFB5"/>
              </a:gs>
            </a:gsLst>
            <a:lin ang="18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等腰三角形 21"/>
          <p:cNvSpPr/>
          <p:nvPr/>
        </p:nvSpPr>
        <p:spPr>
          <a:xfrm>
            <a:off x="9269857" y="4320327"/>
            <a:ext cx="464169" cy="60125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169" h="601250">
                <a:moveTo>
                  <a:pt x="0" y="536149"/>
                </a:moveTo>
                <a:lnTo>
                  <a:pt x="326118" y="0"/>
                </a:lnTo>
                <a:lnTo>
                  <a:pt x="464169" y="601250"/>
                </a:lnTo>
                <a:lnTo>
                  <a:pt x="0" y="53614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等腰三角形 21"/>
          <p:cNvSpPr/>
          <p:nvPr/>
        </p:nvSpPr>
        <p:spPr>
          <a:xfrm>
            <a:off x="757402" y="6106635"/>
            <a:ext cx="478741" cy="44135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21"/>
          <p:cNvSpPr/>
          <p:nvPr/>
        </p:nvSpPr>
        <p:spPr>
          <a:xfrm>
            <a:off x="1341873" y="5422432"/>
            <a:ext cx="191526" cy="1608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  <a:gd name="connsiteX0" fmla="*/ 0 w 507885"/>
              <a:gd name="connsiteY0" fmla="*/ 143102 h 441356"/>
              <a:gd name="connsiteX1" fmla="*/ 213384 w 507885"/>
              <a:gd name="connsiteY1" fmla="*/ 0 h 441356"/>
              <a:gd name="connsiteX2" fmla="*/ 507885 w 507885"/>
              <a:gd name="connsiteY2" fmla="*/ 441356 h 441356"/>
              <a:gd name="connsiteX3" fmla="*/ 0 w 507885"/>
              <a:gd name="connsiteY3" fmla="*/ 143102 h 441356"/>
              <a:gd name="connsiteX0" fmla="*/ 0 w 507885"/>
              <a:gd name="connsiteY0" fmla="*/ 33812 h 332066"/>
              <a:gd name="connsiteX1" fmla="*/ 191526 w 507885"/>
              <a:gd name="connsiteY1" fmla="*/ 0 h 332066"/>
              <a:gd name="connsiteX2" fmla="*/ 507885 w 507885"/>
              <a:gd name="connsiteY2" fmla="*/ 332066 h 332066"/>
              <a:gd name="connsiteX3" fmla="*/ 0 w 507885"/>
              <a:gd name="connsiteY3" fmla="*/ 33812 h 332066"/>
              <a:gd name="connsiteX0" fmla="*/ 0 w 191526"/>
              <a:gd name="connsiteY0" fmla="*/ 33812 h 160844"/>
              <a:gd name="connsiteX1" fmla="*/ 191526 w 191526"/>
              <a:gd name="connsiteY1" fmla="*/ 0 h 160844"/>
              <a:gd name="connsiteX2" fmla="*/ 139939 w 191526"/>
              <a:gd name="connsiteY2" fmla="*/ 160844 h 160844"/>
              <a:gd name="connsiteX3" fmla="*/ 0 w 191526"/>
              <a:gd name="connsiteY3" fmla="*/ 33812 h 16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26" h="160844">
                <a:moveTo>
                  <a:pt x="0" y="33812"/>
                </a:moveTo>
                <a:lnTo>
                  <a:pt x="191526" y="0"/>
                </a:lnTo>
                <a:lnTo>
                  <a:pt x="139939" y="160844"/>
                </a:lnTo>
                <a:lnTo>
                  <a:pt x="0" y="3381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3B369DC-1F06-4940-BF8A-97EBAFF85D81}"/>
              </a:ext>
            </a:extLst>
          </p:cNvPr>
          <p:cNvSpPr txBox="1"/>
          <p:nvPr/>
        </p:nvSpPr>
        <p:spPr>
          <a:xfrm>
            <a:off x="2713597" y="2310887"/>
            <a:ext cx="71798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 dirty="0"/>
              <a:t>表格  </a:t>
            </a:r>
            <a:r>
              <a:rPr lang="en-US" altLang="zh-TW" sz="2200" dirty="0"/>
              <a:t>&lt;</a:t>
            </a:r>
            <a:r>
              <a:rPr lang="zh-TW" altLang="en-US" sz="2200" dirty="0"/>
              <a:t>  雙變數地圖  </a:t>
            </a:r>
            <a:r>
              <a:rPr lang="en-US" altLang="zh-TW" sz="2200" dirty="0"/>
              <a:t>&lt;</a:t>
            </a:r>
            <a:r>
              <a:rPr lang="zh-TW" altLang="en-US" sz="2200" dirty="0"/>
              <a:t>  兩張單變數地圖放一起 </a:t>
            </a:r>
            <a:endParaRPr lang="en-US" altLang="zh-TW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200" dirty="0"/>
          </a:p>
          <a:p>
            <a:endParaRPr lang="en-US" altLang="zh-TW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 dirty="0"/>
              <a:t>地圖呈現不一定比較好 </a:t>
            </a:r>
            <a:r>
              <a:rPr lang="en-US" altLang="zh-TW" sz="2200" dirty="0"/>
              <a:t>, </a:t>
            </a:r>
            <a:r>
              <a:rPr lang="zh-TW" altLang="en-US" sz="2200" dirty="0"/>
              <a:t>不過能發現其他東西</a:t>
            </a:r>
            <a:endParaRPr lang="en-US" altLang="zh-TW" sz="2200" dirty="0"/>
          </a:p>
          <a:p>
            <a:endParaRPr lang="en-US" altLang="zh-TW" sz="2200" dirty="0"/>
          </a:p>
          <a:p>
            <a:r>
              <a:rPr lang="zh-TW" altLang="en-US" sz="2200" dirty="0"/>
              <a:t>     </a:t>
            </a:r>
            <a:r>
              <a:rPr lang="en-US" altLang="zh-TW" sz="2200" dirty="0"/>
              <a:t>EX</a:t>
            </a:r>
            <a:r>
              <a:rPr lang="zh-TW" altLang="en-US" sz="2200" dirty="0"/>
              <a:t> </a:t>
            </a:r>
            <a:r>
              <a:rPr lang="en-US" altLang="zh-TW" sz="2200" dirty="0"/>
              <a:t>:</a:t>
            </a:r>
            <a:r>
              <a:rPr lang="zh-TW" altLang="en-US" sz="2200" dirty="0"/>
              <a:t> 南方凶殺率高 </a:t>
            </a:r>
            <a:r>
              <a:rPr lang="en-US" altLang="zh-TW" sz="2200" dirty="0"/>
              <a:t>, </a:t>
            </a:r>
            <a:r>
              <a:rPr lang="zh-TW" altLang="en-US" sz="2200" dirty="0"/>
              <a:t>西部離婚率高</a:t>
            </a:r>
            <a:endParaRPr lang="en-US" altLang="zh-TW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 dirty="0"/>
              <a:t>單看這兩變數關係 </a:t>
            </a:r>
            <a:r>
              <a:rPr lang="en-US" altLang="zh-TW" sz="2200" dirty="0"/>
              <a:t>, </a:t>
            </a:r>
            <a:r>
              <a:rPr lang="zh-TW" altLang="en-US" sz="2200" dirty="0"/>
              <a:t>看相關係數最快 </a:t>
            </a:r>
            <a:r>
              <a:rPr lang="en-US" altLang="zh-TW" sz="2200" dirty="0"/>
              <a:t>, </a:t>
            </a:r>
            <a:r>
              <a:rPr lang="zh-TW" altLang="en-US" sz="2200" dirty="0"/>
              <a:t>畫散佈圖</a:t>
            </a:r>
            <a:endParaRPr lang="en-US" altLang="zh-TW" sz="2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2F6BD08-7250-43ED-A036-C8538BCE29C7}"/>
              </a:ext>
            </a:extLst>
          </p:cNvPr>
          <p:cNvSpPr txBox="1"/>
          <p:nvPr/>
        </p:nvSpPr>
        <p:spPr>
          <a:xfrm>
            <a:off x="2353199" y="1163754"/>
            <a:ext cx="1702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000" dirty="0"/>
              <a:t>結論 </a:t>
            </a:r>
            <a:r>
              <a:rPr lang="en-US" altLang="zh-TW" sz="3000" dirty="0"/>
              <a:t>:</a:t>
            </a:r>
            <a:r>
              <a:rPr lang="zh-TW" alt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03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 rot="19016716">
            <a:off x="-852899" y="3929233"/>
            <a:ext cx="1998880" cy="119510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0564" h="3027997">
                <a:moveTo>
                  <a:pt x="0" y="3027997"/>
                </a:moveTo>
                <a:lnTo>
                  <a:pt x="1714575" y="-1"/>
                </a:lnTo>
                <a:lnTo>
                  <a:pt x="2970564" y="1149568"/>
                </a:lnTo>
                <a:lnTo>
                  <a:pt x="0" y="3027997"/>
                </a:lnTo>
                <a:close/>
              </a:path>
            </a:pathLst>
          </a:custGeom>
          <a:gradFill>
            <a:gsLst>
              <a:gs pos="17000">
                <a:srgbClr val="FFFFFF">
                  <a:alpha val="0"/>
                </a:srgbClr>
              </a:gs>
              <a:gs pos="82000">
                <a:srgbClr val="92BFB5">
                  <a:alpha val="22000"/>
                </a:srgbClr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 rot="19016716">
            <a:off x="-311224" y="3993267"/>
            <a:ext cx="2436405" cy="2076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  <a:gd name="connsiteX0" fmla="*/ 0 w 2356699"/>
              <a:gd name="connsiteY0" fmla="*/ 3027997 h 5261461"/>
              <a:gd name="connsiteX1" fmla="*/ 1714575 w 2356699"/>
              <a:gd name="connsiteY1" fmla="*/ -1 h 5261461"/>
              <a:gd name="connsiteX2" fmla="*/ 2356699 w 2356699"/>
              <a:gd name="connsiteY2" fmla="*/ 5261462 h 5261461"/>
              <a:gd name="connsiteX3" fmla="*/ 0 w 2356699"/>
              <a:gd name="connsiteY3" fmla="*/ 3027997 h 5261461"/>
              <a:gd name="connsiteX0" fmla="*/ 0 w 3620776"/>
              <a:gd name="connsiteY0" fmla="*/ 1807117 h 5261461"/>
              <a:gd name="connsiteX1" fmla="*/ 2978652 w 3620776"/>
              <a:gd name="connsiteY1" fmla="*/ -1 h 5261461"/>
              <a:gd name="connsiteX2" fmla="*/ 3620776 w 3620776"/>
              <a:gd name="connsiteY2" fmla="*/ 5261462 h 5261461"/>
              <a:gd name="connsiteX3" fmla="*/ 0 w 3620776"/>
              <a:gd name="connsiteY3" fmla="*/ 1807117 h 52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0776" h="5261461">
                <a:moveTo>
                  <a:pt x="0" y="1807117"/>
                </a:moveTo>
                <a:lnTo>
                  <a:pt x="2978652" y="-1"/>
                </a:lnTo>
                <a:lnTo>
                  <a:pt x="3620776" y="5261462"/>
                </a:lnTo>
                <a:lnTo>
                  <a:pt x="0" y="1807117"/>
                </a:lnTo>
                <a:close/>
              </a:path>
            </a:pathLst>
          </a:custGeom>
          <a:gradFill>
            <a:gsLst>
              <a:gs pos="67000">
                <a:srgbClr val="FFFFFF">
                  <a:alpha val="0"/>
                </a:srgbClr>
              </a:gs>
              <a:gs pos="29000">
                <a:srgbClr val="E1EAEF"/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9918359" y="-2"/>
            <a:ext cx="2273641" cy="2225843"/>
          </a:xfrm>
          <a:prstGeom prst="triangle">
            <a:avLst>
              <a:gd name="adj" fmla="val 100000"/>
            </a:avLst>
          </a:prstGeom>
          <a:gradFill>
            <a:gsLst>
              <a:gs pos="75000">
                <a:srgbClr val="5CACCF"/>
              </a:gs>
              <a:gs pos="31000">
                <a:srgbClr val="B6D3B7"/>
              </a:gs>
            </a:gsLst>
            <a:lin ang="30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1"/>
          <p:cNvSpPr/>
          <p:nvPr/>
        </p:nvSpPr>
        <p:spPr>
          <a:xfrm>
            <a:off x="7899257" y="581046"/>
            <a:ext cx="1175168" cy="1442358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1175168 w 1175168"/>
              <a:gd name="connsiteY0" fmla="*/ 1423350 h 1442358"/>
              <a:gd name="connsiteX1" fmla="*/ 446919 w 1175168"/>
              <a:gd name="connsiteY1" fmla="*/ 1442358 h 1442358"/>
              <a:gd name="connsiteX2" fmla="*/ 0 w 1175168"/>
              <a:gd name="connsiteY2" fmla="*/ 0 h 1442358"/>
              <a:gd name="connsiteX3" fmla="*/ 1175168 w 1175168"/>
              <a:gd name="connsiteY3" fmla="*/ 1423350 h 144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168" h="1442358">
                <a:moveTo>
                  <a:pt x="1175168" y="1423350"/>
                </a:moveTo>
                <a:lnTo>
                  <a:pt x="446919" y="1442358"/>
                </a:lnTo>
                <a:lnTo>
                  <a:pt x="0" y="0"/>
                </a:lnTo>
                <a:lnTo>
                  <a:pt x="1175168" y="1423350"/>
                </a:lnTo>
                <a:close/>
              </a:path>
            </a:pathLst>
          </a:custGeom>
          <a:gradFill>
            <a:gsLst>
              <a:gs pos="62000">
                <a:srgbClr val="52A4AE"/>
              </a:gs>
              <a:gs pos="35000">
                <a:srgbClr val="92BFB5"/>
              </a:gs>
            </a:gsLst>
            <a:lin ang="19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1"/>
          <p:cNvSpPr/>
          <p:nvPr/>
        </p:nvSpPr>
        <p:spPr>
          <a:xfrm>
            <a:off x="7881294" y="664439"/>
            <a:ext cx="571839" cy="13764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728249 w 728249"/>
              <a:gd name="connsiteY0" fmla="*/ 1369482 h 1388490"/>
              <a:gd name="connsiteX1" fmla="*/ 0 w 728249"/>
              <a:gd name="connsiteY1" fmla="*/ 1388490 h 1388490"/>
              <a:gd name="connsiteX2" fmla="*/ 272516 w 728249"/>
              <a:gd name="connsiteY2" fmla="*/ 0 h 1388490"/>
              <a:gd name="connsiteX3" fmla="*/ 728249 w 728249"/>
              <a:gd name="connsiteY3" fmla="*/ 1369482 h 1388490"/>
              <a:gd name="connsiteX0" fmla="*/ 487618 w 487618"/>
              <a:gd name="connsiteY0" fmla="*/ 1369482 h 1369482"/>
              <a:gd name="connsiteX1" fmla="*/ 0 w 487618"/>
              <a:gd name="connsiteY1" fmla="*/ 1364427 h 1369482"/>
              <a:gd name="connsiteX2" fmla="*/ 31885 w 487618"/>
              <a:gd name="connsiteY2" fmla="*/ 0 h 1369482"/>
              <a:gd name="connsiteX3" fmla="*/ 487618 w 487618"/>
              <a:gd name="connsiteY3" fmla="*/ 1369482 h 1369482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116106 w 571839"/>
              <a:gd name="connsiteY2" fmla="*/ 0 h 1376459"/>
              <a:gd name="connsiteX3" fmla="*/ 571839 w 571839"/>
              <a:gd name="connsiteY3" fmla="*/ 1369482 h 1376459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67979 w 571839"/>
              <a:gd name="connsiteY2" fmla="*/ 0 h 1376459"/>
              <a:gd name="connsiteX3" fmla="*/ 571839 w 571839"/>
              <a:gd name="connsiteY3" fmla="*/ 1369482 h 137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839" h="1376459">
                <a:moveTo>
                  <a:pt x="571839" y="1369482"/>
                </a:moveTo>
                <a:lnTo>
                  <a:pt x="0" y="1376459"/>
                </a:lnTo>
                <a:lnTo>
                  <a:pt x="67979" y="0"/>
                </a:lnTo>
                <a:lnTo>
                  <a:pt x="571839" y="136948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981437" y="1028695"/>
            <a:ext cx="1210563" cy="2096597"/>
          </a:xfrm>
          <a:prstGeom prst="triangle">
            <a:avLst>
              <a:gd name="adj" fmla="val 100000"/>
            </a:avLst>
          </a:prstGeom>
          <a:gradFill>
            <a:gsLst>
              <a:gs pos="63000">
                <a:srgbClr val="A7D2E5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B12293C-2570-4826-913E-F28EB67D7D3A}"/>
              </a:ext>
            </a:extLst>
          </p:cNvPr>
          <p:cNvSpPr txBox="1"/>
          <p:nvPr/>
        </p:nvSpPr>
        <p:spPr bwMode="auto">
          <a:xfrm>
            <a:off x="4052669" y="4257287"/>
            <a:ext cx="5354273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zh-TW" altLang="en-US" sz="4800" b="0" spc="0" dirty="0"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操作步驟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49FBB47-4223-4EAE-8FFA-F0C289624AD1}"/>
              </a:ext>
            </a:extLst>
          </p:cNvPr>
          <p:cNvGrpSpPr/>
          <p:nvPr/>
        </p:nvGrpSpPr>
        <p:grpSpPr>
          <a:xfrm>
            <a:off x="691700" y="1028694"/>
            <a:ext cx="3893974" cy="3893974"/>
            <a:chOff x="-630302" y="1714542"/>
            <a:chExt cx="4762837" cy="4762838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C6AAF931-4AFB-44C8-B2B1-EED05478B0EA}"/>
                </a:ext>
              </a:extLst>
            </p:cNvPr>
            <p:cNvSpPr/>
            <p:nvPr/>
          </p:nvSpPr>
          <p:spPr>
            <a:xfrm>
              <a:off x="-630302" y="1714542"/>
              <a:ext cx="4762837" cy="4762838"/>
            </a:xfrm>
            <a:prstGeom prst="ellipse">
              <a:avLst/>
            </a:prstGeom>
            <a:gradFill>
              <a:gsLst>
                <a:gs pos="65000">
                  <a:srgbClr val="B6D3B7">
                    <a:alpha val="0"/>
                  </a:srgbClr>
                </a:gs>
                <a:gs pos="0">
                  <a:srgbClr val="52A4AE">
                    <a:alpha val="34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A345DF-5950-4C10-9BEC-077238A2F985}"/>
                </a:ext>
              </a:extLst>
            </p:cNvPr>
            <p:cNvSpPr txBox="1"/>
            <p:nvPr/>
          </p:nvSpPr>
          <p:spPr>
            <a:xfrm>
              <a:off x="-201830" y="2394188"/>
              <a:ext cx="3790331" cy="271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gradFill>
                    <a:gsLst>
                      <a:gs pos="0">
                        <a:srgbClr val="B6D3B7"/>
                      </a:gs>
                      <a:gs pos="98000">
                        <a:srgbClr val="52A4AE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03</a:t>
              </a:r>
              <a:endParaRPr lang="zh-CN" altLang="en-US" sz="13800" dirty="0">
                <a:gradFill>
                  <a:gsLst>
                    <a:gs pos="0">
                      <a:srgbClr val="B6D3B7"/>
                    </a:gs>
                    <a:gs pos="98000">
                      <a:srgbClr val="52A4A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52" name="等腰三角形 51"/>
          <p:cNvSpPr/>
          <p:nvPr/>
        </p:nvSpPr>
        <p:spPr>
          <a:xfrm flipV="1">
            <a:off x="10976024" y="1028694"/>
            <a:ext cx="1210563" cy="980579"/>
          </a:xfrm>
          <a:prstGeom prst="triangle">
            <a:avLst>
              <a:gd name="adj" fmla="val 100000"/>
            </a:avLst>
          </a:prstGeom>
          <a:gradFill>
            <a:gsLst>
              <a:gs pos="65000">
                <a:srgbClr val="5CACCF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等腰三角形 21"/>
          <p:cNvSpPr/>
          <p:nvPr/>
        </p:nvSpPr>
        <p:spPr>
          <a:xfrm>
            <a:off x="9315405" y="-484853"/>
            <a:ext cx="1697920" cy="276028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920" h="2760286">
                <a:moveTo>
                  <a:pt x="0" y="2760286"/>
                </a:moveTo>
                <a:lnTo>
                  <a:pt x="77866" y="0"/>
                </a:lnTo>
                <a:lnTo>
                  <a:pt x="1697920" y="1535186"/>
                </a:lnTo>
                <a:lnTo>
                  <a:pt x="0" y="2760286"/>
                </a:lnTo>
                <a:close/>
              </a:path>
            </a:pathLst>
          </a:custGeom>
          <a:gradFill>
            <a:gsLst>
              <a:gs pos="93000">
                <a:srgbClr val="52A4AE"/>
              </a:gs>
              <a:gs pos="40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等腰三角形 21"/>
          <p:cNvSpPr/>
          <p:nvPr/>
        </p:nvSpPr>
        <p:spPr>
          <a:xfrm>
            <a:off x="7854758" y="-615311"/>
            <a:ext cx="1569062" cy="289749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459311 w 1569062"/>
              <a:gd name="connsiteY0" fmla="*/ 2897490 h 2897490"/>
              <a:gd name="connsiteX1" fmla="*/ 0 w 1569062"/>
              <a:gd name="connsiteY1" fmla="*/ 1229977 h 2897490"/>
              <a:gd name="connsiteX2" fmla="*/ 1569062 w 1569062"/>
              <a:gd name="connsiteY2" fmla="*/ 0 h 2897490"/>
              <a:gd name="connsiteX3" fmla="*/ 1459311 w 1569062"/>
              <a:gd name="connsiteY3" fmla="*/ 2897490 h 28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062" h="2897490">
                <a:moveTo>
                  <a:pt x="1459311" y="2897490"/>
                </a:moveTo>
                <a:lnTo>
                  <a:pt x="0" y="1229977"/>
                </a:lnTo>
                <a:lnTo>
                  <a:pt x="1569062" y="0"/>
                </a:lnTo>
                <a:lnTo>
                  <a:pt x="1459311" y="2897490"/>
                </a:lnTo>
                <a:close/>
              </a:path>
            </a:pathLst>
          </a:custGeom>
          <a:gradFill>
            <a:gsLst>
              <a:gs pos="100000">
                <a:srgbClr val="52A4AE"/>
              </a:gs>
              <a:gs pos="37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等腰三角形 21"/>
          <p:cNvSpPr/>
          <p:nvPr/>
        </p:nvSpPr>
        <p:spPr>
          <a:xfrm rot="19016716">
            <a:off x="7429689" y="1625281"/>
            <a:ext cx="749276" cy="4736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510" h="1200099">
                <a:moveTo>
                  <a:pt x="545691" y="1200100"/>
                </a:moveTo>
                <a:lnTo>
                  <a:pt x="0" y="287234"/>
                </a:lnTo>
                <a:lnTo>
                  <a:pt x="1113511" y="0"/>
                </a:lnTo>
                <a:lnTo>
                  <a:pt x="545691" y="1200100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等腰三角形 21"/>
          <p:cNvSpPr/>
          <p:nvPr/>
        </p:nvSpPr>
        <p:spPr>
          <a:xfrm rot="19016716">
            <a:off x="6932975" y="1332339"/>
            <a:ext cx="813578" cy="55312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070" h="1401450">
                <a:moveTo>
                  <a:pt x="302414" y="1401450"/>
                </a:moveTo>
                <a:lnTo>
                  <a:pt x="0" y="1"/>
                </a:lnTo>
                <a:lnTo>
                  <a:pt x="1209069" y="699361"/>
                </a:lnTo>
                <a:lnTo>
                  <a:pt x="302414" y="140145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等腰三角形 21"/>
          <p:cNvSpPr/>
          <p:nvPr/>
        </p:nvSpPr>
        <p:spPr>
          <a:xfrm rot="19016716">
            <a:off x="6404298" y="1055749"/>
            <a:ext cx="493101" cy="56486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05" h="1431177">
                <a:moveTo>
                  <a:pt x="0" y="699715"/>
                </a:moveTo>
                <a:lnTo>
                  <a:pt x="242889" y="1"/>
                </a:lnTo>
                <a:lnTo>
                  <a:pt x="732804" y="1431176"/>
                </a:lnTo>
                <a:lnTo>
                  <a:pt x="0" y="699715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等腰三角形 21"/>
          <p:cNvSpPr/>
          <p:nvPr/>
        </p:nvSpPr>
        <p:spPr>
          <a:xfrm rot="19016716">
            <a:off x="6519455" y="1855065"/>
            <a:ext cx="420702" cy="39939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  <a:gd name="connsiteX0" fmla="*/ 0 w 732804"/>
              <a:gd name="connsiteY0" fmla="*/ 424454 h 1155916"/>
              <a:gd name="connsiteX1" fmla="*/ 703793 w 732804"/>
              <a:gd name="connsiteY1" fmla="*/ 1 h 1155916"/>
              <a:gd name="connsiteX2" fmla="*/ 732804 w 732804"/>
              <a:gd name="connsiteY2" fmla="*/ 1155915 h 1155916"/>
              <a:gd name="connsiteX3" fmla="*/ 0 w 732804"/>
              <a:gd name="connsiteY3" fmla="*/ 424454 h 1155916"/>
              <a:gd name="connsiteX0" fmla="*/ 0 w 703794"/>
              <a:gd name="connsiteY0" fmla="*/ 424454 h 1436384"/>
              <a:gd name="connsiteX1" fmla="*/ 703793 w 703794"/>
              <a:gd name="connsiteY1" fmla="*/ 1 h 1436384"/>
              <a:gd name="connsiteX2" fmla="*/ 358875 w 703794"/>
              <a:gd name="connsiteY2" fmla="*/ 1436384 h 1436384"/>
              <a:gd name="connsiteX3" fmla="*/ 0 w 703794"/>
              <a:gd name="connsiteY3" fmla="*/ 424454 h 1436384"/>
              <a:gd name="connsiteX0" fmla="*/ 0 w 625213"/>
              <a:gd name="connsiteY0" fmla="*/ 0 h 1011930"/>
              <a:gd name="connsiteX1" fmla="*/ 625212 w 625213"/>
              <a:gd name="connsiteY1" fmla="*/ 76158 h 1011930"/>
              <a:gd name="connsiteX2" fmla="*/ 358875 w 625213"/>
              <a:gd name="connsiteY2" fmla="*/ 1011930 h 1011930"/>
              <a:gd name="connsiteX3" fmla="*/ 0 w 625213"/>
              <a:gd name="connsiteY3" fmla="*/ 0 h 10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13" h="1011930">
                <a:moveTo>
                  <a:pt x="0" y="0"/>
                </a:moveTo>
                <a:lnTo>
                  <a:pt x="625212" y="76158"/>
                </a:lnTo>
                <a:lnTo>
                  <a:pt x="358875" y="10119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3570561"/>
      </p:ext>
    </p:extLst>
  </p:cSld>
  <p:clrMapOvr>
    <a:masterClrMapping/>
  </p:clrMapOvr>
  <p:transition spd="slow" advClick="0" advTm="4000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2185437" y="8368"/>
            <a:ext cx="7810882" cy="2490039"/>
          </a:xfrm>
          <a:custGeom>
            <a:avLst/>
            <a:gdLst>
              <a:gd name="connsiteX0" fmla="*/ 0 w 7810882"/>
              <a:gd name="connsiteY0" fmla="*/ 0 h 2490039"/>
              <a:gd name="connsiteX1" fmla="*/ 7810882 w 7810882"/>
              <a:gd name="connsiteY1" fmla="*/ 0 h 2490039"/>
              <a:gd name="connsiteX2" fmla="*/ 7788307 w 7810882"/>
              <a:gd name="connsiteY2" fmla="*/ 49935 h 2490039"/>
              <a:gd name="connsiteX3" fmla="*/ 3905441 w 7810882"/>
              <a:gd name="connsiteY3" fmla="*/ 2490039 h 2490039"/>
              <a:gd name="connsiteX4" fmla="*/ 22575 w 7810882"/>
              <a:gd name="connsiteY4" fmla="*/ 49935 h 249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882" h="2490039">
                <a:moveTo>
                  <a:pt x="0" y="0"/>
                </a:moveTo>
                <a:lnTo>
                  <a:pt x="7810882" y="0"/>
                </a:lnTo>
                <a:lnTo>
                  <a:pt x="7788307" y="49935"/>
                </a:lnTo>
                <a:cubicBezTo>
                  <a:pt x="7092620" y="1493722"/>
                  <a:pt x="5615382" y="2490039"/>
                  <a:pt x="3905441" y="2490039"/>
                </a:cubicBezTo>
                <a:cubicBezTo>
                  <a:pt x="2195501" y="2490039"/>
                  <a:pt x="718262" y="1493722"/>
                  <a:pt x="22575" y="49935"/>
                </a:cubicBezTo>
                <a:close/>
              </a:path>
            </a:pathLst>
          </a:custGeom>
          <a:gradFill>
            <a:gsLst>
              <a:gs pos="0">
                <a:srgbClr val="B6D3B7">
                  <a:alpha val="0"/>
                </a:srgbClr>
              </a:gs>
              <a:gs pos="100000">
                <a:srgbClr val="77B6BF">
                  <a:alpha val="5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等腰三角形 21"/>
          <p:cNvSpPr/>
          <p:nvPr/>
        </p:nvSpPr>
        <p:spPr>
          <a:xfrm rot="17104780">
            <a:off x="11024259" y="6227990"/>
            <a:ext cx="241857" cy="22297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2537E7D-9C6F-464E-A490-174D14678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343" y="1312702"/>
            <a:ext cx="7026249" cy="10364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4F8C51B-7C30-48B5-AAB5-E2A91507C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343" y="2696842"/>
            <a:ext cx="6980525" cy="2606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D6C1846-0A4E-4417-8DD8-2B87891FD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2638" y="5631730"/>
            <a:ext cx="6957663" cy="853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15557CC-E577-4AE4-AA3E-182684C592A0}"/>
              </a:ext>
            </a:extLst>
          </p:cNvPr>
          <p:cNvSpPr txBox="1"/>
          <p:nvPr/>
        </p:nvSpPr>
        <p:spPr>
          <a:xfrm>
            <a:off x="5721929" y="245037"/>
            <a:ext cx="4566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800" dirty="0"/>
              <a:t>R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04363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700">
        <p15:prstTrans prst="airplane"/>
      </p:transition>
    </mc:Choice>
    <mc:Fallback xmlns="">
      <p:transition spd="slow" advClick="0" advTm="6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1"/>
          <p:cNvSpPr/>
          <p:nvPr/>
        </p:nvSpPr>
        <p:spPr>
          <a:xfrm>
            <a:off x="10881363" y="228730"/>
            <a:ext cx="972984" cy="2397095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1857239"/>
              <a:gd name="connsiteY0" fmla="*/ 666791 h 1558058"/>
              <a:gd name="connsiteX1" fmla="*/ 1702129 w 1857239"/>
              <a:gd name="connsiteY1" fmla="*/ 0 h 1558058"/>
              <a:gd name="connsiteX2" fmla="*/ 1857239 w 1857239"/>
              <a:gd name="connsiteY2" fmla="*/ 1558058 h 1558058"/>
              <a:gd name="connsiteX3" fmla="*/ 0 w 1857239"/>
              <a:gd name="connsiteY3" fmla="*/ 666791 h 1558058"/>
              <a:gd name="connsiteX0" fmla="*/ 0 w 972984"/>
              <a:gd name="connsiteY0" fmla="*/ 495969 h 1558058"/>
              <a:gd name="connsiteX1" fmla="*/ 817874 w 972984"/>
              <a:gd name="connsiteY1" fmla="*/ 0 h 1558058"/>
              <a:gd name="connsiteX2" fmla="*/ 972984 w 972984"/>
              <a:gd name="connsiteY2" fmla="*/ 1558058 h 1558058"/>
              <a:gd name="connsiteX3" fmla="*/ 0 w 972984"/>
              <a:gd name="connsiteY3" fmla="*/ 495969 h 1558058"/>
              <a:gd name="connsiteX0" fmla="*/ 0 w 972984"/>
              <a:gd name="connsiteY0" fmla="*/ 812492 h 1874581"/>
              <a:gd name="connsiteX1" fmla="*/ 345601 w 972984"/>
              <a:gd name="connsiteY1" fmla="*/ 0 h 1874581"/>
              <a:gd name="connsiteX2" fmla="*/ 972984 w 972984"/>
              <a:gd name="connsiteY2" fmla="*/ 1874581 h 1874581"/>
              <a:gd name="connsiteX3" fmla="*/ 0 w 972984"/>
              <a:gd name="connsiteY3" fmla="*/ 812492 h 1874581"/>
              <a:gd name="connsiteX0" fmla="*/ 0 w 972984"/>
              <a:gd name="connsiteY0" fmla="*/ 1335006 h 2397095"/>
              <a:gd name="connsiteX1" fmla="*/ 54198 w 972984"/>
              <a:gd name="connsiteY1" fmla="*/ 0 h 2397095"/>
              <a:gd name="connsiteX2" fmla="*/ 972984 w 972984"/>
              <a:gd name="connsiteY2" fmla="*/ 2397095 h 2397095"/>
              <a:gd name="connsiteX3" fmla="*/ 0 w 972984"/>
              <a:gd name="connsiteY3" fmla="*/ 1335006 h 239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984" h="2397095">
                <a:moveTo>
                  <a:pt x="0" y="1335006"/>
                </a:moveTo>
                <a:lnTo>
                  <a:pt x="54198" y="0"/>
                </a:lnTo>
                <a:lnTo>
                  <a:pt x="972984" y="2397095"/>
                </a:lnTo>
                <a:lnTo>
                  <a:pt x="0" y="1335006"/>
                </a:lnTo>
                <a:close/>
              </a:path>
            </a:pathLst>
          </a:custGeom>
          <a:gradFill>
            <a:gsLst>
              <a:gs pos="54000">
                <a:srgbClr val="52A4AE"/>
              </a:gs>
              <a:gs pos="3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802982" y="11043"/>
            <a:ext cx="1406469" cy="2621062"/>
          </a:xfrm>
          <a:custGeom>
            <a:avLst/>
            <a:gdLst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6469 w 1406469"/>
              <a:gd name="connsiteY2" fmla="*/ 3476740 h 3476740"/>
              <a:gd name="connsiteX3" fmla="*/ 0 w 1406469"/>
              <a:gd name="connsiteY3" fmla="*/ 3476740 h 3476740"/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0412 w 1406469"/>
              <a:gd name="connsiteY2" fmla="*/ 881316 h 3476740"/>
              <a:gd name="connsiteX3" fmla="*/ 1406469 w 1406469"/>
              <a:gd name="connsiteY3" fmla="*/ 3476740 h 3476740"/>
              <a:gd name="connsiteX4" fmla="*/ 0 w 1406469"/>
              <a:gd name="connsiteY4" fmla="*/ 3476740 h 3476740"/>
              <a:gd name="connsiteX0" fmla="*/ 0 w 1406469"/>
              <a:gd name="connsiteY0" fmla="*/ 3476740 h 3476740"/>
              <a:gd name="connsiteX1" fmla="*/ 1058581 w 1406469"/>
              <a:gd name="connsiteY1" fmla="*/ 855678 h 3476740"/>
              <a:gd name="connsiteX2" fmla="*/ 1406469 w 1406469"/>
              <a:gd name="connsiteY2" fmla="*/ 0 h 3476740"/>
              <a:gd name="connsiteX3" fmla="*/ 1400412 w 1406469"/>
              <a:gd name="connsiteY3" fmla="*/ 881316 h 3476740"/>
              <a:gd name="connsiteX4" fmla="*/ 1406469 w 1406469"/>
              <a:gd name="connsiteY4" fmla="*/ 3476740 h 3476740"/>
              <a:gd name="connsiteX5" fmla="*/ 0 w 1406469"/>
              <a:gd name="connsiteY5" fmla="*/ 3476740 h 3476740"/>
              <a:gd name="connsiteX0" fmla="*/ 0 w 1406469"/>
              <a:gd name="connsiteY0" fmla="*/ 2621062 h 2621062"/>
              <a:gd name="connsiteX1" fmla="*/ 1058581 w 1406469"/>
              <a:gd name="connsiteY1" fmla="*/ 0 h 2621062"/>
              <a:gd name="connsiteX2" fmla="*/ 1400412 w 1406469"/>
              <a:gd name="connsiteY2" fmla="*/ 25638 h 2621062"/>
              <a:gd name="connsiteX3" fmla="*/ 1406469 w 1406469"/>
              <a:gd name="connsiteY3" fmla="*/ 2621062 h 2621062"/>
              <a:gd name="connsiteX4" fmla="*/ 0 w 1406469"/>
              <a:gd name="connsiteY4" fmla="*/ 2621062 h 262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469" h="2621062">
                <a:moveTo>
                  <a:pt x="0" y="2621062"/>
                </a:moveTo>
                <a:lnTo>
                  <a:pt x="1058581" y="0"/>
                </a:lnTo>
                <a:lnTo>
                  <a:pt x="1400412" y="25638"/>
                </a:lnTo>
                <a:lnTo>
                  <a:pt x="1406469" y="2621062"/>
                </a:lnTo>
                <a:lnTo>
                  <a:pt x="0" y="2621062"/>
                </a:lnTo>
                <a:close/>
              </a:path>
            </a:pathLst>
          </a:custGeom>
          <a:gradFill>
            <a:gsLst>
              <a:gs pos="76000">
                <a:srgbClr val="52A4AE"/>
              </a:gs>
              <a:gs pos="37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7778663" y="751561"/>
            <a:ext cx="1089764" cy="789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764" h="789139">
                <a:moveTo>
                  <a:pt x="75156" y="789139"/>
                </a:moveTo>
                <a:lnTo>
                  <a:pt x="0" y="0"/>
                </a:lnTo>
                <a:lnTo>
                  <a:pt x="1089764" y="425885"/>
                </a:lnTo>
                <a:lnTo>
                  <a:pt x="75156" y="78913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>
            <a:off x="7815181" y="1954954"/>
            <a:ext cx="839950" cy="864297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950" h="864297">
                <a:moveTo>
                  <a:pt x="0" y="698988"/>
                </a:moveTo>
                <a:lnTo>
                  <a:pt x="626743" y="0"/>
                </a:lnTo>
                <a:lnTo>
                  <a:pt x="839950" y="864297"/>
                </a:lnTo>
                <a:lnTo>
                  <a:pt x="0" y="69898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1"/>
          <p:cNvSpPr/>
          <p:nvPr/>
        </p:nvSpPr>
        <p:spPr>
          <a:xfrm>
            <a:off x="8764510" y="1124618"/>
            <a:ext cx="1702129" cy="118626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29" h="1186269">
                <a:moveTo>
                  <a:pt x="0" y="666791"/>
                </a:moveTo>
                <a:lnTo>
                  <a:pt x="1702129" y="0"/>
                </a:lnTo>
                <a:lnTo>
                  <a:pt x="988057" y="1186269"/>
                </a:lnTo>
                <a:lnTo>
                  <a:pt x="0" y="666791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flipV="1">
            <a:off x="11016343" y="-1"/>
            <a:ext cx="1175657" cy="1389601"/>
          </a:xfrm>
          <a:prstGeom prst="triangle">
            <a:avLst>
              <a:gd name="adj" fmla="val 100000"/>
            </a:avLst>
          </a:prstGeom>
          <a:gradFill>
            <a:gsLst>
              <a:gs pos="100000">
                <a:srgbClr val="77B6BF"/>
              </a:gs>
              <a:gs pos="45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等腰三角形 21"/>
          <p:cNvSpPr/>
          <p:nvPr/>
        </p:nvSpPr>
        <p:spPr>
          <a:xfrm>
            <a:off x="10048625" y="1541081"/>
            <a:ext cx="1805722" cy="1146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1729229"/>
              <a:gd name="connsiteY0" fmla="*/ 698988 h 698988"/>
              <a:gd name="connsiteX1" fmla="*/ 626743 w 1729229"/>
              <a:gd name="connsiteY1" fmla="*/ 0 h 698988"/>
              <a:gd name="connsiteX2" fmla="*/ 1729229 w 1729229"/>
              <a:gd name="connsiteY2" fmla="*/ 623136 h 698988"/>
              <a:gd name="connsiteX3" fmla="*/ 0 w 1729229"/>
              <a:gd name="connsiteY3" fmla="*/ 698988 h 698988"/>
              <a:gd name="connsiteX0" fmla="*/ 0 w 1729229"/>
              <a:gd name="connsiteY0" fmla="*/ 1146139 h 1146139"/>
              <a:gd name="connsiteX1" fmla="*/ 817662 w 1729229"/>
              <a:gd name="connsiteY1" fmla="*/ 0 h 1146139"/>
              <a:gd name="connsiteX2" fmla="*/ 1729229 w 1729229"/>
              <a:gd name="connsiteY2" fmla="*/ 1070287 h 1146139"/>
              <a:gd name="connsiteX3" fmla="*/ 0 w 1729229"/>
              <a:gd name="connsiteY3" fmla="*/ 1146139 h 114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9229" h="1146139">
                <a:moveTo>
                  <a:pt x="0" y="1146139"/>
                </a:moveTo>
                <a:lnTo>
                  <a:pt x="817662" y="0"/>
                </a:lnTo>
                <a:lnTo>
                  <a:pt x="1729229" y="1070287"/>
                </a:lnTo>
                <a:lnTo>
                  <a:pt x="0" y="1146139"/>
                </a:lnTo>
                <a:close/>
              </a:path>
            </a:pathLst>
          </a:custGeom>
          <a:gradFill>
            <a:gsLst>
              <a:gs pos="89000">
                <a:srgbClr val="52A4AE"/>
              </a:gs>
              <a:gs pos="3000">
                <a:srgbClr val="92BFB5"/>
              </a:gs>
            </a:gsLst>
            <a:lin ang="18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等腰三角形 21"/>
          <p:cNvSpPr/>
          <p:nvPr/>
        </p:nvSpPr>
        <p:spPr>
          <a:xfrm>
            <a:off x="9269857" y="4320327"/>
            <a:ext cx="464169" cy="60125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169" h="601250">
                <a:moveTo>
                  <a:pt x="0" y="536149"/>
                </a:moveTo>
                <a:lnTo>
                  <a:pt x="326118" y="0"/>
                </a:lnTo>
                <a:lnTo>
                  <a:pt x="464169" y="601250"/>
                </a:lnTo>
                <a:lnTo>
                  <a:pt x="0" y="53614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等腰三角形 21"/>
          <p:cNvSpPr/>
          <p:nvPr/>
        </p:nvSpPr>
        <p:spPr>
          <a:xfrm>
            <a:off x="757402" y="6106635"/>
            <a:ext cx="478741" cy="44135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21"/>
          <p:cNvSpPr/>
          <p:nvPr/>
        </p:nvSpPr>
        <p:spPr>
          <a:xfrm>
            <a:off x="1341873" y="5422432"/>
            <a:ext cx="191526" cy="1608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  <a:gd name="connsiteX0" fmla="*/ 0 w 507885"/>
              <a:gd name="connsiteY0" fmla="*/ 143102 h 441356"/>
              <a:gd name="connsiteX1" fmla="*/ 213384 w 507885"/>
              <a:gd name="connsiteY1" fmla="*/ 0 h 441356"/>
              <a:gd name="connsiteX2" fmla="*/ 507885 w 507885"/>
              <a:gd name="connsiteY2" fmla="*/ 441356 h 441356"/>
              <a:gd name="connsiteX3" fmla="*/ 0 w 507885"/>
              <a:gd name="connsiteY3" fmla="*/ 143102 h 441356"/>
              <a:gd name="connsiteX0" fmla="*/ 0 w 507885"/>
              <a:gd name="connsiteY0" fmla="*/ 33812 h 332066"/>
              <a:gd name="connsiteX1" fmla="*/ 191526 w 507885"/>
              <a:gd name="connsiteY1" fmla="*/ 0 h 332066"/>
              <a:gd name="connsiteX2" fmla="*/ 507885 w 507885"/>
              <a:gd name="connsiteY2" fmla="*/ 332066 h 332066"/>
              <a:gd name="connsiteX3" fmla="*/ 0 w 507885"/>
              <a:gd name="connsiteY3" fmla="*/ 33812 h 332066"/>
              <a:gd name="connsiteX0" fmla="*/ 0 w 191526"/>
              <a:gd name="connsiteY0" fmla="*/ 33812 h 160844"/>
              <a:gd name="connsiteX1" fmla="*/ 191526 w 191526"/>
              <a:gd name="connsiteY1" fmla="*/ 0 h 160844"/>
              <a:gd name="connsiteX2" fmla="*/ 139939 w 191526"/>
              <a:gd name="connsiteY2" fmla="*/ 160844 h 160844"/>
              <a:gd name="connsiteX3" fmla="*/ 0 w 191526"/>
              <a:gd name="connsiteY3" fmla="*/ 33812 h 16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26" h="160844">
                <a:moveTo>
                  <a:pt x="0" y="33812"/>
                </a:moveTo>
                <a:lnTo>
                  <a:pt x="191526" y="0"/>
                </a:lnTo>
                <a:lnTo>
                  <a:pt x="139939" y="160844"/>
                </a:lnTo>
                <a:lnTo>
                  <a:pt x="0" y="3381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C93D63C-BB37-4F08-96C3-A56E4921B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737" y="346443"/>
            <a:ext cx="6980525" cy="6165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334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2185437" y="8368"/>
            <a:ext cx="7810882" cy="2490039"/>
          </a:xfrm>
          <a:custGeom>
            <a:avLst/>
            <a:gdLst>
              <a:gd name="connsiteX0" fmla="*/ 0 w 7810882"/>
              <a:gd name="connsiteY0" fmla="*/ 0 h 2490039"/>
              <a:gd name="connsiteX1" fmla="*/ 7810882 w 7810882"/>
              <a:gd name="connsiteY1" fmla="*/ 0 h 2490039"/>
              <a:gd name="connsiteX2" fmla="*/ 7788307 w 7810882"/>
              <a:gd name="connsiteY2" fmla="*/ 49935 h 2490039"/>
              <a:gd name="connsiteX3" fmla="*/ 3905441 w 7810882"/>
              <a:gd name="connsiteY3" fmla="*/ 2490039 h 2490039"/>
              <a:gd name="connsiteX4" fmla="*/ 22575 w 7810882"/>
              <a:gd name="connsiteY4" fmla="*/ 49935 h 249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882" h="2490039">
                <a:moveTo>
                  <a:pt x="0" y="0"/>
                </a:moveTo>
                <a:lnTo>
                  <a:pt x="7810882" y="0"/>
                </a:lnTo>
                <a:lnTo>
                  <a:pt x="7788307" y="49935"/>
                </a:lnTo>
                <a:cubicBezTo>
                  <a:pt x="7092620" y="1493722"/>
                  <a:pt x="5615382" y="2490039"/>
                  <a:pt x="3905441" y="2490039"/>
                </a:cubicBezTo>
                <a:cubicBezTo>
                  <a:pt x="2195501" y="2490039"/>
                  <a:pt x="718262" y="1493722"/>
                  <a:pt x="22575" y="49935"/>
                </a:cubicBezTo>
                <a:close/>
              </a:path>
            </a:pathLst>
          </a:custGeom>
          <a:gradFill>
            <a:gsLst>
              <a:gs pos="0">
                <a:srgbClr val="B6D3B7">
                  <a:alpha val="0"/>
                </a:srgbClr>
              </a:gs>
              <a:gs pos="100000">
                <a:srgbClr val="77B6BF">
                  <a:alpha val="5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等腰三角形 21"/>
          <p:cNvSpPr/>
          <p:nvPr/>
        </p:nvSpPr>
        <p:spPr>
          <a:xfrm rot="17104780">
            <a:off x="11024259" y="6227990"/>
            <a:ext cx="241857" cy="22297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B132F87-E495-4CB0-826A-47DD48C34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615" y="60668"/>
            <a:ext cx="6980525" cy="6736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0099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700">
        <p15:prstTrans prst="airplane"/>
      </p:transition>
    </mc:Choice>
    <mc:Fallback xmlns="">
      <p:transition spd="slow" advClick="0" advTm="6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1"/>
          <p:cNvSpPr/>
          <p:nvPr/>
        </p:nvSpPr>
        <p:spPr>
          <a:xfrm>
            <a:off x="10881363" y="228730"/>
            <a:ext cx="972984" cy="2397095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1857239"/>
              <a:gd name="connsiteY0" fmla="*/ 666791 h 1558058"/>
              <a:gd name="connsiteX1" fmla="*/ 1702129 w 1857239"/>
              <a:gd name="connsiteY1" fmla="*/ 0 h 1558058"/>
              <a:gd name="connsiteX2" fmla="*/ 1857239 w 1857239"/>
              <a:gd name="connsiteY2" fmla="*/ 1558058 h 1558058"/>
              <a:gd name="connsiteX3" fmla="*/ 0 w 1857239"/>
              <a:gd name="connsiteY3" fmla="*/ 666791 h 1558058"/>
              <a:gd name="connsiteX0" fmla="*/ 0 w 972984"/>
              <a:gd name="connsiteY0" fmla="*/ 495969 h 1558058"/>
              <a:gd name="connsiteX1" fmla="*/ 817874 w 972984"/>
              <a:gd name="connsiteY1" fmla="*/ 0 h 1558058"/>
              <a:gd name="connsiteX2" fmla="*/ 972984 w 972984"/>
              <a:gd name="connsiteY2" fmla="*/ 1558058 h 1558058"/>
              <a:gd name="connsiteX3" fmla="*/ 0 w 972984"/>
              <a:gd name="connsiteY3" fmla="*/ 495969 h 1558058"/>
              <a:gd name="connsiteX0" fmla="*/ 0 w 972984"/>
              <a:gd name="connsiteY0" fmla="*/ 812492 h 1874581"/>
              <a:gd name="connsiteX1" fmla="*/ 345601 w 972984"/>
              <a:gd name="connsiteY1" fmla="*/ 0 h 1874581"/>
              <a:gd name="connsiteX2" fmla="*/ 972984 w 972984"/>
              <a:gd name="connsiteY2" fmla="*/ 1874581 h 1874581"/>
              <a:gd name="connsiteX3" fmla="*/ 0 w 972984"/>
              <a:gd name="connsiteY3" fmla="*/ 812492 h 1874581"/>
              <a:gd name="connsiteX0" fmla="*/ 0 w 972984"/>
              <a:gd name="connsiteY0" fmla="*/ 1335006 h 2397095"/>
              <a:gd name="connsiteX1" fmla="*/ 54198 w 972984"/>
              <a:gd name="connsiteY1" fmla="*/ 0 h 2397095"/>
              <a:gd name="connsiteX2" fmla="*/ 972984 w 972984"/>
              <a:gd name="connsiteY2" fmla="*/ 2397095 h 2397095"/>
              <a:gd name="connsiteX3" fmla="*/ 0 w 972984"/>
              <a:gd name="connsiteY3" fmla="*/ 1335006 h 239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984" h="2397095">
                <a:moveTo>
                  <a:pt x="0" y="1335006"/>
                </a:moveTo>
                <a:lnTo>
                  <a:pt x="54198" y="0"/>
                </a:lnTo>
                <a:lnTo>
                  <a:pt x="972984" y="2397095"/>
                </a:lnTo>
                <a:lnTo>
                  <a:pt x="0" y="1335006"/>
                </a:lnTo>
                <a:close/>
              </a:path>
            </a:pathLst>
          </a:custGeom>
          <a:gradFill>
            <a:gsLst>
              <a:gs pos="54000">
                <a:srgbClr val="52A4AE"/>
              </a:gs>
              <a:gs pos="3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802982" y="11043"/>
            <a:ext cx="1406469" cy="2621062"/>
          </a:xfrm>
          <a:custGeom>
            <a:avLst/>
            <a:gdLst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6469 w 1406469"/>
              <a:gd name="connsiteY2" fmla="*/ 3476740 h 3476740"/>
              <a:gd name="connsiteX3" fmla="*/ 0 w 1406469"/>
              <a:gd name="connsiteY3" fmla="*/ 3476740 h 3476740"/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0412 w 1406469"/>
              <a:gd name="connsiteY2" fmla="*/ 881316 h 3476740"/>
              <a:gd name="connsiteX3" fmla="*/ 1406469 w 1406469"/>
              <a:gd name="connsiteY3" fmla="*/ 3476740 h 3476740"/>
              <a:gd name="connsiteX4" fmla="*/ 0 w 1406469"/>
              <a:gd name="connsiteY4" fmla="*/ 3476740 h 3476740"/>
              <a:gd name="connsiteX0" fmla="*/ 0 w 1406469"/>
              <a:gd name="connsiteY0" fmla="*/ 3476740 h 3476740"/>
              <a:gd name="connsiteX1" fmla="*/ 1058581 w 1406469"/>
              <a:gd name="connsiteY1" fmla="*/ 855678 h 3476740"/>
              <a:gd name="connsiteX2" fmla="*/ 1406469 w 1406469"/>
              <a:gd name="connsiteY2" fmla="*/ 0 h 3476740"/>
              <a:gd name="connsiteX3" fmla="*/ 1400412 w 1406469"/>
              <a:gd name="connsiteY3" fmla="*/ 881316 h 3476740"/>
              <a:gd name="connsiteX4" fmla="*/ 1406469 w 1406469"/>
              <a:gd name="connsiteY4" fmla="*/ 3476740 h 3476740"/>
              <a:gd name="connsiteX5" fmla="*/ 0 w 1406469"/>
              <a:gd name="connsiteY5" fmla="*/ 3476740 h 3476740"/>
              <a:gd name="connsiteX0" fmla="*/ 0 w 1406469"/>
              <a:gd name="connsiteY0" fmla="*/ 2621062 h 2621062"/>
              <a:gd name="connsiteX1" fmla="*/ 1058581 w 1406469"/>
              <a:gd name="connsiteY1" fmla="*/ 0 h 2621062"/>
              <a:gd name="connsiteX2" fmla="*/ 1400412 w 1406469"/>
              <a:gd name="connsiteY2" fmla="*/ 25638 h 2621062"/>
              <a:gd name="connsiteX3" fmla="*/ 1406469 w 1406469"/>
              <a:gd name="connsiteY3" fmla="*/ 2621062 h 2621062"/>
              <a:gd name="connsiteX4" fmla="*/ 0 w 1406469"/>
              <a:gd name="connsiteY4" fmla="*/ 2621062 h 262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469" h="2621062">
                <a:moveTo>
                  <a:pt x="0" y="2621062"/>
                </a:moveTo>
                <a:lnTo>
                  <a:pt x="1058581" y="0"/>
                </a:lnTo>
                <a:lnTo>
                  <a:pt x="1400412" y="25638"/>
                </a:lnTo>
                <a:lnTo>
                  <a:pt x="1406469" y="2621062"/>
                </a:lnTo>
                <a:lnTo>
                  <a:pt x="0" y="2621062"/>
                </a:lnTo>
                <a:close/>
              </a:path>
            </a:pathLst>
          </a:custGeom>
          <a:gradFill>
            <a:gsLst>
              <a:gs pos="76000">
                <a:srgbClr val="52A4AE"/>
              </a:gs>
              <a:gs pos="37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7778663" y="751561"/>
            <a:ext cx="1089764" cy="789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764" h="789139">
                <a:moveTo>
                  <a:pt x="75156" y="789139"/>
                </a:moveTo>
                <a:lnTo>
                  <a:pt x="0" y="0"/>
                </a:lnTo>
                <a:lnTo>
                  <a:pt x="1089764" y="425885"/>
                </a:lnTo>
                <a:lnTo>
                  <a:pt x="75156" y="78913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>
            <a:off x="7815181" y="1954954"/>
            <a:ext cx="839950" cy="864297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950" h="864297">
                <a:moveTo>
                  <a:pt x="0" y="698988"/>
                </a:moveTo>
                <a:lnTo>
                  <a:pt x="626743" y="0"/>
                </a:lnTo>
                <a:lnTo>
                  <a:pt x="839950" y="864297"/>
                </a:lnTo>
                <a:lnTo>
                  <a:pt x="0" y="69898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1"/>
          <p:cNvSpPr/>
          <p:nvPr/>
        </p:nvSpPr>
        <p:spPr>
          <a:xfrm>
            <a:off x="8764510" y="1124618"/>
            <a:ext cx="1702129" cy="118626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29" h="1186269">
                <a:moveTo>
                  <a:pt x="0" y="666791"/>
                </a:moveTo>
                <a:lnTo>
                  <a:pt x="1702129" y="0"/>
                </a:lnTo>
                <a:lnTo>
                  <a:pt x="988057" y="1186269"/>
                </a:lnTo>
                <a:lnTo>
                  <a:pt x="0" y="666791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flipV="1">
            <a:off x="11016343" y="-1"/>
            <a:ext cx="1175657" cy="1389601"/>
          </a:xfrm>
          <a:prstGeom prst="triangle">
            <a:avLst>
              <a:gd name="adj" fmla="val 100000"/>
            </a:avLst>
          </a:prstGeom>
          <a:gradFill>
            <a:gsLst>
              <a:gs pos="100000">
                <a:srgbClr val="77B6BF"/>
              </a:gs>
              <a:gs pos="45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等腰三角形 21"/>
          <p:cNvSpPr/>
          <p:nvPr/>
        </p:nvSpPr>
        <p:spPr>
          <a:xfrm>
            <a:off x="10048625" y="1541081"/>
            <a:ext cx="1805722" cy="1146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1729229"/>
              <a:gd name="connsiteY0" fmla="*/ 698988 h 698988"/>
              <a:gd name="connsiteX1" fmla="*/ 626743 w 1729229"/>
              <a:gd name="connsiteY1" fmla="*/ 0 h 698988"/>
              <a:gd name="connsiteX2" fmla="*/ 1729229 w 1729229"/>
              <a:gd name="connsiteY2" fmla="*/ 623136 h 698988"/>
              <a:gd name="connsiteX3" fmla="*/ 0 w 1729229"/>
              <a:gd name="connsiteY3" fmla="*/ 698988 h 698988"/>
              <a:gd name="connsiteX0" fmla="*/ 0 w 1729229"/>
              <a:gd name="connsiteY0" fmla="*/ 1146139 h 1146139"/>
              <a:gd name="connsiteX1" fmla="*/ 817662 w 1729229"/>
              <a:gd name="connsiteY1" fmla="*/ 0 h 1146139"/>
              <a:gd name="connsiteX2" fmla="*/ 1729229 w 1729229"/>
              <a:gd name="connsiteY2" fmla="*/ 1070287 h 1146139"/>
              <a:gd name="connsiteX3" fmla="*/ 0 w 1729229"/>
              <a:gd name="connsiteY3" fmla="*/ 1146139 h 114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9229" h="1146139">
                <a:moveTo>
                  <a:pt x="0" y="1146139"/>
                </a:moveTo>
                <a:lnTo>
                  <a:pt x="817662" y="0"/>
                </a:lnTo>
                <a:lnTo>
                  <a:pt x="1729229" y="1070287"/>
                </a:lnTo>
                <a:lnTo>
                  <a:pt x="0" y="1146139"/>
                </a:lnTo>
                <a:close/>
              </a:path>
            </a:pathLst>
          </a:custGeom>
          <a:gradFill>
            <a:gsLst>
              <a:gs pos="89000">
                <a:srgbClr val="52A4AE"/>
              </a:gs>
              <a:gs pos="3000">
                <a:srgbClr val="92BFB5"/>
              </a:gs>
            </a:gsLst>
            <a:lin ang="18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等腰三角形 21"/>
          <p:cNvSpPr/>
          <p:nvPr/>
        </p:nvSpPr>
        <p:spPr>
          <a:xfrm>
            <a:off x="9269857" y="4320327"/>
            <a:ext cx="464169" cy="60125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169" h="601250">
                <a:moveTo>
                  <a:pt x="0" y="536149"/>
                </a:moveTo>
                <a:lnTo>
                  <a:pt x="326118" y="0"/>
                </a:lnTo>
                <a:lnTo>
                  <a:pt x="464169" y="601250"/>
                </a:lnTo>
                <a:lnTo>
                  <a:pt x="0" y="53614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等腰三角形 21"/>
          <p:cNvSpPr/>
          <p:nvPr/>
        </p:nvSpPr>
        <p:spPr>
          <a:xfrm>
            <a:off x="757402" y="6106635"/>
            <a:ext cx="478741" cy="44135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21"/>
          <p:cNvSpPr/>
          <p:nvPr/>
        </p:nvSpPr>
        <p:spPr>
          <a:xfrm>
            <a:off x="1341873" y="5422432"/>
            <a:ext cx="191526" cy="1608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  <a:gd name="connsiteX0" fmla="*/ 0 w 507885"/>
              <a:gd name="connsiteY0" fmla="*/ 143102 h 441356"/>
              <a:gd name="connsiteX1" fmla="*/ 213384 w 507885"/>
              <a:gd name="connsiteY1" fmla="*/ 0 h 441356"/>
              <a:gd name="connsiteX2" fmla="*/ 507885 w 507885"/>
              <a:gd name="connsiteY2" fmla="*/ 441356 h 441356"/>
              <a:gd name="connsiteX3" fmla="*/ 0 w 507885"/>
              <a:gd name="connsiteY3" fmla="*/ 143102 h 441356"/>
              <a:gd name="connsiteX0" fmla="*/ 0 w 507885"/>
              <a:gd name="connsiteY0" fmla="*/ 33812 h 332066"/>
              <a:gd name="connsiteX1" fmla="*/ 191526 w 507885"/>
              <a:gd name="connsiteY1" fmla="*/ 0 h 332066"/>
              <a:gd name="connsiteX2" fmla="*/ 507885 w 507885"/>
              <a:gd name="connsiteY2" fmla="*/ 332066 h 332066"/>
              <a:gd name="connsiteX3" fmla="*/ 0 w 507885"/>
              <a:gd name="connsiteY3" fmla="*/ 33812 h 332066"/>
              <a:gd name="connsiteX0" fmla="*/ 0 w 191526"/>
              <a:gd name="connsiteY0" fmla="*/ 33812 h 160844"/>
              <a:gd name="connsiteX1" fmla="*/ 191526 w 191526"/>
              <a:gd name="connsiteY1" fmla="*/ 0 h 160844"/>
              <a:gd name="connsiteX2" fmla="*/ 139939 w 191526"/>
              <a:gd name="connsiteY2" fmla="*/ 160844 h 160844"/>
              <a:gd name="connsiteX3" fmla="*/ 0 w 191526"/>
              <a:gd name="connsiteY3" fmla="*/ 33812 h 16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26" h="160844">
                <a:moveTo>
                  <a:pt x="0" y="33812"/>
                </a:moveTo>
                <a:lnTo>
                  <a:pt x="191526" y="0"/>
                </a:lnTo>
                <a:lnTo>
                  <a:pt x="139939" y="160844"/>
                </a:lnTo>
                <a:lnTo>
                  <a:pt x="0" y="3381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44A69BD-AC91-45CF-BE89-3C19460DB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27" y="56858"/>
            <a:ext cx="6988146" cy="6744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92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2185437" y="8368"/>
            <a:ext cx="7810882" cy="2490039"/>
          </a:xfrm>
          <a:custGeom>
            <a:avLst/>
            <a:gdLst>
              <a:gd name="connsiteX0" fmla="*/ 0 w 7810882"/>
              <a:gd name="connsiteY0" fmla="*/ 0 h 2490039"/>
              <a:gd name="connsiteX1" fmla="*/ 7810882 w 7810882"/>
              <a:gd name="connsiteY1" fmla="*/ 0 h 2490039"/>
              <a:gd name="connsiteX2" fmla="*/ 7788307 w 7810882"/>
              <a:gd name="connsiteY2" fmla="*/ 49935 h 2490039"/>
              <a:gd name="connsiteX3" fmla="*/ 3905441 w 7810882"/>
              <a:gd name="connsiteY3" fmla="*/ 2490039 h 2490039"/>
              <a:gd name="connsiteX4" fmla="*/ 22575 w 7810882"/>
              <a:gd name="connsiteY4" fmla="*/ 49935 h 249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882" h="2490039">
                <a:moveTo>
                  <a:pt x="0" y="0"/>
                </a:moveTo>
                <a:lnTo>
                  <a:pt x="7810882" y="0"/>
                </a:lnTo>
                <a:lnTo>
                  <a:pt x="7788307" y="49935"/>
                </a:lnTo>
                <a:cubicBezTo>
                  <a:pt x="7092620" y="1493722"/>
                  <a:pt x="5615382" y="2490039"/>
                  <a:pt x="3905441" y="2490039"/>
                </a:cubicBezTo>
                <a:cubicBezTo>
                  <a:pt x="2195501" y="2490039"/>
                  <a:pt x="718262" y="1493722"/>
                  <a:pt x="22575" y="49935"/>
                </a:cubicBezTo>
                <a:close/>
              </a:path>
            </a:pathLst>
          </a:custGeom>
          <a:gradFill>
            <a:gsLst>
              <a:gs pos="0">
                <a:srgbClr val="B6D3B7">
                  <a:alpha val="0"/>
                </a:srgbClr>
              </a:gs>
              <a:gs pos="100000">
                <a:srgbClr val="77B6BF">
                  <a:alpha val="5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等腰三角形 21"/>
          <p:cNvSpPr/>
          <p:nvPr/>
        </p:nvSpPr>
        <p:spPr>
          <a:xfrm rot="17104780">
            <a:off x="11024259" y="6227990"/>
            <a:ext cx="241857" cy="22297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C95BC1-EBBC-4285-BD7D-2FF648DAF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45" y="2243308"/>
            <a:ext cx="10257909" cy="23231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027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700">
        <p15:prstTrans prst="airplane"/>
      </p:transition>
    </mc:Choice>
    <mc:Fallback xmlns="">
      <p:transition spd="slow" advClick="0" advTm="6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1"/>
          <p:cNvSpPr/>
          <p:nvPr/>
        </p:nvSpPr>
        <p:spPr>
          <a:xfrm>
            <a:off x="10881363" y="228730"/>
            <a:ext cx="972984" cy="2397095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1857239"/>
              <a:gd name="connsiteY0" fmla="*/ 666791 h 1558058"/>
              <a:gd name="connsiteX1" fmla="*/ 1702129 w 1857239"/>
              <a:gd name="connsiteY1" fmla="*/ 0 h 1558058"/>
              <a:gd name="connsiteX2" fmla="*/ 1857239 w 1857239"/>
              <a:gd name="connsiteY2" fmla="*/ 1558058 h 1558058"/>
              <a:gd name="connsiteX3" fmla="*/ 0 w 1857239"/>
              <a:gd name="connsiteY3" fmla="*/ 666791 h 1558058"/>
              <a:gd name="connsiteX0" fmla="*/ 0 w 972984"/>
              <a:gd name="connsiteY0" fmla="*/ 495969 h 1558058"/>
              <a:gd name="connsiteX1" fmla="*/ 817874 w 972984"/>
              <a:gd name="connsiteY1" fmla="*/ 0 h 1558058"/>
              <a:gd name="connsiteX2" fmla="*/ 972984 w 972984"/>
              <a:gd name="connsiteY2" fmla="*/ 1558058 h 1558058"/>
              <a:gd name="connsiteX3" fmla="*/ 0 w 972984"/>
              <a:gd name="connsiteY3" fmla="*/ 495969 h 1558058"/>
              <a:gd name="connsiteX0" fmla="*/ 0 w 972984"/>
              <a:gd name="connsiteY0" fmla="*/ 812492 h 1874581"/>
              <a:gd name="connsiteX1" fmla="*/ 345601 w 972984"/>
              <a:gd name="connsiteY1" fmla="*/ 0 h 1874581"/>
              <a:gd name="connsiteX2" fmla="*/ 972984 w 972984"/>
              <a:gd name="connsiteY2" fmla="*/ 1874581 h 1874581"/>
              <a:gd name="connsiteX3" fmla="*/ 0 w 972984"/>
              <a:gd name="connsiteY3" fmla="*/ 812492 h 1874581"/>
              <a:gd name="connsiteX0" fmla="*/ 0 w 972984"/>
              <a:gd name="connsiteY0" fmla="*/ 1335006 h 2397095"/>
              <a:gd name="connsiteX1" fmla="*/ 54198 w 972984"/>
              <a:gd name="connsiteY1" fmla="*/ 0 h 2397095"/>
              <a:gd name="connsiteX2" fmla="*/ 972984 w 972984"/>
              <a:gd name="connsiteY2" fmla="*/ 2397095 h 2397095"/>
              <a:gd name="connsiteX3" fmla="*/ 0 w 972984"/>
              <a:gd name="connsiteY3" fmla="*/ 1335006 h 239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984" h="2397095">
                <a:moveTo>
                  <a:pt x="0" y="1335006"/>
                </a:moveTo>
                <a:lnTo>
                  <a:pt x="54198" y="0"/>
                </a:lnTo>
                <a:lnTo>
                  <a:pt x="972984" y="2397095"/>
                </a:lnTo>
                <a:lnTo>
                  <a:pt x="0" y="1335006"/>
                </a:lnTo>
                <a:close/>
              </a:path>
            </a:pathLst>
          </a:custGeom>
          <a:gradFill>
            <a:gsLst>
              <a:gs pos="54000">
                <a:srgbClr val="52A4AE"/>
              </a:gs>
              <a:gs pos="3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802982" y="11043"/>
            <a:ext cx="1406469" cy="2621062"/>
          </a:xfrm>
          <a:custGeom>
            <a:avLst/>
            <a:gdLst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6469 w 1406469"/>
              <a:gd name="connsiteY2" fmla="*/ 3476740 h 3476740"/>
              <a:gd name="connsiteX3" fmla="*/ 0 w 1406469"/>
              <a:gd name="connsiteY3" fmla="*/ 3476740 h 3476740"/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0412 w 1406469"/>
              <a:gd name="connsiteY2" fmla="*/ 881316 h 3476740"/>
              <a:gd name="connsiteX3" fmla="*/ 1406469 w 1406469"/>
              <a:gd name="connsiteY3" fmla="*/ 3476740 h 3476740"/>
              <a:gd name="connsiteX4" fmla="*/ 0 w 1406469"/>
              <a:gd name="connsiteY4" fmla="*/ 3476740 h 3476740"/>
              <a:gd name="connsiteX0" fmla="*/ 0 w 1406469"/>
              <a:gd name="connsiteY0" fmla="*/ 3476740 h 3476740"/>
              <a:gd name="connsiteX1" fmla="*/ 1058581 w 1406469"/>
              <a:gd name="connsiteY1" fmla="*/ 855678 h 3476740"/>
              <a:gd name="connsiteX2" fmla="*/ 1406469 w 1406469"/>
              <a:gd name="connsiteY2" fmla="*/ 0 h 3476740"/>
              <a:gd name="connsiteX3" fmla="*/ 1400412 w 1406469"/>
              <a:gd name="connsiteY3" fmla="*/ 881316 h 3476740"/>
              <a:gd name="connsiteX4" fmla="*/ 1406469 w 1406469"/>
              <a:gd name="connsiteY4" fmla="*/ 3476740 h 3476740"/>
              <a:gd name="connsiteX5" fmla="*/ 0 w 1406469"/>
              <a:gd name="connsiteY5" fmla="*/ 3476740 h 3476740"/>
              <a:gd name="connsiteX0" fmla="*/ 0 w 1406469"/>
              <a:gd name="connsiteY0" fmla="*/ 2621062 h 2621062"/>
              <a:gd name="connsiteX1" fmla="*/ 1058581 w 1406469"/>
              <a:gd name="connsiteY1" fmla="*/ 0 h 2621062"/>
              <a:gd name="connsiteX2" fmla="*/ 1400412 w 1406469"/>
              <a:gd name="connsiteY2" fmla="*/ 25638 h 2621062"/>
              <a:gd name="connsiteX3" fmla="*/ 1406469 w 1406469"/>
              <a:gd name="connsiteY3" fmla="*/ 2621062 h 2621062"/>
              <a:gd name="connsiteX4" fmla="*/ 0 w 1406469"/>
              <a:gd name="connsiteY4" fmla="*/ 2621062 h 262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469" h="2621062">
                <a:moveTo>
                  <a:pt x="0" y="2621062"/>
                </a:moveTo>
                <a:lnTo>
                  <a:pt x="1058581" y="0"/>
                </a:lnTo>
                <a:lnTo>
                  <a:pt x="1400412" y="25638"/>
                </a:lnTo>
                <a:lnTo>
                  <a:pt x="1406469" y="2621062"/>
                </a:lnTo>
                <a:lnTo>
                  <a:pt x="0" y="2621062"/>
                </a:lnTo>
                <a:close/>
              </a:path>
            </a:pathLst>
          </a:custGeom>
          <a:gradFill>
            <a:gsLst>
              <a:gs pos="76000">
                <a:srgbClr val="52A4AE"/>
              </a:gs>
              <a:gs pos="37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7778663" y="751561"/>
            <a:ext cx="1089764" cy="789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764" h="789139">
                <a:moveTo>
                  <a:pt x="75156" y="789139"/>
                </a:moveTo>
                <a:lnTo>
                  <a:pt x="0" y="0"/>
                </a:lnTo>
                <a:lnTo>
                  <a:pt x="1089764" y="425885"/>
                </a:lnTo>
                <a:lnTo>
                  <a:pt x="75156" y="78913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>
            <a:off x="7815181" y="1954954"/>
            <a:ext cx="839950" cy="864297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950" h="864297">
                <a:moveTo>
                  <a:pt x="0" y="698988"/>
                </a:moveTo>
                <a:lnTo>
                  <a:pt x="626743" y="0"/>
                </a:lnTo>
                <a:lnTo>
                  <a:pt x="839950" y="864297"/>
                </a:lnTo>
                <a:lnTo>
                  <a:pt x="0" y="69898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1"/>
          <p:cNvSpPr/>
          <p:nvPr/>
        </p:nvSpPr>
        <p:spPr>
          <a:xfrm>
            <a:off x="8764510" y="1124618"/>
            <a:ext cx="1702129" cy="118626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29" h="1186269">
                <a:moveTo>
                  <a:pt x="0" y="666791"/>
                </a:moveTo>
                <a:lnTo>
                  <a:pt x="1702129" y="0"/>
                </a:lnTo>
                <a:lnTo>
                  <a:pt x="988057" y="1186269"/>
                </a:lnTo>
                <a:lnTo>
                  <a:pt x="0" y="666791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flipV="1">
            <a:off x="11016343" y="-1"/>
            <a:ext cx="1175657" cy="1389601"/>
          </a:xfrm>
          <a:prstGeom prst="triangle">
            <a:avLst>
              <a:gd name="adj" fmla="val 100000"/>
            </a:avLst>
          </a:prstGeom>
          <a:gradFill>
            <a:gsLst>
              <a:gs pos="100000">
                <a:srgbClr val="77B6BF"/>
              </a:gs>
              <a:gs pos="45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等腰三角形 21"/>
          <p:cNvSpPr/>
          <p:nvPr/>
        </p:nvSpPr>
        <p:spPr>
          <a:xfrm>
            <a:off x="10048625" y="1541081"/>
            <a:ext cx="1805722" cy="1146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1729229"/>
              <a:gd name="connsiteY0" fmla="*/ 698988 h 698988"/>
              <a:gd name="connsiteX1" fmla="*/ 626743 w 1729229"/>
              <a:gd name="connsiteY1" fmla="*/ 0 h 698988"/>
              <a:gd name="connsiteX2" fmla="*/ 1729229 w 1729229"/>
              <a:gd name="connsiteY2" fmla="*/ 623136 h 698988"/>
              <a:gd name="connsiteX3" fmla="*/ 0 w 1729229"/>
              <a:gd name="connsiteY3" fmla="*/ 698988 h 698988"/>
              <a:gd name="connsiteX0" fmla="*/ 0 w 1729229"/>
              <a:gd name="connsiteY0" fmla="*/ 1146139 h 1146139"/>
              <a:gd name="connsiteX1" fmla="*/ 817662 w 1729229"/>
              <a:gd name="connsiteY1" fmla="*/ 0 h 1146139"/>
              <a:gd name="connsiteX2" fmla="*/ 1729229 w 1729229"/>
              <a:gd name="connsiteY2" fmla="*/ 1070287 h 1146139"/>
              <a:gd name="connsiteX3" fmla="*/ 0 w 1729229"/>
              <a:gd name="connsiteY3" fmla="*/ 1146139 h 114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9229" h="1146139">
                <a:moveTo>
                  <a:pt x="0" y="1146139"/>
                </a:moveTo>
                <a:lnTo>
                  <a:pt x="817662" y="0"/>
                </a:lnTo>
                <a:lnTo>
                  <a:pt x="1729229" y="1070287"/>
                </a:lnTo>
                <a:lnTo>
                  <a:pt x="0" y="1146139"/>
                </a:lnTo>
                <a:close/>
              </a:path>
            </a:pathLst>
          </a:custGeom>
          <a:gradFill>
            <a:gsLst>
              <a:gs pos="89000">
                <a:srgbClr val="52A4AE"/>
              </a:gs>
              <a:gs pos="3000">
                <a:srgbClr val="92BFB5"/>
              </a:gs>
            </a:gsLst>
            <a:lin ang="18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等腰三角形 21"/>
          <p:cNvSpPr/>
          <p:nvPr/>
        </p:nvSpPr>
        <p:spPr>
          <a:xfrm>
            <a:off x="9269857" y="4320327"/>
            <a:ext cx="464169" cy="60125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169" h="601250">
                <a:moveTo>
                  <a:pt x="0" y="536149"/>
                </a:moveTo>
                <a:lnTo>
                  <a:pt x="326118" y="0"/>
                </a:lnTo>
                <a:lnTo>
                  <a:pt x="464169" y="601250"/>
                </a:lnTo>
                <a:lnTo>
                  <a:pt x="0" y="53614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等腰三角形 21"/>
          <p:cNvSpPr/>
          <p:nvPr/>
        </p:nvSpPr>
        <p:spPr>
          <a:xfrm>
            <a:off x="757402" y="6106635"/>
            <a:ext cx="478741" cy="44135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21"/>
          <p:cNvSpPr/>
          <p:nvPr/>
        </p:nvSpPr>
        <p:spPr>
          <a:xfrm>
            <a:off x="1341873" y="5422432"/>
            <a:ext cx="191526" cy="1608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  <a:gd name="connsiteX0" fmla="*/ 0 w 507885"/>
              <a:gd name="connsiteY0" fmla="*/ 143102 h 441356"/>
              <a:gd name="connsiteX1" fmla="*/ 213384 w 507885"/>
              <a:gd name="connsiteY1" fmla="*/ 0 h 441356"/>
              <a:gd name="connsiteX2" fmla="*/ 507885 w 507885"/>
              <a:gd name="connsiteY2" fmla="*/ 441356 h 441356"/>
              <a:gd name="connsiteX3" fmla="*/ 0 w 507885"/>
              <a:gd name="connsiteY3" fmla="*/ 143102 h 441356"/>
              <a:gd name="connsiteX0" fmla="*/ 0 w 507885"/>
              <a:gd name="connsiteY0" fmla="*/ 33812 h 332066"/>
              <a:gd name="connsiteX1" fmla="*/ 191526 w 507885"/>
              <a:gd name="connsiteY1" fmla="*/ 0 h 332066"/>
              <a:gd name="connsiteX2" fmla="*/ 507885 w 507885"/>
              <a:gd name="connsiteY2" fmla="*/ 332066 h 332066"/>
              <a:gd name="connsiteX3" fmla="*/ 0 w 507885"/>
              <a:gd name="connsiteY3" fmla="*/ 33812 h 332066"/>
              <a:gd name="connsiteX0" fmla="*/ 0 w 191526"/>
              <a:gd name="connsiteY0" fmla="*/ 33812 h 160844"/>
              <a:gd name="connsiteX1" fmla="*/ 191526 w 191526"/>
              <a:gd name="connsiteY1" fmla="*/ 0 h 160844"/>
              <a:gd name="connsiteX2" fmla="*/ 139939 w 191526"/>
              <a:gd name="connsiteY2" fmla="*/ 160844 h 160844"/>
              <a:gd name="connsiteX3" fmla="*/ 0 w 191526"/>
              <a:gd name="connsiteY3" fmla="*/ 33812 h 16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26" h="160844">
                <a:moveTo>
                  <a:pt x="0" y="33812"/>
                </a:moveTo>
                <a:lnTo>
                  <a:pt x="191526" y="0"/>
                </a:lnTo>
                <a:lnTo>
                  <a:pt x="139939" y="160844"/>
                </a:lnTo>
                <a:lnTo>
                  <a:pt x="0" y="3381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FE3FBFF-1858-4992-8D0A-AF2BC1089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126" y="228730"/>
            <a:ext cx="7313748" cy="6391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774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2185437" y="8368"/>
            <a:ext cx="7810882" cy="2490039"/>
          </a:xfrm>
          <a:custGeom>
            <a:avLst/>
            <a:gdLst>
              <a:gd name="connsiteX0" fmla="*/ 0 w 7810882"/>
              <a:gd name="connsiteY0" fmla="*/ 0 h 2490039"/>
              <a:gd name="connsiteX1" fmla="*/ 7810882 w 7810882"/>
              <a:gd name="connsiteY1" fmla="*/ 0 h 2490039"/>
              <a:gd name="connsiteX2" fmla="*/ 7788307 w 7810882"/>
              <a:gd name="connsiteY2" fmla="*/ 49935 h 2490039"/>
              <a:gd name="connsiteX3" fmla="*/ 3905441 w 7810882"/>
              <a:gd name="connsiteY3" fmla="*/ 2490039 h 2490039"/>
              <a:gd name="connsiteX4" fmla="*/ 22575 w 7810882"/>
              <a:gd name="connsiteY4" fmla="*/ 49935 h 249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882" h="2490039">
                <a:moveTo>
                  <a:pt x="0" y="0"/>
                </a:moveTo>
                <a:lnTo>
                  <a:pt x="7810882" y="0"/>
                </a:lnTo>
                <a:lnTo>
                  <a:pt x="7788307" y="49935"/>
                </a:lnTo>
                <a:cubicBezTo>
                  <a:pt x="7092620" y="1493722"/>
                  <a:pt x="5615382" y="2490039"/>
                  <a:pt x="3905441" y="2490039"/>
                </a:cubicBezTo>
                <a:cubicBezTo>
                  <a:pt x="2195501" y="2490039"/>
                  <a:pt x="718262" y="1493722"/>
                  <a:pt x="22575" y="49935"/>
                </a:cubicBezTo>
                <a:close/>
              </a:path>
            </a:pathLst>
          </a:custGeom>
          <a:gradFill>
            <a:gsLst>
              <a:gs pos="0">
                <a:srgbClr val="B6D3B7">
                  <a:alpha val="0"/>
                </a:srgbClr>
              </a:gs>
              <a:gs pos="100000">
                <a:srgbClr val="77B6BF">
                  <a:alpha val="5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1A9D17F-ABE9-4309-AF1D-DA6FAA76E65E}"/>
              </a:ext>
            </a:extLst>
          </p:cNvPr>
          <p:cNvSpPr txBox="1"/>
          <p:nvPr/>
        </p:nvSpPr>
        <p:spPr>
          <a:xfrm>
            <a:off x="5290218" y="459223"/>
            <a:ext cx="1968458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6000" dirty="0">
                <a:gradFill>
                  <a:gsLst>
                    <a:gs pos="0">
                      <a:srgbClr val="92BFB5"/>
                    </a:gs>
                    <a:gs pos="100000">
                      <a:srgbClr val="52A4AE"/>
                    </a:gs>
                  </a:gsLst>
                  <a:lin ang="2700000" scaled="0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目</a:t>
            </a:r>
            <a:r>
              <a:rPr lang="zh-TW" altLang="en-US" sz="6000" dirty="0">
                <a:gradFill>
                  <a:gsLst>
                    <a:gs pos="0">
                      <a:srgbClr val="92BFB5"/>
                    </a:gs>
                    <a:gs pos="100000">
                      <a:srgbClr val="52A4AE"/>
                    </a:gs>
                  </a:gsLst>
                  <a:lin ang="2700000" scaled="0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錄</a:t>
            </a:r>
            <a:endParaRPr lang="zh-CN" altLang="en-US" sz="6000" dirty="0"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2700000" scaled="0"/>
              </a:gra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C7535D0-0F19-4D70-A930-67D08CBB0FB6}"/>
              </a:ext>
            </a:extLst>
          </p:cNvPr>
          <p:cNvSpPr txBox="1"/>
          <p:nvPr/>
        </p:nvSpPr>
        <p:spPr>
          <a:xfrm rot="16200000">
            <a:off x="6028228" y="457021"/>
            <a:ext cx="492443" cy="23585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CONTENTS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96934" y="3548035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資料來源</a:t>
            </a:r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&amp;</a:t>
            </a: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介紹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614633" y="3435050"/>
            <a:ext cx="1008284" cy="700477"/>
            <a:chOff x="5871092" y="1184851"/>
            <a:chExt cx="1008284" cy="700477"/>
          </a:xfrm>
        </p:grpSpPr>
        <p:grpSp>
          <p:nvGrpSpPr>
            <p:cNvPr id="9" name="组合 8"/>
            <p:cNvGrpSpPr/>
            <p:nvPr/>
          </p:nvGrpSpPr>
          <p:grpSpPr>
            <a:xfrm>
              <a:off x="5871092" y="1184851"/>
              <a:ext cx="700479" cy="700477"/>
              <a:chOff x="5953785" y="1232361"/>
              <a:chExt cx="605464" cy="60546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2A9B3F6B-DCD1-4908-8676-EA97D5386614}"/>
                  </a:ext>
                </a:extLst>
              </p:cNvPr>
              <p:cNvSpPr/>
              <p:nvPr/>
            </p:nvSpPr>
            <p:spPr>
              <a:xfrm>
                <a:off x="5953785" y="1232361"/>
                <a:ext cx="605464" cy="605462"/>
              </a:xfrm>
              <a:prstGeom prst="ellipse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9" name="TextBox 11">
                <a:extLst>
                  <a:ext uri="{FF2B5EF4-FFF2-40B4-BE49-F238E27FC236}">
                    <a16:creationId xmlns:a16="http://schemas.microsoft.com/office/drawing/2014/main" id="{91278FD8-3CF4-41D6-952E-9BA296858D03}"/>
                  </a:ext>
                </a:extLst>
              </p:cNvPr>
              <p:cNvSpPr txBox="1"/>
              <p:nvPr/>
            </p:nvSpPr>
            <p:spPr>
              <a:xfrm>
                <a:off x="6019149" y="1313819"/>
                <a:ext cx="482731" cy="432297"/>
              </a:xfrm>
              <a:prstGeom prst="rect">
                <a:avLst/>
              </a:prstGeom>
              <a:noFill/>
              <a:effectLst/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1" name="等腰三角形 10"/>
            <p:cNvSpPr/>
            <p:nvPr/>
          </p:nvSpPr>
          <p:spPr>
            <a:xfrm rot="5400000">
              <a:off x="6724526" y="1479984"/>
              <a:ext cx="198506" cy="111195"/>
            </a:xfrm>
            <a:prstGeom prst="triangle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8080750" y="3539407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雙</a:t>
            </a:r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&amp;</a:t>
            </a: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單變數地圖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6831736" y="3434559"/>
            <a:ext cx="1008284" cy="700477"/>
            <a:chOff x="5871092" y="1184851"/>
            <a:chExt cx="1008284" cy="700477"/>
          </a:xfrm>
        </p:grpSpPr>
        <p:grpSp>
          <p:nvGrpSpPr>
            <p:cNvPr id="96" name="组合 95"/>
            <p:cNvGrpSpPr/>
            <p:nvPr/>
          </p:nvGrpSpPr>
          <p:grpSpPr>
            <a:xfrm>
              <a:off x="5871092" y="1184851"/>
              <a:ext cx="700479" cy="700477"/>
              <a:chOff x="5953785" y="1232361"/>
              <a:chExt cx="605464" cy="605462"/>
            </a:xfrm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2A9B3F6B-DCD1-4908-8676-EA97D5386614}"/>
                  </a:ext>
                </a:extLst>
              </p:cNvPr>
              <p:cNvSpPr/>
              <p:nvPr/>
            </p:nvSpPr>
            <p:spPr>
              <a:xfrm>
                <a:off x="5953785" y="1232361"/>
                <a:ext cx="605464" cy="605462"/>
              </a:xfrm>
              <a:prstGeom prst="ellipse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99" name="TextBox 11">
                <a:extLst>
                  <a:ext uri="{FF2B5EF4-FFF2-40B4-BE49-F238E27FC236}">
                    <a16:creationId xmlns:a16="http://schemas.microsoft.com/office/drawing/2014/main" id="{91278FD8-3CF4-41D6-952E-9BA296858D03}"/>
                  </a:ext>
                </a:extLst>
              </p:cNvPr>
              <p:cNvSpPr txBox="1"/>
              <p:nvPr/>
            </p:nvSpPr>
            <p:spPr>
              <a:xfrm>
                <a:off x="6019147" y="1313819"/>
                <a:ext cx="482731" cy="432297"/>
              </a:xfrm>
              <a:prstGeom prst="rect">
                <a:avLst/>
              </a:prstGeom>
              <a:noFill/>
              <a:effectLst/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97" name="等腰三角形 96"/>
            <p:cNvSpPr/>
            <p:nvPr/>
          </p:nvSpPr>
          <p:spPr>
            <a:xfrm rot="5400000">
              <a:off x="6724526" y="1479984"/>
              <a:ext cx="198506" cy="111195"/>
            </a:xfrm>
            <a:prstGeom prst="triangle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2896934" y="51555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操作步驟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1614632" y="5042072"/>
            <a:ext cx="1008284" cy="700477"/>
            <a:chOff x="5871092" y="1184851"/>
            <a:chExt cx="1008284" cy="700477"/>
          </a:xfrm>
        </p:grpSpPr>
        <p:grpSp>
          <p:nvGrpSpPr>
            <p:cNvPr id="104" name="组合 103"/>
            <p:cNvGrpSpPr/>
            <p:nvPr/>
          </p:nvGrpSpPr>
          <p:grpSpPr>
            <a:xfrm>
              <a:off x="5871092" y="1184851"/>
              <a:ext cx="700479" cy="700477"/>
              <a:chOff x="5953785" y="1232361"/>
              <a:chExt cx="605464" cy="605462"/>
            </a:xfrm>
          </p:grpSpPr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2A9B3F6B-DCD1-4908-8676-EA97D5386614}"/>
                  </a:ext>
                </a:extLst>
              </p:cNvPr>
              <p:cNvSpPr/>
              <p:nvPr/>
            </p:nvSpPr>
            <p:spPr>
              <a:xfrm>
                <a:off x="5953785" y="1232361"/>
                <a:ext cx="605464" cy="605462"/>
              </a:xfrm>
              <a:prstGeom prst="ellipse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07" name="TextBox 11">
                <a:extLst>
                  <a:ext uri="{FF2B5EF4-FFF2-40B4-BE49-F238E27FC236}">
                    <a16:creationId xmlns:a16="http://schemas.microsoft.com/office/drawing/2014/main" id="{91278FD8-3CF4-41D6-952E-9BA296858D03}"/>
                  </a:ext>
                </a:extLst>
              </p:cNvPr>
              <p:cNvSpPr txBox="1"/>
              <p:nvPr/>
            </p:nvSpPr>
            <p:spPr>
              <a:xfrm>
                <a:off x="6019147" y="1313819"/>
                <a:ext cx="482731" cy="432297"/>
              </a:xfrm>
              <a:prstGeom prst="rect">
                <a:avLst/>
              </a:prstGeom>
              <a:noFill/>
              <a:effectLst/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05" name="等腰三角形 104"/>
            <p:cNvSpPr/>
            <p:nvPr/>
          </p:nvSpPr>
          <p:spPr>
            <a:xfrm rot="5400000">
              <a:off x="6724526" y="1479984"/>
              <a:ext cx="198506" cy="111195"/>
            </a:xfrm>
            <a:prstGeom prst="triangle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8080750" y="516139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參考資料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6831737" y="5042072"/>
            <a:ext cx="1008284" cy="700477"/>
            <a:chOff x="5871092" y="1184851"/>
            <a:chExt cx="1008284" cy="700477"/>
          </a:xfrm>
        </p:grpSpPr>
        <p:grpSp>
          <p:nvGrpSpPr>
            <p:cNvPr id="112" name="组合 111"/>
            <p:cNvGrpSpPr/>
            <p:nvPr/>
          </p:nvGrpSpPr>
          <p:grpSpPr>
            <a:xfrm>
              <a:off x="5871092" y="1184851"/>
              <a:ext cx="700479" cy="700477"/>
              <a:chOff x="5953785" y="1232361"/>
              <a:chExt cx="605464" cy="605462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2A9B3F6B-DCD1-4908-8676-EA97D5386614}"/>
                  </a:ext>
                </a:extLst>
              </p:cNvPr>
              <p:cNvSpPr/>
              <p:nvPr/>
            </p:nvSpPr>
            <p:spPr>
              <a:xfrm>
                <a:off x="5953785" y="1232361"/>
                <a:ext cx="605464" cy="605462"/>
              </a:xfrm>
              <a:prstGeom prst="ellipse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15" name="TextBox 11">
                <a:extLst>
                  <a:ext uri="{FF2B5EF4-FFF2-40B4-BE49-F238E27FC236}">
                    <a16:creationId xmlns:a16="http://schemas.microsoft.com/office/drawing/2014/main" id="{91278FD8-3CF4-41D6-952E-9BA296858D03}"/>
                  </a:ext>
                </a:extLst>
              </p:cNvPr>
              <p:cNvSpPr txBox="1"/>
              <p:nvPr/>
            </p:nvSpPr>
            <p:spPr>
              <a:xfrm>
                <a:off x="6019148" y="1313819"/>
                <a:ext cx="482731" cy="432297"/>
              </a:xfrm>
              <a:prstGeom prst="rect">
                <a:avLst/>
              </a:prstGeom>
              <a:noFill/>
              <a:effectLst/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rPr>
                  <a:t>04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13" name="等腰三角形 112"/>
            <p:cNvSpPr/>
            <p:nvPr/>
          </p:nvSpPr>
          <p:spPr>
            <a:xfrm rot="5400000">
              <a:off x="6724526" y="1479984"/>
              <a:ext cx="198506" cy="111195"/>
            </a:xfrm>
            <a:prstGeom prst="triangle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7" name="等腰三角形 21"/>
          <p:cNvSpPr/>
          <p:nvPr/>
        </p:nvSpPr>
        <p:spPr>
          <a:xfrm rot="19016716">
            <a:off x="4406591" y="746458"/>
            <a:ext cx="305137" cy="22096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764" h="789139">
                <a:moveTo>
                  <a:pt x="75156" y="789139"/>
                </a:moveTo>
                <a:lnTo>
                  <a:pt x="0" y="0"/>
                </a:lnTo>
                <a:lnTo>
                  <a:pt x="1089764" y="425885"/>
                </a:lnTo>
                <a:lnTo>
                  <a:pt x="75156" y="78913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等腰三角形 21"/>
          <p:cNvSpPr/>
          <p:nvPr/>
        </p:nvSpPr>
        <p:spPr>
          <a:xfrm rot="4769635">
            <a:off x="7522232" y="360418"/>
            <a:ext cx="283544" cy="197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29" h="1186269">
                <a:moveTo>
                  <a:pt x="0" y="666791"/>
                </a:moveTo>
                <a:lnTo>
                  <a:pt x="1702129" y="0"/>
                </a:lnTo>
                <a:lnTo>
                  <a:pt x="988057" y="1186269"/>
                </a:lnTo>
                <a:lnTo>
                  <a:pt x="0" y="666791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等腰三角形 21"/>
          <p:cNvSpPr/>
          <p:nvPr/>
        </p:nvSpPr>
        <p:spPr>
          <a:xfrm rot="17104780">
            <a:off x="11024259" y="6227990"/>
            <a:ext cx="241857" cy="22297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4359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700">
        <p15:prstTrans prst="airplane"/>
      </p:transition>
    </mc:Choice>
    <mc:Fallback xmlns="">
      <p:transition spd="slow" advClick="0" advTm="6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0" grpId="0"/>
      <p:bldP spid="41" grpId="0"/>
      <p:bldP spid="47" grpId="0" animBg="1"/>
      <p:bldP spid="48" grpId="0" animBg="1"/>
      <p:bldP spid="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2185437" y="8368"/>
            <a:ext cx="7810882" cy="2490039"/>
          </a:xfrm>
          <a:custGeom>
            <a:avLst/>
            <a:gdLst>
              <a:gd name="connsiteX0" fmla="*/ 0 w 7810882"/>
              <a:gd name="connsiteY0" fmla="*/ 0 h 2490039"/>
              <a:gd name="connsiteX1" fmla="*/ 7810882 w 7810882"/>
              <a:gd name="connsiteY1" fmla="*/ 0 h 2490039"/>
              <a:gd name="connsiteX2" fmla="*/ 7788307 w 7810882"/>
              <a:gd name="connsiteY2" fmla="*/ 49935 h 2490039"/>
              <a:gd name="connsiteX3" fmla="*/ 3905441 w 7810882"/>
              <a:gd name="connsiteY3" fmla="*/ 2490039 h 2490039"/>
              <a:gd name="connsiteX4" fmla="*/ 22575 w 7810882"/>
              <a:gd name="connsiteY4" fmla="*/ 49935 h 249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882" h="2490039">
                <a:moveTo>
                  <a:pt x="0" y="0"/>
                </a:moveTo>
                <a:lnTo>
                  <a:pt x="7810882" y="0"/>
                </a:lnTo>
                <a:lnTo>
                  <a:pt x="7788307" y="49935"/>
                </a:lnTo>
                <a:cubicBezTo>
                  <a:pt x="7092620" y="1493722"/>
                  <a:pt x="5615382" y="2490039"/>
                  <a:pt x="3905441" y="2490039"/>
                </a:cubicBezTo>
                <a:cubicBezTo>
                  <a:pt x="2195501" y="2490039"/>
                  <a:pt x="718262" y="1493722"/>
                  <a:pt x="22575" y="49935"/>
                </a:cubicBezTo>
                <a:close/>
              </a:path>
            </a:pathLst>
          </a:custGeom>
          <a:gradFill>
            <a:gsLst>
              <a:gs pos="0">
                <a:srgbClr val="B6D3B7">
                  <a:alpha val="0"/>
                </a:srgbClr>
              </a:gs>
              <a:gs pos="100000">
                <a:srgbClr val="77B6BF">
                  <a:alpha val="5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等腰三角形 21"/>
          <p:cNvSpPr/>
          <p:nvPr/>
        </p:nvSpPr>
        <p:spPr>
          <a:xfrm rot="17104780">
            <a:off x="11024259" y="6227990"/>
            <a:ext cx="241857" cy="22297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5FFC649-7958-42C7-BE30-ED33C9999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145" y="240850"/>
            <a:ext cx="7299709" cy="6376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7950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700">
        <p15:prstTrans prst="airplane"/>
      </p:transition>
    </mc:Choice>
    <mc:Fallback xmlns="">
      <p:transition spd="slow" advClick="0" advTm="6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1"/>
          <p:cNvSpPr/>
          <p:nvPr/>
        </p:nvSpPr>
        <p:spPr>
          <a:xfrm>
            <a:off x="10881363" y="228730"/>
            <a:ext cx="972984" cy="2397095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1857239"/>
              <a:gd name="connsiteY0" fmla="*/ 666791 h 1558058"/>
              <a:gd name="connsiteX1" fmla="*/ 1702129 w 1857239"/>
              <a:gd name="connsiteY1" fmla="*/ 0 h 1558058"/>
              <a:gd name="connsiteX2" fmla="*/ 1857239 w 1857239"/>
              <a:gd name="connsiteY2" fmla="*/ 1558058 h 1558058"/>
              <a:gd name="connsiteX3" fmla="*/ 0 w 1857239"/>
              <a:gd name="connsiteY3" fmla="*/ 666791 h 1558058"/>
              <a:gd name="connsiteX0" fmla="*/ 0 w 972984"/>
              <a:gd name="connsiteY0" fmla="*/ 495969 h 1558058"/>
              <a:gd name="connsiteX1" fmla="*/ 817874 w 972984"/>
              <a:gd name="connsiteY1" fmla="*/ 0 h 1558058"/>
              <a:gd name="connsiteX2" fmla="*/ 972984 w 972984"/>
              <a:gd name="connsiteY2" fmla="*/ 1558058 h 1558058"/>
              <a:gd name="connsiteX3" fmla="*/ 0 w 972984"/>
              <a:gd name="connsiteY3" fmla="*/ 495969 h 1558058"/>
              <a:gd name="connsiteX0" fmla="*/ 0 w 972984"/>
              <a:gd name="connsiteY0" fmla="*/ 812492 h 1874581"/>
              <a:gd name="connsiteX1" fmla="*/ 345601 w 972984"/>
              <a:gd name="connsiteY1" fmla="*/ 0 h 1874581"/>
              <a:gd name="connsiteX2" fmla="*/ 972984 w 972984"/>
              <a:gd name="connsiteY2" fmla="*/ 1874581 h 1874581"/>
              <a:gd name="connsiteX3" fmla="*/ 0 w 972984"/>
              <a:gd name="connsiteY3" fmla="*/ 812492 h 1874581"/>
              <a:gd name="connsiteX0" fmla="*/ 0 w 972984"/>
              <a:gd name="connsiteY0" fmla="*/ 1335006 h 2397095"/>
              <a:gd name="connsiteX1" fmla="*/ 54198 w 972984"/>
              <a:gd name="connsiteY1" fmla="*/ 0 h 2397095"/>
              <a:gd name="connsiteX2" fmla="*/ 972984 w 972984"/>
              <a:gd name="connsiteY2" fmla="*/ 2397095 h 2397095"/>
              <a:gd name="connsiteX3" fmla="*/ 0 w 972984"/>
              <a:gd name="connsiteY3" fmla="*/ 1335006 h 239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984" h="2397095">
                <a:moveTo>
                  <a:pt x="0" y="1335006"/>
                </a:moveTo>
                <a:lnTo>
                  <a:pt x="54198" y="0"/>
                </a:lnTo>
                <a:lnTo>
                  <a:pt x="972984" y="2397095"/>
                </a:lnTo>
                <a:lnTo>
                  <a:pt x="0" y="1335006"/>
                </a:lnTo>
                <a:close/>
              </a:path>
            </a:pathLst>
          </a:custGeom>
          <a:gradFill>
            <a:gsLst>
              <a:gs pos="54000">
                <a:srgbClr val="52A4AE"/>
              </a:gs>
              <a:gs pos="3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802982" y="11043"/>
            <a:ext cx="1406469" cy="2621062"/>
          </a:xfrm>
          <a:custGeom>
            <a:avLst/>
            <a:gdLst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6469 w 1406469"/>
              <a:gd name="connsiteY2" fmla="*/ 3476740 h 3476740"/>
              <a:gd name="connsiteX3" fmla="*/ 0 w 1406469"/>
              <a:gd name="connsiteY3" fmla="*/ 3476740 h 3476740"/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0412 w 1406469"/>
              <a:gd name="connsiteY2" fmla="*/ 881316 h 3476740"/>
              <a:gd name="connsiteX3" fmla="*/ 1406469 w 1406469"/>
              <a:gd name="connsiteY3" fmla="*/ 3476740 h 3476740"/>
              <a:gd name="connsiteX4" fmla="*/ 0 w 1406469"/>
              <a:gd name="connsiteY4" fmla="*/ 3476740 h 3476740"/>
              <a:gd name="connsiteX0" fmla="*/ 0 w 1406469"/>
              <a:gd name="connsiteY0" fmla="*/ 3476740 h 3476740"/>
              <a:gd name="connsiteX1" fmla="*/ 1058581 w 1406469"/>
              <a:gd name="connsiteY1" fmla="*/ 855678 h 3476740"/>
              <a:gd name="connsiteX2" fmla="*/ 1406469 w 1406469"/>
              <a:gd name="connsiteY2" fmla="*/ 0 h 3476740"/>
              <a:gd name="connsiteX3" fmla="*/ 1400412 w 1406469"/>
              <a:gd name="connsiteY3" fmla="*/ 881316 h 3476740"/>
              <a:gd name="connsiteX4" fmla="*/ 1406469 w 1406469"/>
              <a:gd name="connsiteY4" fmla="*/ 3476740 h 3476740"/>
              <a:gd name="connsiteX5" fmla="*/ 0 w 1406469"/>
              <a:gd name="connsiteY5" fmla="*/ 3476740 h 3476740"/>
              <a:gd name="connsiteX0" fmla="*/ 0 w 1406469"/>
              <a:gd name="connsiteY0" fmla="*/ 2621062 h 2621062"/>
              <a:gd name="connsiteX1" fmla="*/ 1058581 w 1406469"/>
              <a:gd name="connsiteY1" fmla="*/ 0 h 2621062"/>
              <a:gd name="connsiteX2" fmla="*/ 1400412 w 1406469"/>
              <a:gd name="connsiteY2" fmla="*/ 25638 h 2621062"/>
              <a:gd name="connsiteX3" fmla="*/ 1406469 w 1406469"/>
              <a:gd name="connsiteY3" fmla="*/ 2621062 h 2621062"/>
              <a:gd name="connsiteX4" fmla="*/ 0 w 1406469"/>
              <a:gd name="connsiteY4" fmla="*/ 2621062 h 262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469" h="2621062">
                <a:moveTo>
                  <a:pt x="0" y="2621062"/>
                </a:moveTo>
                <a:lnTo>
                  <a:pt x="1058581" y="0"/>
                </a:lnTo>
                <a:lnTo>
                  <a:pt x="1400412" y="25638"/>
                </a:lnTo>
                <a:lnTo>
                  <a:pt x="1406469" y="2621062"/>
                </a:lnTo>
                <a:lnTo>
                  <a:pt x="0" y="2621062"/>
                </a:lnTo>
                <a:close/>
              </a:path>
            </a:pathLst>
          </a:custGeom>
          <a:gradFill>
            <a:gsLst>
              <a:gs pos="76000">
                <a:srgbClr val="52A4AE"/>
              </a:gs>
              <a:gs pos="37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7778663" y="751561"/>
            <a:ext cx="1089764" cy="789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764" h="789139">
                <a:moveTo>
                  <a:pt x="75156" y="789139"/>
                </a:moveTo>
                <a:lnTo>
                  <a:pt x="0" y="0"/>
                </a:lnTo>
                <a:lnTo>
                  <a:pt x="1089764" y="425885"/>
                </a:lnTo>
                <a:lnTo>
                  <a:pt x="75156" y="78913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>
            <a:off x="7815181" y="1954954"/>
            <a:ext cx="839950" cy="864297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950" h="864297">
                <a:moveTo>
                  <a:pt x="0" y="698988"/>
                </a:moveTo>
                <a:lnTo>
                  <a:pt x="626743" y="0"/>
                </a:lnTo>
                <a:lnTo>
                  <a:pt x="839950" y="864297"/>
                </a:lnTo>
                <a:lnTo>
                  <a:pt x="0" y="69898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1"/>
          <p:cNvSpPr/>
          <p:nvPr/>
        </p:nvSpPr>
        <p:spPr>
          <a:xfrm>
            <a:off x="8764510" y="1124618"/>
            <a:ext cx="1702129" cy="118626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29" h="1186269">
                <a:moveTo>
                  <a:pt x="0" y="666791"/>
                </a:moveTo>
                <a:lnTo>
                  <a:pt x="1702129" y="0"/>
                </a:lnTo>
                <a:lnTo>
                  <a:pt x="988057" y="1186269"/>
                </a:lnTo>
                <a:lnTo>
                  <a:pt x="0" y="666791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flipV="1">
            <a:off x="11016343" y="-1"/>
            <a:ext cx="1175657" cy="1389601"/>
          </a:xfrm>
          <a:prstGeom prst="triangle">
            <a:avLst>
              <a:gd name="adj" fmla="val 100000"/>
            </a:avLst>
          </a:prstGeom>
          <a:gradFill>
            <a:gsLst>
              <a:gs pos="100000">
                <a:srgbClr val="77B6BF"/>
              </a:gs>
              <a:gs pos="45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等腰三角形 21"/>
          <p:cNvSpPr/>
          <p:nvPr/>
        </p:nvSpPr>
        <p:spPr>
          <a:xfrm>
            <a:off x="10048625" y="1541081"/>
            <a:ext cx="1805722" cy="1146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1729229"/>
              <a:gd name="connsiteY0" fmla="*/ 698988 h 698988"/>
              <a:gd name="connsiteX1" fmla="*/ 626743 w 1729229"/>
              <a:gd name="connsiteY1" fmla="*/ 0 h 698988"/>
              <a:gd name="connsiteX2" fmla="*/ 1729229 w 1729229"/>
              <a:gd name="connsiteY2" fmla="*/ 623136 h 698988"/>
              <a:gd name="connsiteX3" fmla="*/ 0 w 1729229"/>
              <a:gd name="connsiteY3" fmla="*/ 698988 h 698988"/>
              <a:gd name="connsiteX0" fmla="*/ 0 w 1729229"/>
              <a:gd name="connsiteY0" fmla="*/ 1146139 h 1146139"/>
              <a:gd name="connsiteX1" fmla="*/ 817662 w 1729229"/>
              <a:gd name="connsiteY1" fmla="*/ 0 h 1146139"/>
              <a:gd name="connsiteX2" fmla="*/ 1729229 w 1729229"/>
              <a:gd name="connsiteY2" fmla="*/ 1070287 h 1146139"/>
              <a:gd name="connsiteX3" fmla="*/ 0 w 1729229"/>
              <a:gd name="connsiteY3" fmla="*/ 1146139 h 114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9229" h="1146139">
                <a:moveTo>
                  <a:pt x="0" y="1146139"/>
                </a:moveTo>
                <a:lnTo>
                  <a:pt x="817662" y="0"/>
                </a:lnTo>
                <a:lnTo>
                  <a:pt x="1729229" y="1070287"/>
                </a:lnTo>
                <a:lnTo>
                  <a:pt x="0" y="1146139"/>
                </a:lnTo>
                <a:close/>
              </a:path>
            </a:pathLst>
          </a:custGeom>
          <a:gradFill>
            <a:gsLst>
              <a:gs pos="89000">
                <a:srgbClr val="52A4AE"/>
              </a:gs>
              <a:gs pos="3000">
                <a:srgbClr val="92BFB5"/>
              </a:gs>
            </a:gsLst>
            <a:lin ang="18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等腰三角形 21"/>
          <p:cNvSpPr/>
          <p:nvPr/>
        </p:nvSpPr>
        <p:spPr>
          <a:xfrm>
            <a:off x="9269857" y="4320327"/>
            <a:ext cx="464169" cy="60125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169" h="601250">
                <a:moveTo>
                  <a:pt x="0" y="536149"/>
                </a:moveTo>
                <a:lnTo>
                  <a:pt x="326118" y="0"/>
                </a:lnTo>
                <a:lnTo>
                  <a:pt x="464169" y="601250"/>
                </a:lnTo>
                <a:lnTo>
                  <a:pt x="0" y="53614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等腰三角形 21"/>
          <p:cNvSpPr/>
          <p:nvPr/>
        </p:nvSpPr>
        <p:spPr>
          <a:xfrm>
            <a:off x="757402" y="6106635"/>
            <a:ext cx="478741" cy="44135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21"/>
          <p:cNvSpPr/>
          <p:nvPr/>
        </p:nvSpPr>
        <p:spPr>
          <a:xfrm>
            <a:off x="1341873" y="5422432"/>
            <a:ext cx="191526" cy="1608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  <a:gd name="connsiteX0" fmla="*/ 0 w 507885"/>
              <a:gd name="connsiteY0" fmla="*/ 143102 h 441356"/>
              <a:gd name="connsiteX1" fmla="*/ 213384 w 507885"/>
              <a:gd name="connsiteY1" fmla="*/ 0 h 441356"/>
              <a:gd name="connsiteX2" fmla="*/ 507885 w 507885"/>
              <a:gd name="connsiteY2" fmla="*/ 441356 h 441356"/>
              <a:gd name="connsiteX3" fmla="*/ 0 w 507885"/>
              <a:gd name="connsiteY3" fmla="*/ 143102 h 441356"/>
              <a:gd name="connsiteX0" fmla="*/ 0 w 507885"/>
              <a:gd name="connsiteY0" fmla="*/ 33812 h 332066"/>
              <a:gd name="connsiteX1" fmla="*/ 191526 w 507885"/>
              <a:gd name="connsiteY1" fmla="*/ 0 h 332066"/>
              <a:gd name="connsiteX2" fmla="*/ 507885 w 507885"/>
              <a:gd name="connsiteY2" fmla="*/ 332066 h 332066"/>
              <a:gd name="connsiteX3" fmla="*/ 0 w 507885"/>
              <a:gd name="connsiteY3" fmla="*/ 33812 h 332066"/>
              <a:gd name="connsiteX0" fmla="*/ 0 w 191526"/>
              <a:gd name="connsiteY0" fmla="*/ 33812 h 160844"/>
              <a:gd name="connsiteX1" fmla="*/ 191526 w 191526"/>
              <a:gd name="connsiteY1" fmla="*/ 0 h 160844"/>
              <a:gd name="connsiteX2" fmla="*/ 139939 w 191526"/>
              <a:gd name="connsiteY2" fmla="*/ 160844 h 160844"/>
              <a:gd name="connsiteX3" fmla="*/ 0 w 191526"/>
              <a:gd name="connsiteY3" fmla="*/ 33812 h 16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26" h="160844">
                <a:moveTo>
                  <a:pt x="0" y="33812"/>
                </a:moveTo>
                <a:lnTo>
                  <a:pt x="191526" y="0"/>
                </a:lnTo>
                <a:lnTo>
                  <a:pt x="139939" y="160844"/>
                </a:lnTo>
                <a:lnTo>
                  <a:pt x="0" y="3381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26608C-C434-44AE-AE5F-45AF9F2D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56" y="935626"/>
            <a:ext cx="8154487" cy="4986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852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2185437" y="8368"/>
            <a:ext cx="7810882" cy="2490039"/>
          </a:xfrm>
          <a:custGeom>
            <a:avLst/>
            <a:gdLst>
              <a:gd name="connsiteX0" fmla="*/ 0 w 7810882"/>
              <a:gd name="connsiteY0" fmla="*/ 0 h 2490039"/>
              <a:gd name="connsiteX1" fmla="*/ 7810882 w 7810882"/>
              <a:gd name="connsiteY1" fmla="*/ 0 h 2490039"/>
              <a:gd name="connsiteX2" fmla="*/ 7788307 w 7810882"/>
              <a:gd name="connsiteY2" fmla="*/ 49935 h 2490039"/>
              <a:gd name="connsiteX3" fmla="*/ 3905441 w 7810882"/>
              <a:gd name="connsiteY3" fmla="*/ 2490039 h 2490039"/>
              <a:gd name="connsiteX4" fmla="*/ 22575 w 7810882"/>
              <a:gd name="connsiteY4" fmla="*/ 49935 h 249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882" h="2490039">
                <a:moveTo>
                  <a:pt x="0" y="0"/>
                </a:moveTo>
                <a:lnTo>
                  <a:pt x="7810882" y="0"/>
                </a:lnTo>
                <a:lnTo>
                  <a:pt x="7788307" y="49935"/>
                </a:lnTo>
                <a:cubicBezTo>
                  <a:pt x="7092620" y="1493722"/>
                  <a:pt x="5615382" y="2490039"/>
                  <a:pt x="3905441" y="2490039"/>
                </a:cubicBezTo>
                <a:cubicBezTo>
                  <a:pt x="2195501" y="2490039"/>
                  <a:pt x="718262" y="1493722"/>
                  <a:pt x="22575" y="49935"/>
                </a:cubicBezTo>
                <a:close/>
              </a:path>
            </a:pathLst>
          </a:custGeom>
          <a:gradFill>
            <a:gsLst>
              <a:gs pos="0">
                <a:srgbClr val="B6D3B7">
                  <a:alpha val="0"/>
                </a:srgbClr>
              </a:gs>
              <a:gs pos="100000">
                <a:srgbClr val="77B6BF">
                  <a:alpha val="5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等腰三角形 21"/>
          <p:cNvSpPr/>
          <p:nvPr/>
        </p:nvSpPr>
        <p:spPr>
          <a:xfrm rot="17104780">
            <a:off x="11024259" y="6227990"/>
            <a:ext cx="241857" cy="22297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81C3D3-4885-444D-9EFF-E2C72899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494" y="915903"/>
            <a:ext cx="8292768" cy="5026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9656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700">
        <p15:prstTrans prst="airplane"/>
      </p:transition>
    </mc:Choice>
    <mc:Fallback xmlns="">
      <p:transition spd="slow" advClick="0" advTm="6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1"/>
          <p:cNvSpPr/>
          <p:nvPr/>
        </p:nvSpPr>
        <p:spPr>
          <a:xfrm>
            <a:off x="10881363" y="228730"/>
            <a:ext cx="972984" cy="2397095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1857239"/>
              <a:gd name="connsiteY0" fmla="*/ 666791 h 1558058"/>
              <a:gd name="connsiteX1" fmla="*/ 1702129 w 1857239"/>
              <a:gd name="connsiteY1" fmla="*/ 0 h 1558058"/>
              <a:gd name="connsiteX2" fmla="*/ 1857239 w 1857239"/>
              <a:gd name="connsiteY2" fmla="*/ 1558058 h 1558058"/>
              <a:gd name="connsiteX3" fmla="*/ 0 w 1857239"/>
              <a:gd name="connsiteY3" fmla="*/ 666791 h 1558058"/>
              <a:gd name="connsiteX0" fmla="*/ 0 w 972984"/>
              <a:gd name="connsiteY0" fmla="*/ 495969 h 1558058"/>
              <a:gd name="connsiteX1" fmla="*/ 817874 w 972984"/>
              <a:gd name="connsiteY1" fmla="*/ 0 h 1558058"/>
              <a:gd name="connsiteX2" fmla="*/ 972984 w 972984"/>
              <a:gd name="connsiteY2" fmla="*/ 1558058 h 1558058"/>
              <a:gd name="connsiteX3" fmla="*/ 0 w 972984"/>
              <a:gd name="connsiteY3" fmla="*/ 495969 h 1558058"/>
              <a:gd name="connsiteX0" fmla="*/ 0 w 972984"/>
              <a:gd name="connsiteY0" fmla="*/ 812492 h 1874581"/>
              <a:gd name="connsiteX1" fmla="*/ 345601 w 972984"/>
              <a:gd name="connsiteY1" fmla="*/ 0 h 1874581"/>
              <a:gd name="connsiteX2" fmla="*/ 972984 w 972984"/>
              <a:gd name="connsiteY2" fmla="*/ 1874581 h 1874581"/>
              <a:gd name="connsiteX3" fmla="*/ 0 w 972984"/>
              <a:gd name="connsiteY3" fmla="*/ 812492 h 1874581"/>
              <a:gd name="connsiteX0" fmla="*/ 0 w 972984"/>
              <a:gd name="connsiteY0" fmla="*/ 1335006 h 2397095"/>
              <a:gd name="connsiteX1" fmla="*/ 54198 w 972984"/>
              <a:gd name="connsiteY1" fmla="*/ 0 h 2397095"/>
              <a:gd name="connsiteX2" fmla="*/ 972984 w 972984"/>
              <a:gd name="connsiteY2" fmla="*/ 2397095 h 2397095"/>
              <a:gd name="connsiteX3" fmla="*/ 0 w 972984"/>
              <a:gd name="connsiteY3" fmla="*/ 1335006 h 239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984" h="2397095">
                <a:moveTo>
                  <a:pt x="0" y="1335006"/>
                </a:moveTo>
                <a:lnTo>
                  <a:pt x="54198" y="0"/>
                </a:lnTo>
                <a:lnTo>
                  <a:pt x="972984" y="2397095"/>
                </a:lnTo>
                <a:lnTo>
                  <a:pt x="0" y="1335006"/>
                </a:lnTo>
                <a:close/>
              </a:path>
            </a:pathLst>
          </a:custGeom>
          <a:gradFill>
            <a:gsLst>
              <a:gs pos="54000">
                <a:srgbClr val="52A4AE"/>
              </a:gs>
              <a:gs pos="3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802982" y="11043"/>
            <a:ext cx="1406469" cy="2621062"/>
          </a:xfrm>
          <a:custGeom>
            <a:avLst/>
            <a:gdLst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6469 w 1406469"/>
              <a:gd name="connsiteY2" fmla="*/ 3476740 h 3476740"/>
              <a:gd name="connsiteX3" fmla="*/ 0 w 1406469"/>
              <a:gd name="connsiteY3" fmla="*/ 3476740 h 3476740"/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0412 w 1406469"/>
              <a:gd name="connsiteY2" fmla="*/ 881316 h 3476740"/>
              <a:gd name="connsiteX3" fmla="*/ 1406469 w 1406469"/>
              <a:gd name="connsiteY3" fmla="*/ 3476740 h 3476740"/>
              <a:gd name="connsiteX4" fmla="*/ 0 w 1406469"/>
              <a:gd name="connsiteY4" fmla="*/ 3476740 h 3476740"/>
              <a:gd name="connsiteX0" fmla="*/ 0 w 1406469"/>
              <a:gd name="connsiteY0" fmla="*/ 3476740 h 3476740"/>
              <a:gd name="connsiteX1" fmla="*/ 1058581 w 1406469"/>
              <a:gd name="connsiteY1" fmla="*/ 855678 h 3476740"/>
              <a:gd name="connsiteX2" fmla="*/ 1406469 w 1406469"/>
              <a:gd name="connsiteY2" fmla="*/ 0 h 3476740"/>
              <a:gd name="connsiteX3" fmla="*/ 1400412 w 1406469"/>
              <a:gd name="connsiteY3" fmla="*/ 881316 h 3476740"/>
              <a:gd name="connsiteX4" fmla="*/ 1406469 w 1406469"/>
              <a:gd name="connsiteY4" fmla="*/ 3476740 h 3476740"/>
              <a:gd name="connsiteX5" fmla="*/ 0 w 1406469"/>
              <a:gd name="connsiteY5" fmla="*/ 3476740 h 3476740"/>
              <a:gd name="connsiteX0" fmla="*/ 0 w 1406469"/>
              <a:gd name="connsiteY0" fmla="*/ 2621062 h 2621062"/>
              <a:gd name="connsiteX1" fmla="*/ 1058581 w 1406469"/>
              <a:gd name="connsiteY1" fmla="*/ 0 h 2621062"/>
              <a:gd name="connsiteX2" fmla="*/ 1400412 w 1406469"/>
              <a:gd name="connsiteY2" fmla="*/ 25638 h 2621062"/>
              <a:gd name="connsiteX3" fmla="*/ 1406469 w 1406469"/>
              <a:gd name="connsiteY3" fmla="*/ 2621062 h 2621062"/>
              <a:gd name="connsiteX4" fmla="*/ 0 w 1406469"/>
              <a:gd name="connsiteY4" fmla="*/ 2621062 h 262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469" h="2621062">
                <a:moveTo>
                  <a:pt x="0" y="2621062"/>
                </a:moveTo>
                <a:lnTo>
                  <a:pt x="1058581" y="0"/>
                </a:lnTo>
                <a:lnTo>
                  <a:pt x="1400412" y="25638"/>
                </a:lnTo>
                <a:lnTo>
                  <a:pt x="1406469" y="2621062"/>
                </a:lnTo>
                <a:lnTo>
                  <a:pt x="0" y="2621062"/>
                </a:lnTo>
                <a:close/>
              </a:path>
            </a:pathLst>
          </a:custGeom>
          <a:gradFill>
            <a:gsLst>
              <a:gs pos="76000">
                <a:srgbClr val="52A4AE"/>
              </a:gs>
              <a:gs pos="37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7778663" y="751561"/>
            <a:ext cx="1089764" cy="789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764" h="789139">
                <a:moveTo>
                  <a:pt x="75156" y="789139"/>
                </a:moveTo>
                <a:lnTo>
                  <a:pt x="0" y="0"/>
                </a:lnTo>
                <a:lnTo>
                  <a:pt x="1089764" y="425885"/>
                </a:lnTo>
                <a:lnTo>
                  <a:pt x="75156" y="78913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>
            <a:off x="7815181" y="1954954"/>
            <a:ext cx="839950" cy="864297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950" h="864297">
                <a:moveTo>
                  <a:pt x="0" y="698988"/>
                </a:moveTo>
                <a:lnTo>
                  <a:pt x="626743" y="0"/>
                </a:lnTo>
                <a:lnTo>
                  <a:pt x="839950" y="864297"/>
                </a:lnTo>
                <a:lnTo>
                  <a:pt x="0" y="69898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1"/>
          <p:cNvSpPr/>
          <p:nvPr/>
        </p:nvSpPr>
        <p:spPr>
          <a:xfrm>
            <a:off x="8764510" y="1124618"/>
            <a:ext cx="1702129" cy="118626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29" h="1186269">
                <a:moveTo>
                  <a:pt x="0" y="666791"/>
                </a:moveTo>
                <a:lnTo>
                  <a:pt x="1702129" y="0"/>
                </a:lnTo>
                <a:lnTo>
                  <a:pt x="988057" y="1186269"/>
                </a:lnTo>
                <a:lnTo>
                  <a:pt x="0" y="666791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flipV="1">
            <a:off x="11016343" y="-1"/>
            <a:ext cx="1175657" cy="1389601"/>
          </a:xfrm>
          <a:prstGeom prst="triangle">
            <a:avLst>
              <a:gd name="adj" fmla="val 100000"/>
            </a:avLst>
          </a:prstGeom>
          <a:gradFill>
            <a:gsLst>
              <a:gs pos="100000">
                <a:srgbClr val="77B6BF"/>
              </a:gs>
              <a:gs pos="45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等腰三角形 21"/>
          <p:cNvSpPr/>
          <p:nvPr/>
        </p:nvSpPr>
        <p:spPr>
          <a:xfrm>
            <a:off x="10048625" y="1541081"/>
            <a:ext cx="1805722" cy="1146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1729229"/>
              <a:gd name="connsiteY0" fmla="*/ 698988 h 698988"/>
              <a:gd name="connsiteX1" fmla="*/ 626743 w 1729229"/>
              <a:gd name="connsiteY1" fmla="*/ 0 h 698988"/>
              <a:gd name="connsiteX2" fmla="*/ 1729229 w 1729229"/>
              <a:gd name="connsiteY2" fmla="*/ 623136 h 698988"/>
              <a:gd name="connsiteX3" fmla="*/ 0 w 1729229"/>
              <a:gd name="connsiteY3" fmla="*/ 698988 h 698988"/>
              <a:gd name="connsiteX0" fmla="*/ 0 w 1729229"/>
              <a:gd name="connsiteY0" fmla="*/ 1146139 h 1146139"/>
              <a:gd name="connsiteX1" fmla="*/ 817662 w 1729229"/>
              <a:gd name="connsiteY1" fmla="*/ 0 h 1146139"/>
              <a:gd name="connsiteX2" fmla="*/ 1729229 w 1729229"/>
              <a:gd name="connsiteY2" fmla="*/ 1070287 h 1146139"/>
              <a:gd name="connsiteX3" fmla="*/ 0 w 1729229"/>
              <a:gd name="connsiteY3" fmla="*/ 1146139 h 114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9229" h="1146139">
                <a:moveTo>
                  <a:pt x="0" y="1146139"/>
                </a:moveTo>
                <a:lnTo>
                  <a:pt x="817662" y="0"/>
                </a:lnTo>
                <a:lnTo>
                  <a:pt x="1729229" y="1070287"/>
                </a:lnTo>
                <a:lnTo>
                  <a:pt x="0" y="1146139"/>
                </a:lnTo>
                <a:close/>
              </a:path>
            </a:pathLst>
          </a:custGeom>
          <a:gradFill>
            <a:gsLst>
              <a:gs pos="89000">
                <a:srgbClr val="52A4AE"/>
              </a:gs>
              <a:gs pos="3000">
                <a:srgbClr val="92BFB5"/>
              </a:gs>
            </a:gsLst>
            <a:lin ang="18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等腰三角形 21"/>
          <p:cNvSpPr/>
          <p:nvPr/>
        </p:nvSpPr>
        <p:spPr>
          <a:xfrm>
            <a:off x="9269857" y="4320327"/>
            <a:ext cx="464169" cy="60125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169" h="601250">
                <a:moveTo>
                  <a:pt x="0" y="536149"/>
                </a:moveTo>
                <a:lnTo>
                  <a:pt x="326118" y="0"/>
                </a:lnTo>
                <a:lnTo>
                  <a:pt x="464169" y="601250"/>
                </a:lnTo>
                <a:lnTo>
                  <a:pt x="0" y="53614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等腰三角形 21"/>
          <p:cNvSpPr/>
          <p:nvPr/>
        </p:nvSpPr>
        <p:spPr>
          <a:xfrm>
            <a:off x="757402" y="6106635"/>
            <a:ext cx="478741" cy="44135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21"/>
          <p:cNvSpPr/>
          <p:nvPr/>
        </p:nvSpPr>
        <p:spPr>
          <a:xfrm>
            <a:off x="1341873" y="5422432"/>
            <a:ext cx="191526" cy="1608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  <a:gd name="connsiteX0" fmla="*/ 0 w 507885"/>
              <a:gd name="connsiteY0" fmla="*/ 143102 h 441356"/>
              <a:gd name="connsiteX1" fmla="*/ 213384 w 507885"/>
              <a:gd name="connsiteY1" fmla="*/ 0 h 441356"/>
              <a:gd name="connsiteX2" fmla="*/ 507885 w 507885"/>
              <a:gd name="connsiteY2" fmla="*/ 441356 h 441356"/>
              <a:gd name="connsiteX3" fmla="*/ 0 w 507885"/>
              <a:gd name="connsiteY3" fmla="*/ 143102 h 441356"/>
              <a:gd name="connsiteX0" fmla="*/ 0 w 507885"/>
              <a:gd name="connsiteY0" fmla="*/ 33812 h 332066"/>
              <a:gd name="connsiteX1" fmla="*/ 191526 w 507885"/>
              <a:gd name="connsiteY1" fmla="*/ 0 h 332066"/>
              <a:gd name="connsiteX2" fmla="*/ 507885 w 507885"/>
              <a:gd name="connsiteY2" fmla="*/ 332066 h 332066"/>
              <a:gd name="connsiteX3" fmla="*/ 0 w 507885"/>
              <a:gd name="connsiteY3" fmla="*/ 33812 h 332066"/>
              <a:gd name="connsiteX0" fmla="*/ 0 w 191526"/>
              <a:gd name="connsiteY0" fmla="*/ 33812 h 160844"/>
              <a:gd name="connsiteX1" fmla="*/ 191526 w 191526"/>
              <a:gd name="connsiteY1" fmla="*/ 0 h 160844"/>
              <a:gd name="connsiteX2" fmla="*/ 139939 w 191526"/>
              <a:gd name="connsiteY2" fmla="*/ 160844 h 160844"/>
              <a:gd name="connsiteX3" fmla="*/ 0 w 191526"/>
              <a:gd name="connsiteY3" fmla="*/ 33812 h 16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26" h="160844">
                <a:moveTo>
                  <a:pt x="0" y="33812"/>
                </a:moveTo>
                <a:lnTo>
                  <a:pt x="191526" y="0"/>
                </a:lnTo>
                <a:lnTo>
                  <a:pt x="139939" y="160844"/>
                </a:lnTo>
                <a:lnTo>
                  <a:pt x="0" y="3381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2AB9818-2D2C-4B86-B4E8-185EBC4B8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07" y="855557"/>
            <a:ext cx="8009185" cy="51468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589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 rot="19016716">
            <a:off x="-852899" y="3929233"/>
            <a:ext cx="1998880" cy="119510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0564" h="3027997">
                <a:moveTo>
                  <a:pt x="0" y="3027997"/>
                </a:moveTo>
                <a:lnTo>
                  <a:pt x="1714575" y="-1"/>
                </a:lnTo>
                <a:lnTo>
                  <a:pt x="2970564" y="1149568"/>
                </a:lnTo>
                <a:lnTo>
                  <a:pt x="0" y="3027997"/>
                </a:lnTo>
                <a:close/>
              </a:path>
            </a:pathLst>
          </a:custGeom>
          <a:gradFill>
            <a:gsLst>
              <a:gs pos="17000">
                <a:srgbClr val="FFFFFF">
                  <a:alpha val="0"/>
                </a:srgbClr>
              </a:gs>
              <a:gs pos="82000">
                <a:srgbClr val="92BFB5">
                  <a:alpha val="22000"/>
                </a:srgbClr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 rot="19016716">
            <a:off x="-311224" y="3993267"/>
            <a:ext cx="2436405" cy="2076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  <a:gd name="connsiteX0" fmla="*/ 0 w 2356699"/>
              <a:gd name="connsiteY0" fmla="*/ 3027997 h 5261461"/>
              <a:gd name="connsiteX1" fmla="*/ 1714575 w 2356699"/>
              <a:gd name="connsiteY1" fmla="*/ -1 h 5261461"/>
              <a:gd name="connsiteX2" fmla="*/ 2356699 w 2356699"/>
              <a:gd name="connsiteY2" fmla="*/ 5261462 h 5261461"/>
              <a:gd name="connsiteX3" fmla="*/ 0 w 2356699"/>
              <a:gd name="connsiteY3" fmla="*/ 3027997 h 5261461"/>
              <a:gd name="connsiteX0" fmla="*/ 0 w 3620776"/>
              <a:gd name="connsiteY0" fmla="*/ 1807117 h 5261461"/>
              <a:gd name="connsiteX1" fmla="*/ 2978652 w 3620776"/>
              <a:gd name="connsiteY1" fmla="*/ -1 h 5261461"/>
              <a:gd name="connsiteX2" fmla="*/ 3620776 w 3620776"/>
              <a:gd name="connsiteY2" fmla="*/ 5261462 h 5261461"/>
              <a:gd name="connsiteX3" fmla="*/ 0 w 3620776"/>
              <a:gd name="connsiteY3" fmla="*/ 1807117 h 52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0776" h="5261461">
                <a:moveTo>
                  <a:pt x="0" y="1807117"/>
                </a:moveTo>
                <a:lnTo>
                  <a:pt x="2978652" y="-1"/>
                </a:lnTo>
                <a:lnTo>
                  <a:pt x="3620776" y="5261462"/>
                </a:lnTo>
                <a:lnTo>
                  <a:pt x="0" y="1807117"/>
                </a:lnTo>
                <a:close/>
              </a:path>
            </a:pathLst>
          </a:custGeom>
          <a:gradFill>
            <a:gsLst>
              <a:gs pos="67000">
                <a:srgbClr val="FFFFFF">
                  <a:alpha val="0"/>
                </a:srgbClr>
              </a:gs>
              <a:gs pos="29000">
                <a:srgbClr val="E1EAEF"/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9918359" y="-2"/>
            <a:ext cx="2273641" cy="2225843"/>
          </a:xfrm>
          <a:prstGeom prst="triangle">
            <a:avLst>
              <a:gd name="adj" fmla="val 100000"/>
            </a:avLst>
          </a:prstGeom>
          <a:gradFill>
            <a:gsLst>
              <a:gs pos="75000">
                <a:srgbClr val="5CACCF"/>
              </a:gs>
              <a:gs pos="31000">
                <a:srgbClr val="B6D3B7"/>
              </a:gs>
            </a:gsLst>
            <a:lin ang="30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1"/>
          <p:cNvSpPr/>
          <p:nvPr/>
        </p:nvSpPr>
        <p:spPr>
          <a:xfrm>
            <a:off x="7899257" y="581046"/>
            <a:ext cx="1175168" cy="1442358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1175168 w 1175168"/>
              <a:gd name="connsiteY0" fmla="*/ 1423350 h 1442358"/>
              <a:gd name="connsiteX1" fmla="*/ 446919 w 1175168"/>
              <a:gd name="connsiteY1" fmla="*/ 1442358 h 1442358"/>
              <a:gd name="connsiteX2" fmla="*/ 0 w 1175168"/>
              <a:gd name="connsiteY2" fmla="*/ 0 h 1442358"/>
              <a:gd name="connsiteX3" fmla="*/ 1175168 w 1175168"/>
              <a:gd name="connsiteY3" fmla="*/ 1423350 h 144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168" h="1442358">
                <a:moveTo>
                  <a:pt x="1175168" y="1423350"/>
                </a:moveTo>
                <a:lnTo>
                  <a:pt x="446919" y="1442358"/>
                </a:lnTo>
                <a:lnTo>
                  <a:pt x="0" y="0"/>
                </a:lnTo>
                <a:lnTo>
                  <a:pt x="1175168" y="1423350"/>
                </a:lnTo>
                <a:close/>
              </a:path>
            </a:pathLst>
          </a:custGeom>
          <a:gradFill>
            <a:gsLst>
              <a:gs pos="62000">
                <a:srgbClr val="52A4AE"/>
              </a:gs>
              <a:gs pos="35000">
                <a:srgbClr val="92BFB5"/>
              </a:gs>
            </a:gsLst>
            <a:lin ang="19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1"/>
          <p:cNvSpPr/>
          <p:nvPr/>
        </p:nvSpPr>
        <p:spPr>
          <a:xfrm>
            <a:off x="7881294" y="664439"/>
            <a:ext cx="571839" cy="13764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728249 w 728249"/>
              <a:gd name="connsiteY0" fmla="*/ 1369482 h 1388490"/>
              <a:gd name="connsiteX1" fmla="*/ 0 w 728249"/>
              <a:gd name="connsiteY1" fmla="*/ 1388490 h 1388490"/>
              <a:gd name="connsiteX2" fmla="*/ 272516 w 728249"/>
              <a:gd name="connsiteY2" fmla="*/ 0 h 1388490"/>
              <a:gd name="connsiteX3" fmla="*/ 728249 w 728249"/>
              <a:gd name="connsiteY3" fmla="*/ 1369482 h 1388490"/>
              <a:gd name="connsiteX0" fmla="*/ 487618 w 487618"/>
              <a:gd name="connsiteY0" fmla="*/ 1369482 h 1369482"/>
              <a:gd name="connsiteX1" fmla="*/ 0 w 487618"/>
              <a:gd name="connsiteY1" fmla="*/ 1364427 h 1369482"/>
              <a:gd name="connsiteX2" fmla="*/ 31885 w 487618"/>
              <a:gd name="connsiteY2" fmla="*/ 0 h 1369482"/>
              <a:gd name="connsiteX3" fmla="*/ 487618 w 487618"/>
              <a:gd name="connsiteY3" fmla="*/ 1369482 h 1369482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116106 w 571839"/>
              <a:gd name="connsiteY2" fmla="*/ 0 h 1376459"/>
              <a:gd name="connsiteX3" fmla="*/ 571839 w 571839"/>
              <a:gd name="connsiteY3" fmla="*/ 1369482 h 1376459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67979 w 571839"/>
              <a:gd name="connsiteY2" fmla="*/ 0 h 1376459"/>
              <a:gd name="connsiteX3" fmla="*/ 571839 w 571839"/>
              <a:gd name="connsiteY3" fmla="*/ 1369482 h 137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839" h="1376459">
                <a:moveTo>
                  <a:pt x="571839" y="1369482"/>
                </a:moveTo>
                <a:lnTo>
                  <a:pt x="0" y="1376459"/>
                </a:lnTo>
                <a:lnTo>
                  <a:pt x="67979" y="0"/>
                </a:lnTo>
                <a:lnTo>
                  <a:pt x="571839" y="136948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981437" y="1028695"/>
            <a:ext cx="1210563" cy="2096597"/>
          </a:xfrm>
          <a:prstGeom prst="triangle">
            <a:avLst>
              <a:gd name="adj" fmla="val 100000"/>
            </a:avLst>
          </a:prstGeom>
          <a:gradFill>
            <a:gsLst>
              <a:gs pos="63000">
                <a:srgbClr val="A7D2E5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B12293C-2570-4826-913E-F28EB67D7D3A}"/>
              </a:ext>
            </a:extLst>
          </p:cNvPr>
          <p:cNvSpPr txBox="1"/>
          <p:nvPr/>
        </p:nvSpPr>
        <p:spPr bwMode="auto">
          <a:xfrm>
            <a:off x="5169082" y="4330784"/>
            <a:ext cx="4874492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TW" altLang="en-US" sz="4800" b="0" spc="0" dirty="0"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參考資料</a:t>
            </a:r>
            <a:endParaRPr lang="zh-CN" altLang="en-US" sz="4800" b="0" spc="0" dirty="0">
              <a:solidFill>
                <a:srgbClr val="405E62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49FBB47-4223-4EAE-8FFA-F0C289624AD1}"/>
              </a:ext>
            </a:extLst>
          </p:cNvPr>
          <p:cNvGrpSpPr/>
          <p:nvPr/>
        </p:nvGrpSpPr>
        <p:grpSpPr>
          <a:xfrm>
            <a:off x="691700" y="1028694"/>
            <a:ext cx="3893974" cy="3893974"/>
            <a:chOff x="-630302" y="1714542"/>
            <a:chExt cx="4762837" cy="4762838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C6AAF931-4AFB-44C8-B2B1-EED05478B0EA}"/>
                </a:ext>
              </a:extLst>
            </p:cNvPr>
            <p:cNvSpPr/>
            <p:nvPr/>
          </p:nvSpPr>
          <p:spPr>
            <a:xfrm>
              <a:off x="-630302" y="1714542"/>
              <a:ext cx="4762837" cy="4762838"/>
            </a:xfrm>
            <a:prstGeom prst="ellipse">
              <a:avLst/>
            </a:prstGeom>
            <a:gradFill>
              <a:gsLst>
                <a:gs pos="65000">
                  <a:srgbClr val="B6D3B7">
                    <a:alpha val="0"/>
                  </a:srgbClr>
                </a:gs>
                <a:gs pos="0">
                  <a:srgbClr val="52A4AE">
                    <a:alpha val="34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A345DF-5950-4C10-9BEC-077238A2F985}"/>
                </a:ext>
              </a:extLst>
            </p:cNvPr>
            <p:cNvSpPr txBox="1"/>
            <p:nvPr/>
          </p:nvSpPr>
          <p:spPr>
            <a:xfrm>
              <a:off x="-201830" y="2394188"/>
              <a:ext cx="3790331" cy="271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gradFill>
                    <a:gsLst>
                      <a:gs pos="0">
                        <a:srgbClr val="B6D3B7"/>
                      </a:gs>
                      <a:gs pos="98000">
                        <a:srgbClr val="52A4AE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04</a:t>
              </a:r>
              <a:endParaRPr lang="zh-CN" altLang="en-US" sz="13800" dirty="0">
                <a:gradFill>
                  <a:gsLst>
                    <a:gs pos="0">
                      <a:srgbClr val="B6D3B7"/>
                    </a:gs>
                    <a:gs pos="98000">
                      <a:srgbClr val="52A4A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52" name="等腰三角形 51"/>
          <p:cNvSpPr/>
          <p:nvPr/>
        </p:nvSpPr>
        <p:spPr>
          <a:xfrm flipV="1">
            <a:off x="10976024" y="1028694"/>
            <a:ext cx="1210563" cy="980579"/>
          </a:xfrm>
          <a:prstGeom prst="triangle">
            <a:avLst>
              <a:gd name="adj" fmla="val 100000"/>
            </a:avLst>
          </a:prstGeom>
          <a:gradFill>
            <a:gsLst>
              <a:gs pos="65000">
                <a:srgbClr val="5CACCF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等腰三角形 21"/>
          <p:cNvSpPr/>
          <p:nvPr/>
        </p:nvSpPr>
        <p:spPr>
          <a:xfrm>
            <a:off x="9315405" y="-484853"/>
            <a:ext cx="1697920" cy="276028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920" h="2760286">
                <a:moveTo>
                  <a:pt x="0" y="2760286"/>
                </a:moveTo>
                <a:lnTo>
                  <a:pt x="77866" y="0"/>
                </a:lnTo>
                <a:lnTo>
                  <a:pt x="1697920" y="1535186"/>
                </a:lnTo>
                <a:lnTo>
                  <a:pt x="0" y="2760286"/>
                </a:lnTo>
                <a:close/>
              </a:path>
            </a:pathLst>
          </a:custGeom>
          <a:gradFill>
            <a:gsLst>
              <a:gs pos="93000">
                <a:srgbClr val="52A4AE"/>
              </a:gs>
              <a:gs pos="40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等腰三角形 21"/>
          <p:cNvSpPr/>
          <p:nvPr/>
        </p:nvSpPr>
        <p:spPr>
          <a:xfrm>
            <a:off x="7854758" y="-615311"/>
            <a:ext cx="1569062" cy="289749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459311 w 1569062"/>
              <a:gd name="connsiteY0" fmla="*/ 2897490 h 2897490"/>
              <a:gd name="connsiteX1" fmla="*/ 0 w 1569062"/>
              <a:gd name="connsiteY1" fmla="*/ 1229977 h 2897490"/>
              <a:gd name="connsiteX2" fmla="*/ 1569062 w 1569062"/>
              <a:gd name="connsiteY2" fmla="*/ 0 h 2897490"/>
              <a:gd name="connsiteX3" fmla="*/ 1459311 w 1569062"/>
              <a:gd name="connsiteY3" fmla="*/ 2897490 h 28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062" h="2897490">
                <a:moveTo>
                  <a:pt x="1459311" y="2897490"/>
                </a:moveTo>
                <a:lnTo>
                  <a:pt x="0" y="1229977"/>
                </a:lnTo>
                <a:lnTo>
                  <a:pt x="1569062" y="0"/>
                </a:lnTo>
                <a:lnTo>
                  <a:pt x="1459311" y="2897490"/>
                </a:lnTo>
                <a:close/>
              </a:path>
            </a:pathLst>
          </a:custGeom>
          <a:gradFill>
            <a:gsLst>
              <a:gs pos="100000">
                <a:srgbClr val="52A4AE"/>
              </a:gs>
              <a:gs pos="37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等腰三角形 21"/>
          <p:cNvSpPr/>
          <p:nvPr/>
        </p:nvSpPr>
        <p:spPr>
          <a:xfrm rot="19016716">
            <a:off x="7429689" y="1625281"/>
            <a:ext cx="749276" cy="4736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510" h="1200099">
                <a:moveTo>
                  <a:pt x="545691" y="1200100"/>
                </a:moveTo>
                <a:lnTo>
                  <a:pt x="0" y="287234"/>
                </a:lnTo>
                <a:lnTo>
                  <a:pt x="1113511" y="0"/>
                </a:lnTo>
                <a:lnTo>
                  <a:pt x="545691" y="1200100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等腰三角形 21"/>
          <p:cNvSpPr/>
          <p:nvPr/>
        </p:nvSpPr>
        <p:spPr>
          <a:xfrm rot="19016716">
            <a:off x="6932975" y="1332339"/>
            <a:ext cx="813578" cy="55312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070" h="1401450">
                <a:moveTo>
                  <a:pt x="302414" y="1401450"/>
                </a:moveTo>
                <a:lnTo>
                  <a:pt x="0" y="1"/>
                </a:lnTo>
                <a:lnTo>
                  <a:pt x="1209069" y="699361"/>
                </a:lnTo>
                <a:lnTo>
                  <a:pt x="302414" y="140145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等腰三角形 21"/>
          <p:cNvSpPr/>
          <p:nvPr/>
        </p:nvSpPr>
        <p:spPr>
          <a:xfrm rot="19016716">
            <a:off x="6404298" y="1055749"/>
            <a:ext cx="493101" cy="56486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05" h="1431177">
                <a:moveTo>
                  <a:pt x="0" y="699715"/>
                </a:moveTo>
                <a:lnTo>
                  <a:pt x="242889" y="1"/>
                </a:lnTo>
                <a:lnTo>
                  <a:pt x="732804" y="1431176"/>
                </a:lnTo>
                <a:lnTo>
                  <a:pt x="0" y="699715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等腰三角形 21"/>
          <p:cNvSpPr/>
          <p:nvPr/>
        </p:nvSpPr>
        <p:spPr>
          <a:xfrm rot="19016716">
            <a:off x="6519455" y="1855065"/>
            <a:ext cx="420702" cy="39939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  <a:gd name="connsiteX0" fmla="*/ 0 w 732804"/>
              <a:gd name="connsiteY0" fmla="*/ 424454 h 1155916"/>
              <a:gd name="connsiteX1" fmla="*/ 703793 w 732804"/>
              <a:gd name="connsiteY1" fmla="*/ 1 h 1155916"/>
              <a:gd name="connsiteX2" fmla="*/ 732804 w 732804"/>
              <a:gd name="connsiteY2" fmla="*/ 1155915 h 1155916"/>
              <a:gd name="connsiteX3" fmla="*/ 0 w 732804"/>
              <a:gd name="connsiteY3" fmla="*/ 424454 h 1155916"/>
              <a:gd name="connsiteX0" fmla="*/ 0 w 703794"/>
              <a:gd name="connsiteY0" fmla="*/ 424454 h 1436384"/>
              <a:gd name="connsiteX1" fmla="*/ 703793 w 703794"/>
              <a:gd name="connsiteY1" fmla="*/ 1 h 1436384"/>
              <a:gd name="connsiteX2" fmla="*/ 358875 w 703794"/>
              <a:gd name="connsiteY2" fmla="*/ 1436384 h 1436384"/>
              <a:gd name="connsiteX3" fmla="*/ 0 w 703794"/>
              <a:gd name="connsiteY3" fmla="*/ 424454 h 1436384"/>
              <a:gd name="connsiteX0" fmla="*/ 0 w 625213"/>
              <a:gd name="connsiteY0" fmla="*/ 0 h 1011930"/>
              <a:gd name="connsiteX1" fmla="*/ 625212 w 625213"/>
              <a:gd name="connsiteY1" fmla="*/ 76158 h 1011930"/>
              <a:gd name="connsiteX2" fmla="*/ 358875 w 625213"/>
              <a:gd name="connsiteY2" fmla="*/ 1011930 h 1011930"/>
              <a:gd name="connsiteX3" fmla="*/ 0 w 625213"/>
              <a:gd name="connsiteY3" fmla="*/ 0 h 10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13" h="1011930">
                <a:moveTo>
                  <a:pt x="0" y="0"/>
                </a:moveTo>
                <a:lnTo>
                  <a:pt x="625212" y="76158"/>
                </a:lnTo>
                <a:lnTo>
                  <a:pt x="358875" y="10119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1832457"/>
      </p:ext>
    </p:extLst>
  </p:cSld>
  <p:clrMapOvr>
    <a:masterClrMapping/>
  </p:clrMapOvr>
  <p:transition spd="slow" advClick="0" advTm="4000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2185437" y="-1157"/>
            <a:ext cx="7810882" cy="2490039"/>
          </a:xfrm>
          <a:custGeom>
            <a:avLst/>
            <a:gdLst>
              <a:gd name="connsiteX0" fmla="*/ 0 w 7810882"/>
              <a:gd name="connsiteY0" fmla="*/ 0 h 2490039"/>
              <a:gd name="connsiteX1" fmla="*/ 7810882 w 7810882"/>
              <a:gd name="connsiteY1" fmla="*/ 0 h 2490039"/>
              <a:gd name="connsiteX2" fmla="*/ 7788307 w 7810882"/>
              <a:gd name="connsiteY2" fmla="*/ 49935 h 2490039"/>
              <a:gd name="connsiteX3" fmla="*/ 3905441 w 7810882"/>
              <a:gd name="connsiteY3" fmla="*/ 2490039 h 2490039"/>
              <a:gd name="connsiteX4" fmla="*/ 22575 w 7810882"/>
              <a:gd name="connsiteY4" fmla="*/ 49935 h 249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882" h="2490039">
                <a:moveTo>
                  <a:pt x="0" y="0"/>
                </a:moveTo>
                <a:lnTo>
                  <a:pt x="7810882" y="0"/>
                </a:lnTo>
                <a:lnTo>
                  <a:pt x="7788307" y="49935"/>
                </a:lnTo>
                <a:cubicBezTo>
                  <a:pt x="7092620" y="1493722"/>
                  <a:pt x="5615382" y="2490039"/>
                  <a:pt x="3905441" y="2490039"/>
                </a:cubicBezTo>
                <a:cubicBezTo>
                  <a:pt x="2195501" y="2490039"/>
                  <a:pt x="718262" y="1493722"/>
                  <a:pt x="22575" y="49935"/>
                </a:cubicBezTo>
                <a:close/>
              </a:path>
            </a:pathLst>
          </a:custGeom>
          <a:gradFill>
            <a:gsLst>
              <a:gs pos="0">
                <a:srgbClr val="B6D3B7">
                  <a:alpha val="0"/>
                </a:srgbClr>
              </a:gs>
              <a:gs pos="100000">
                <a:srgbClr val="77B6BF">
                  <a:alpha val="5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等腰三角形 21"/>
          <p:cNvSpPr/>
          <p:nvPr/>
        </p:nvSpPr>
        <p:spPr>
          <a:xfrm rot="17104780">
            <a:off x="11024259" y="6227990"/>
            <a:ext cx="241857" cy="22297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21A1F49-B59F-4BF0-BE54-146EC505A9E6}"/>
              </a:ext>
            </a:extLst>
          </p:cNvPr>
          <p:cNvSpPr txBox="1"/>
          <p:nvPr/>
        </p:nvSpPr>
        <p:spPr>
          <a:xfrm>
            <a:off x="2195681" y="1725518"/>
            <a:ext cx="781088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2000" dirty="0">
              <a:solidFill>
                <a:srgbClr val="0563C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https://r-graphics.org/recipe-miscgraph-map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hlinkClick r:id="rId4"/>
              </a:rPr>
              <a:t>https://r-graphics.org/recipe-colors-palette-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hlinkClick r:id="rId4"/>
              </a:rPr>
              <a:t>continuous#RECIPE-COLORS-PALETTE-CONTINUOUS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hlinkClick r:id="rId5"/>
              </a:rPr>
              <a:t>https://www.rdocumentation.org/</a:t>
            </a:r>
            <a:endParaRPr lang="en-US" altLang="zh-TW" sz="2000" dirty="0"/>
          </a:p>
          <a:p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hlinkClick r:id="rId6"/>
              </a:rPr>
              <a:t>http://www.sthda.com/english/wiki/ggplot2-point-shapes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hlinkClick r:id="rId7"/>
              </a:rPr>
              <a:t>https://yijutseng.github.io/DataScienceRBook/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52A07C8-8F13-42F6-930C-3D70A4C681E2}"/>
              </a:ext>
            </a:extLst>
          </p:cNvPr>
          <p:cNvSpPr txBox="1"/>
          <p:nvPr/>
        </p:nvSpPr>
        <p:spPr>
          <a:xfrm>
            <a:off x="2395706" y="1202298"/>
            <a:ext cx="6115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程式主要參考資料</a:t>
            </a:r>
            <a:endParaRPr lang="en-US" altLang="zh-TW" sz="28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194628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700">
        <p15:prstTrans prst="airplane"/>
      </p:transition>
    </mc:Choice>
    <mc:Fallback xmlns="">
      <p:transition spd="slow" advClick="0" advTm="6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21"/>
          <p:cNvSpPr/>
          <p:nvPr/>
        </p:nvSpPr>
        <p:spPr>
          <a:xfrm>
            <a:off x="10881363" y="228730"/>
            <a:ext cx="972984" cy="2397095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1857239"/>
              <a:gd name="connsiteY0" fmla="*/ 666791 h 1558058"/>
              <a:gd name="connsiteX1" fmla="*/ 1702129 w 1857239"/>
              <a:gd name="connsiteY1" fmla="*/ 0 h 1558058"/>
              <a:gd name="connsiteX2" fmla="*/ 1857239 w 1857239"/>
              <a:gd name="connsiteY2" fmla="*/ 1558058 h 1558058"/>
              <a:gd name="connsiteX3" fmla="*/ 0 w 1857239"/>
              <a:gd name="connsiteY3" fmla="*/ 666791 h 1558058"/>
              <a:gd name="connsiteX0" fmla="*/ 0 w 972984"/>
              <a:gd name="connsiteY0" fmla="*/ 495969 h 1558058"/>
              <a:gd name="connsiteX1" fmla="*/ 817874 w 972984"/>
              <a:gd name="connsiteY1" fmla="*/ 0 h 1558058"/>
              <a:gd name="connsiteX2" fmla="*/ 972984 w 972984"/>
              <a:gd name="connsiteY2" fmla="*/ 1558058 h 1558058"/>
              <a:gd name="connsiteX3" fmla="*/ 0 w 972984"/>
              <a:gd name="connsiteY3" fmla="*/ 495969 h 1558058"/>
              <a:gd name="connsiteX0" fmla="*/ 0 w 972984"/>
              <a:gd name="connsiteY0" fmla="*/ 812492 h 1874581"/>
              <a:gd name="connsiteX1" fmla="*/ 345601 w 972984"/>
              <a:gd name="connsiteY1" fmla="*/ 0 h 1874581"/>
              <a:gd name="connsiteX2" fmla="*/ 972984 w 972984"/>
              <a:gd name="connsiteY2" fmla="*/ 1874581 h 1874581"/>
              <a:gd name="connsiteX3" fmla="*/ 0 w 972984"/>
              <a:gd name="connsiteY3" fmla="*/ 812492 h 1874581"/>
              <a:gd name="connsiteX0" fmla="*/ 0 w 972984"/>
              <a:gd name="connsiteY0" fmla="*/ 1335006 h 2397095"/>
              <a:gd name="connsiteX1" fmla="*/ 54198 w 972984"/>
              <a:gd name="connsiteY1" fmla="*/ 0 h 2397095"/>
              <a:gd name="connsiteX2" fmla="*/ 972984 w 972984"/>
              <a:gd name="connsiteY2" fmla="*/ 2397095 h 2397095"/>
              <a:gd name="connsiteX3" fmla="*/ 0 w 972984"/>
              <a:gd name="connsiteY3" fmla="*/ 1335006 h 239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984" h="2397095">
                <a:moveTo>
                  <a:pt x="0" y="1335006"/>
                </a:moveTo>
                <a:lnTo>
                  <a:pt x="54198" y="0"/>
                </a:lnTo>
                <a:lnTo>
                  <a:pt x="972984" y="2397095"/>
                </a:lnTo>
                <a:lnTo>
                  <a:pt x="0" y="1335006"/>
                </a:lnTo>
                <a:close/>
              </a:path>
            </a:pathLst>
          </a:custGeom>
          <a:gradFill>
            <a:gsLst>
              <a:gs pos="54000">
                <a:srgbClr val="52A4AE"/>
              </a:gs>
              <a:gs pos="3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6"/>
          <p:cNvSpPr/>
          <p:nvPr/>
        </p:nvSpPr>
        <p:spPr>
          <a:xfrm flipV="1">
            <a:off x="10802982" y="11043"/>
            <a:ext cx="1406469" cy="2621062"/>
          </a:xfrm>
          <a:custGeom>
            <a:avLst/>
            <a:gdLst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6469 w 1406469"/>
              <a:gd name="connsiteY2" fmla="*/ 3476740 h 3476740"/>
              <a:gd name="connsiteX3" fmla="*/ 0 w 1406469"/>
              <a:gd name="connsiteY3" fmla="*/ 3476740 h 3476740"/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0412 w 1406469"/>
              <a:gd name="connsiteY2" fmla="*/ 881316 h 3476740"/>
              <a:gd name="connsiteX3" fmla="*/ 1406469 w 1406469"/>
              <a:gd name="connsiteY3" fmla="*/ 3476740 h 3476740"/>
              <a:gd name="connsiteX4" fmla="*/ 0 w 1406469"/>
              <a:gd name="connsiteY4" fmla="*/ 3476740 h 3476740"/>
              <a:gd name="connsiteX0" fmla="*/ 0 w 1406469"/>
              <a:gd name="connsiteY0" fmla="*/ 3476740 h 3476740"/>
              <a:gd name="connsiteX1" fmla="*/ 1058581 w 1406469"/>
              <a:gd name="connsiteY1" fmla="*/ 855678 h 3476740"/>
              <a:gd name="connsiteX2" fmla="*/ 1406469 w 1406469"/>
              <a:gd name="connsiteY2" fmla="*/ 0 h 3476740"/>
              <a:gd name="connsiteX3" fmla="*/ 1400412 w 1406469"/>
              <a:gd name="connsiteY3" fmla="*/ 881316 h 3476740"/>
              <a:gd name="connsiteX4" fmla="*/ 1406469 w 1406469"/>
              <a:gd name="connsiteY4" fmla="*/ 3476740 h 3476740"/>
              <a:gd name="connsiteX5" fmla="*/ 0 w 1406469"/>
              <a:gd name="connsiteY5" fmla="*/ 3476740 h 3476740"/>
              <a:gd name="connsiteX0" fmla="*/ 0 w 1406469"/>
              <a:gd name="connsiteY0" fmla="*/ 2621062 h 2621062"/>
              <a:gd name="connsiteX1" fmla="*/ 1058581 w 1406469"/>
              <a:gd name="connsiteY1" fmla="*/ 0 h 2621062"/>
              <a:gd name="connsiteX2" fmla="*/ 1400412 w 1406469"/>
              <a:gd name="connsiteY2" fmla="*/ 25638 h 2621062"/>
              <a:gd name="connsiteX3" fmla="*/ 1406469 w 1406469"/>
              <a:gd name="connsiteY3" fmla="*/ 2621062 h 2621062"/>
              <a:gd name="connsiteX4" fmla="*/ 0 w 1406469"/>
              <a:gd name="connsiteY4" fmla="*/ 2621062 h 262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469" h="2621062">
                <a:moveTo>
                  <a:pt x="0" y="2621062"/>
                </a:moveTo>
                <a:lnTo>
                  <a:pt x="1058581" y="0"/>
                </a:lnTo>
                <a:lnTo>
                  <a:pt x="1400412" y="25638"/>
                </a:lnTo>
                <a:lnTo>
                  <a:pt x="1406469" y="2621062"/>
                </a:lnTo>
                <a:lnTo>
                  <a:pt x="0" y="2621062"/>
                </a:lnTo>
                <a:close/>
              </a:path>
            </a:pathLst>
          </a:custGeom>
          <a:gradFill>
            <a:gsLst>
              <a:gs pos="76000">
                <a:srgbClr val="52A4AE"/>
              </a:gs>
              <a:gs pos="37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54930F2-2839-4D7F-90FD-A5E513DE108E}"/>
              </a:ext>
            </a:extLst>
          </p:cNvPr>
          <p:cNvSpPr txBox="1"/>
          <p:nvPr/>
        </p:nvSpPr>
        <p:spPr bwMode="auto">
          <a:xfrm>
            <a:off x="1236143" y="3662724"/>
            <a:ext cx="6819720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TW" altLang="en-US" sz="4800" b="0" spc="0" dirty="0"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謝謝大家</a:t>
            </a:r>
            <a:endParaRPr lang="zh-CN" altLang="en-US" sz="4800" b="0" spc="0" dirty="0">
              <a:solidFill>
                <a:srgbClr val="405E62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E5685AF-2F1A-4C00-A35B-D740EA9D940C}"/>
              </a:ext>
            </a:extLst>
          </p:cNvPr>
          <p:cNvSpPr/>
          <p:nvPr/>
        </p:nvSpPr>
        <p:spPr>
          <a:xfrm>
            <a:off x="42625" y="2527412"/>
            <a:ext cx="6922119" cy="1135312"/>
          </a:xfrm>
          <a:prstGeom prst="rect">
            <a:avLst/>
          </a:prstGeom>
        </p:spPr>
        <p:txBody>
          <a:bodyPr wrap="square" lIns="51435" tIns="25718" rIns="51435" bIns="25718" anchor="ctr" anchorCtr="1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6000" dirty="0">
                <a:ln w="19050">
                  <a:noFill/>
                </a:ln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THANK YOU</a:t>
            </a:r>
            <a:endParaRPr lang="zh-CN" altLang="en-US" sz="6000" dirty="0">
              <a:ln w="19050">
                <a:noFill/>
              </a:ln>
              <a:solidFill>
                <a:srgbClr val="405E62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4" name="等腰三角形 21"/>
          <p:cNvSpPr/>
          <p:nvPr/>
        </p:nvSpPr>
        <p:spPr>
          <a:xfrm>
            <a:off x="7778663" y="751561"/>
            <a:ext cx="1089764" cy="789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764" h="789139">
                <a:moveTo>
                  <a:pt x="75156" y="789139"/>
                </a:moveTo>
                <a:lnTo>
                  <a:pt x="0" y="0"/>
                </a:lnTo>
                <a:lnTo>
                  <a:pt x="1089764" y="425885"/>
                </a:lnTo>
                <a:lnTo>
                  <a:pt x="75156" y="78913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等腰三角形 21"/>
          <p:cNvSpPr/>
          <p:nvPr/>
        </p:nvSpPr>
        <p:spPr>
          <a:xfrm>
            <a:off x="7815181" y="1954954"/>
            <a:ext cx="839950" cy="864297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950" h="864297">
                <a:moveTo>
                  <a:pt x="0" y="698988"/>
                </a:moveTo>
                <a:lnTo>
                  <a:pt x="626743" y="0"/>
                </a:lnTo>
                <a:lnTo>
                  <a:pt x="839950" y="864297"/>
                </a:lnTo>
                <a:lnTo>
                  <a:pt x="0" y="69898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等腰三角形 21"/>
          <p:cNvSpPr/>
          <p:nvPr/>
        </p:nvSpPr>
        <p:spPr>
          <a:xfrm>
            <a:off x="8764510" y="1124618"/>
            <a:ext cx="1702129" cy="118626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29" h="1186269">
                <a:moveTo>
                  <a:pt x="0" y="666791"/>
                </a:moveTo>
                <a:lnTo>
                  <a:pt x="1702129" y="0"/>
                </a:lnTo>
                <a:lnTo>
                  <a:pt x="988057" y="1186269"/>
                </a:lnTo>
                <a:lnTo>
                  <a:pt x="0" y="666791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等腰三角形 37"/>
          <p:cNvSpPr/>
          <p:nvPr/>
        </p:nvSpPr>
        <p:spPr>
          <a:xfrm flipV="1">
            <a:off x="11016343" y="-1"/>
            <a:ext cx="1175657" cy="1389601"/>
          </a:xfrm>
          <a:prstGeom prst="triangle">
            <a:avLst>
              <a:gd name="adj" fmla="val 100000"/>
            </a:avLst>
          </a:prstGeom>
          <a:gradFill>
            <a:gsLst>
              <a:gs pos="100000">
                <a:srgbClr val="77B6BF"/>
              </a:gs>
              <a:gs pos="45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等腰三角形 21"/>
          <p:cNvSpPr/>
          <p:nvPr/>
        </p:nvSpPr>
        <p:spPr>
          <a:xfrm>
            <a:off x="10048625" y="1541081"/>
            <a:ext cx="1805722" cy="1146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1729229"/>
              <a:gd name="connsiteY0" fmla="*/ 698988 h 698988"/>
              <a:gd name="connsiteX1" fmla="*/ 626743 w 1729229"/>
              <a:gd name="connsiteY1" fmla="*/ 0 h 698988"/>
              <a:gd name="connsiteX2" fmla="*/ 1729229 w 1729229"/>
              <a:gd name="connsiteY2" fmla="*/ 623136 h 698988"/>
              <a:gd name="connsiteX3" fmla="*/ 0 w 1729229"/>
              <a:gd name="connsiteY3" fmla="*/ 698988 h 698988"/>
              <a:gd name="connsiteX0" fmla="*/ 0 w 1729229"/>
              <a:gd name="connsiteY0" fmla="*/ 1146139 h 1146139"/>
              <a:gd name="connsiteX1" fmla="*/ 817662 w 1729229"/>
              <a:gd name="connsiteY1" fmla="*/ 0 h 1146139"/>
              <a:gd name="connsiteX2" fmla="*/ 1729229 w 1729229"/>
              <a:gd name="connsiteY2" fmla="*/ 1070287 h 1146139"/>
              <a:gd name="connsiteX3" fmla="*/ 0 w 1729229"/>
              <a:gd name="connsiteY3" fmla="*/ 1146139 h 114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9229" h="1146139">
                <a:moveTo>
                  <a:pt x="0" y="1146139"/>
                </a:moveTo>
                <a:lnTo>
                  <a:pt x="817662" y="0"/>
                </a:lnTo>
                <a:lnTo>
                  <a:pt x="1729229" y="1070287"/>
                </a:lnTo>
                <a:lnTo>
                  <a:pt x="0" y="1146139"/>
                </a:lnTo>
                <a:close/>
              </a:path>
            </a:pathLst>
          </a:custGeom>
          <a:gradFill>
            <a:gsLst>
              <a:gs pos="89000">
                <a:srgbClr val="52A4AE"/>
              </a:gs>
              <a:gs pos="3000">
                <a:srgbClr val="92BFB5"/>
              </a:gs>
            </a:gsLst>
            <a:lin ang="18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等腰三角形 21"/>
          <p:cNvSpPr/>
          <p:nvPr/>
        </p:nvSpPr>
        <p:spPr>
          <a:xfrm>
            <a:off x="9269857" y="4320327"/>
            <a:ext cx="464169" cy="60125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169" h="601250">
                <a:moveTo>
                  <a:pt x="0" y="536149"/>
                </a:moveTo>
                <a:lnTo>
                  <a:pt x="326118" y="0"/>
                </a:lnTo>
                <a:lnTo>
                  <a:pt x="464169" y="601250"/>
                </a:lnTo>
                <a:lnTo>
                  <a:pt x="0" y="53614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等腰三角形 21"/>
          <p:cNvSpPr/>
          <p:nvPr/>
        </p:nvSpPr>
        <p:spPr>
          <a:xfrm>
            <a:off x="757402" y="6106635"/>
            <a:ext cx="478741" cy="44135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等腰三角形 21"/>
          <p:cNvSpPr/>
          <p:nvPr/>
        </p:nvSpPr>
        <p:spPr>
          <a:xfrm>
            <a:off x="1341873" y="5422432"/>
            <a:ext cx="191526" cy="1608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  <a:gd name="connsiteX0" fmla="*/ 0 w 507885"/>
              <a:gd name="connsiteY0" fmla="*/ 143102 h 441356"/>
              <a:gd name="connsiteX1" fmla="*/ 213384 w 507885"/>
              <a:gd name="connsiteY1" fmla="*/ 0 h 441356"/>
              <a:gd name="connsiteX2" fmla="*/ 507885 w 507885"/>
              <a:gd name="connsiteY2" fmla="*/ 441356 h 441356"/>
              <a:gd name="connsiteX3" fmla="*/ 0 w 507885"/>
              <a:gd name="connsiteY3" fmla="*/ 143102 h 441356"/>
              <a:gd name="connsiteX0" fmla="*/ 0 w 507885"/>
              <a:gd name="connsiteY0" fmla="*/ 33812 h 332066"/>
              <a:gd name="connsiteX1" fmla="*/ 191526 w 507885"/>
              <a:gd name="connsiteY1" fmla="*/ 0 h 332066"/>
              <a:gd name="connsiteX2" fmla="*/ 507885 w 507885"/>
              <a:gd name="connsiteY2" fmla="*/ 332066 h 332066"/>
              <a:gd name="connsiteX3" fmla="*/ 0 w 507885"/>
              <a:gd name="connsiteY3" fmla="*/ 33812 h 332066"/>
              <a:gd name="connsiteX0" fmla="*/ 0 w 191526"/>
              <a:gd name="connsiteY0" fmla="*/ 33812 h 160844"/>
              <a:gd name="connsiteX1" fmla="*/ 191526 w 191526"/>
              <a:gd name="connsiteY1" fmla="*/ 0 h 160844"/>
              <a:gd name="connsiteX2" fmla="*/ 139939 w 191526"/>
              <a:gd name="connsiteY2" fmla="*/ 160844 h 160844"/>
              <a:gd name="connsiteX3" fmla="*/ 0 w 191526"/>
              <a:gd name="connsiteY3" fmla="*/ 33812 h 16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26" h="160844">
                <a:moveTo>
                  <a:pt x="0" y="33812"/>
                </a:moveTo>
                <a:lnTo>
                  <a:pt x="191526" y="0"/>
                </a:lnTo>
                <a:lnTo>
                  <a:pt x="139939" y="160844"/>
                </a:lnTo>
                <a:lnTo>
                  <a:pt x="0" y="3381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66229" y="2374137"/>
            <a:ext cx="0" cy="3064107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75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6800">
        <p14:vortex dir="r"/>
      </p:transition>
    </mc:Choice>
    <mc:Fallback xmlns="">
      <p:transition spd="slow" advClick="0" advTm="6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6302 2.59259E-6 L 0.01302 2.59259E-6 " pathEditMode="relative" rAng="0" ptsTypes="AA">
                                      <p:cBhvr>
                                        <p:cTn id="59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/>
      <p:bldP spid="31" grpId="0"/>
      <p:bldP spid="31" grpId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21"/>
          <p:cNvSpPr/>
          <p:nvPr/>
        </p:nvSpPr>
        <p:spPr>
          <a:xfrm rot="19016716">
            <a:off x="-852899" y="3929233"/>
            <a:ext cx="1998880" cy="119510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0564" h="3027997">
                <a:moveTo>
                  <a:pt x="0" y="3027997"/>
                </a:moveTo>
                <a:lnTo>
                  <a:pt x="1714575" y="-1"/>
                </a:lnTo>
                <a:lnTo>
                  <a:pt x="2970564" y="1149568"/>
                </a:lnTo>
                <a:lnTo>
                  <a:pt x="0" y="3027997"/>
                </a:lnTo>
                <a:close/>
              </a:path>
            </a:pathLst>
          </a:custGeom>
          <a:gradFill>
            <a:gsLst>
              <a:gs pos="17000">
                <a:srgbClr val="FFFFFF">
                  <a:alpha val="0"/>
                </a:srgbClr>
              </a:gs>
              <a:gs pos="82000">
                <a:srgbClr val="92BFB5">
                  <a:alpha val="22000"/>
                </a:srgbClr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等腰三角形 21"/>
          <p:cNvSpPr/>
          <p:nvPr/>
        </p:nvSpPr>
        <p:spPr>
          <a:xfrm rot="19016716">
            <a:off x="-311224" y="3993267"/>
            <a:ext cx="2436405" cy="2076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  <a:gd name="connsiteX0" fmla="*/ 0 w 2356699"/>
              <a:gd name="connsiteY0" fmla="*/ 3027997 h 5261461"/>
              <a:gd name="connsiteX1" fmla="*/ 1714575 w 2356699"/>
              <a:gd name="connsiteY1" fmla="*/ -1 h 5261461"/>
              <a:gd name="connsiteX2" fmla="*/ 2356699 w 2356699"/>
              <a:gd name="connsiteY2" fmla="*/ 5261462 h 5261461"/>
              <a:gd name="connsiteX3" fmla="*/ 0 w 2356699"/>
              <a:gd name="connsiteY3" fmla="*/ 3027997 h 5261461"/>
              <a:gd name="connsiteX0" fmla="*/ 0 w 3620776"/>
              <a:gd name="connsiteY0" fmla="*/ 1807117 h 5261461"/>
              <a:gd name="connsiteX1" fmla="*/ 2978652 w 3620776"/>
              <a:gd name="connsiteY1" fmla="*/ -1 h 5261461"/>
              <a:gd name="connsiteX2" fmla="*/ 3620776 w 3620776"/>
              <a:gd name="connsiteY2" fmla="*/ 5261462 h 5261461"/>
              <a:gd name="connsiteX3" fmla="*/ 0 w 3620776"/>
              <a:gd name="connsiteY3" fmla="*/ 1807117 h 52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0776" h="5261461">
                <a:moveTo>
                  <a:pt x="0" y="1807117"/>
                </a:moveTo>
                <a:lnTo>
                  <a:pt x="2978652" y="-1"/>
                </a:lnTo>
                <a:lnTo>
                  <a:pt x="3620776" y="5261462"/>
                </a:lnTo>
                <a:lnTo>
                  <a:pt x="0" y="1807117"/>
                </a:lnTo>
                <a:close/>
              </a:path>
            </a:pathLst>
          </a:custGeom>
          <a:gradFill>
            <a:gsLst>
              <a:gs pos="67000">
                <a:srgbClr val="FFFFFF">
                  <a:alpha val="0"/>
                </a:srgbClr>
              </a:gs>
              <a:gs pos="29000">
                <a:srgbClr val="E1EAEF"/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9918359" y="-2"/>
            <a:ext cx="2273641" cy="2225843"/>
          </a:xfrm>
          <a:prstGeom prst="triangle">
            <a:avLst>
              <a:gd name="adj" fmla="val 100000"/>
            </a:avLst>
          </a:prstGeom>
          <a:gradFill>
            <a:gsLst>
              <a:gs pos="75000">
                <a:srgbClr val="5CACCF"/>
              </a:gs>
              <a:gs pos="31000">
                <a:srgbClr val="B6D3B7"/>
              </a:gs>
            </a:gsLst>
            <a:lin ang="30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等腰三角形 21"/>
          <p:cNvSpPr/>
          <p:nvPr/>
        </p:nvSpPr>
        <p:spPr>
          <a:xfrm>
            <a:off x="7856801" y="613704"/>
            <a:ext cx="1251762" cy="142719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1175168 w 1175168"/>
              <a:gd name="connsiteY0" fmla="*/ 1423350 h 1442358"/>
              <a:gd name="connsiteX1" fmla="*/ 446919 w 1175168"/>
              <a:gd name="connsiteY1" fmla="*/ 1442358 h 1442358"/>
              <a:gd name="connsiteX2" fmla="*/ 0 w 1175168"/>
              <a:gd name="connsiteY2" fmla="*/ 0 h 1442358"/>
              <a:gd name="connsiteX3" fmla="*/ 1175168 w 1175168"/>
              <a:gd name="connsiteY3" fmla="*/ 1423350 h 1442358"/>
              <a:gd name="connsiteX0" fmla="*/ 1217623 w 1217623"/>
              <a:gd name="connsiteY0" fmla="*/ 1390692 h 1409700"/>
              <a:gd name="connsiteX1" fmla="*/ 489374 w 1217623"/>
              <a:gd name="connsiteY1" fmla="*/ 1409700 h 1409700"/>
              <a:gd name="connsiteX2" fmla="*/ 0 w 1217623"/>
              <a:gd name="connsiteY2" fmla="*/ 0 h 1409700"/>
              <a:gd name="connsiteX3" fmla="*/ 1217623 w 1217623"/>
              <a:gd name="connsiteY3" fmla="*/ 1390692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23" h="1409700">
                <a:moveTo>
                  <a:pt x="1217623" y="1390692"/>
                </a:moveTo>
                <a:lnTo>
                  <a:pt x="489374" y="1409700"/>
                </a:lnTo>
                <a:lnTo>
                  <a:pt x="0" y="0"/>
                </a:lnTo>
                <a:lnTo>
                  <a:pt x="1217623" y="1390692"/>
                </a:lnTo>
                <a:close/>
              </a:path>
            </a:pathLst>
          </a:custGeom>
          <a:gradFill>
            <a:gsLst>
              <a:gs pos="62000">
                <a:srgbClr val="52A4AE"/>
              </a:gs>
              <a:gs pos="35000">
                <a:srgbClr val="92BFB5"/>
              </a:gs>
            </a:gsLst>
            <a:lin ang="19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等腰三角形 21"/>
          <p:cNvSpPr/>
          <p:nvPr/>
        </p:nvSpPr>
        <p:spPr>
          <a:xfrm>
            <a:off x="7857832" y="615454"/>
            <a:ext cx="588769" cy="14254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728249 w 728249"/>
              <a:gd name="connsiteY0" fmla="*/ 1369482 h 1388490"/>
              <a:gd name="connsiteX1" fmla="*/ 0 w 728249"/>
              <a:gd name="connsiteY1" fmla="*/ 1388490 h 1388490"/>
              <a:gd name="connsiteX2" fmla="*/ 272516 w 728249"/>
              <a:gd name="connsiteY2" fmla="*/ 0 h 1388490"/>
              <a:gd name="connsiteX3" fmla="*/ 728249 w 728249"/>
              <a:gd name="connsiteY3" fmla="*/ 1369482 h 1388490"/>
              <a:gd name="connsiteX0" fmla="*/ 487618 w 487618"/>
              <a:gd name="connsiteY0" fmla="*/ 1369482 h 1369482"/>
              <a:gd name="connsiteX1" fmla="*/ 0 w 487618"/>
              <a:gd name="connsiteY1" fmla="*/ 1364427 h 1369482"/>
              <a:gd name="connsiteX2" fmla="*/ 31885 w 487618"/>
              <a:gd name="connsiteY2" fmla="*/ 0 h 1369482"/>
              <a:gd name="connsiteX3" fmla="*/ 487618 w 487618"/>
              <a:gd name="connsiteY3" fmla="*/ 1369482 h 1369482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116106 w 571839"/>
              <a:gd name="connsiteY2" fmla="*/ 0 h 1376459"/>
              <a:gd name="connsiteX3" fmla="*/ 571839 w 571839"/>
              <a:gd name="connsiteY3" fmla="*/ 1369482 h 1376459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67979 w 571839"/>
              <a:gd name="connsiteY2" fmla="*/ 0 h 1376459"/>
              <a:gd name="connsiteX3" fmla="*/ 571839 w 571839"/>
              <a:gd name="connsiteY3" fmla="*/ 1369482 h 1376459"/>
              <a:gd name="connsiteX0" fmla="*/ 588769 w 588769"/>
              <a:gd name="connsiteY0" fmla="*/ 1418467 h 1425444"/>
              <a:gd name="connsiteX1" fmla="*/ 16930 w 588769"/>
              <a:gd name="connsiteY1" fmla="*/ 1425444 h 1425444"/>
              <a:gd name="connsiteX2" fmla="*/ 0 w 588769"/>
              <a:gd name="connsiteY2" fmla="*/ 0 h 1425444"/>
              <a:gd name="connsiteX3" fmla="*/ 588769 w 588769"/>
              <a:gd name="connsiteY3" fmla="*/ 1418467 h 142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769" h="1425444">
                <a:moveTo>
                  <a:pt x="588769" y="1418467"/>
                </a:moveTo>
                <a:lnTo>
                  <a:pt x="16930" y="1425444"/>
                </a:lnTo>
                <a:lnTo>
                  <a:pt x="0" y="0"/>
                </a:lnTo>
                <a:lnTo>
                  <a:pt x="588769" y="1418467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等腰三角形 29"/>
          <p:cNvSpPr/>
          <p:nvPr/>
        </p:nvSpPr>
        <p:spPr>
          <a:xfrm flipV="1">
            <a:off x="10981437" y="1028695"/>
            <a:ext cx="1210563" cy="2096597"/>
          </a:xfrm>
          <a:prstGeom prst="triangle">
            <a:avLst>
              <a:gd name="adj" fmla="val 100000"/>
            </a:avLst>
          </a:prstGeom>
          <a:gradFill>
            <a:gsLst>
              <a:gs pos="63000">
                <a:srgbClr val="A7D2E5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12293C-2570-4826-913E-F28EB67D7D3A}"/>
              </a:ext>
            </a:extLst>
          </p:cNvPr>
          <p:cNvSpPr txBox="1"/>
          <p:nvPr/>
        </p:nvSpPr>
        <p:spPr bwMode="auto">
          <a:xfrm>
            <a:off x="4860364" y="4159136"/>
            <a:ext cx="4318955" cy="76944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TW" altLang="en-US" sz="4400" b="0" spc="0" dirty="0"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資料來源</a:t>
            </a:r>
            <a:r>
              <a:rPr lang="en-US" altLang="zh-TW" sz="4400" b="0" spc="0" dirty="0"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TW" altLang="en-US" sz="4400" b="0" spc="0" dirty="0"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介紹</a:t>
            </a:r>
            <a:endParaRPr lang="zh-CN" altLang="en-US" sz="4400" b="0" spc="0" dirty="0">
              <a:solidFill>
                <a:srgbClr val="405E62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9FBB47-4223-4EAE-8FFA-F0C289624AD1}"/>
              </a:ext>
            </a:extLst>
          </p:cNvPr>
          <p:cNvGrpSpPr/>
          <p:nvPr/>
        </p:nvGrpSpPr>
        <p:grpSpPr>
          <a:xfrm>
            <a:off x="691700" y="1028694"/>
            <a:ext cx="3893974" cy="3893974"/>
            <a:chOff x="-630302" y="1714542"/>
            <a:chExt cx="4762837" cy="476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6AAF931-4AFB-44C8-B2B1-EED05478B0EA}"/>
                </a:ext>
              </a:extLst>
            </p:cNvPr>
            <p:cNvSpPr/>
            <p:nvPr/>
          </p:nvSpPr>
          <p:spPr>
            <a:xfrm>
              <a:off x="-630302" y="1714542"/>
              <a:ext cx="4762837" cy="4762838"/>
            </a:xfrm>
            <a:prstGeom prst="ellipse">
              <a:avLst/>
            </a:prstGeom>
            <a:gradFill>
              <a:gsLst>
                <a:gs pos="65000">
                  <a:srgbClr val="B6D3B7">
                    <a:alpha val="0"/>
                  </a:srgbClr>
                </a:gs>
                <a:gs pos="0">
                  <a:srgbClr val="52A4AE">
                    <a:alpha val="34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DA345DF-5950-4C10-9BEC-077238A2F985}"/>
                </a:ext>
              </a:extLst>
            </p:cNvPr>
            <p:cNvSpPr txBox="1"/>
            <p:nvPr/>
          </p:nvSpPr>
          <p:spPr>
            <a:xfrm>
              <a:off x="-171601" y="2394188"/>
              <a:ext cx="3790331" cy="271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gradFill>
                    <a:gsLst>
                      <a:gs pos="0">
                        <a:srgbClr val="B6D3B7"/>
                      </a:gs>
                      <a:gs pos="98000">
                        <a:srgbClr val="52A4AE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01</a:t>
              </a:r>
              <a:endParaRPr lang="zh-CN" altLang="en-US" sz="13800" dirty="0">
                <a:gradFill>
                  <a:gsLst>
                    <a:gs pos="0">
                      <a:srgbClr val="B6D3B7"/>
                    </a:gs>
                    <a:gs pos="98000">
                      <a:srgbClr val="52A4A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31" name="等腰三角形 30"/>
          <p:cNvSpPr/>
          <p:nvPr/>
        </p:nvSpPr>
        <p:spPr>
          <a:xfrm flipV="1">
            <a:off x="10976024" y="1028694"/>
            <a:ext cx="1210563" cy="980579"/>
          </a:xfrm>
          <a:prstGeom prst="triangle">
            <a:avLst>
              <a:gd name="adj" fmla="val 100000"/>
            </a:avLst>
          </a:prstGeom>
          <a:gradFill>
            <a:gsLst>
              <a:gs pos="65000">
                <a:srgbClr val="5CACCF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21"/>
          <p:cNvSpPr/>
          <p:nvPr/>
        </p:nvSpPr>
        <p:spPr>
          <a:xfrm>
            <a:off x="9315405" y="-484853"/>
            <a:ext cx="1697920" cy="276028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920" h="2760286">
                <a:moveTo>
                  <a:pt x="0" y="2760286"/>
                </a:moveTo>
                <a:lnTo>
                  <a:pt x="77866" y="0"/>
                </a:lnTo>
                <a:lnTo>
                  <a:pt x="1697920" y="1535186"/>
                </a:lnTo>
                <a:lnTo>
                  <a:pt x="0" y="2760286"/>
                </a:lnTo>
                <a:close/>
              </a:path>
            </a:pathLst>
          </a:custGeom>
          <a:gradFill>
            <a:gsLst>
              <a:gs pos="93000">
                <a:srgbClr val="52A4AE"/>
              </a:gs>
              <a:gs pos="40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等腰三角形 21"/>
          <p:cNvSpPr/>
          <p:nvPr/>
        </p:nvSpPr>
        <p:spPr>
          <a:xfrm>
            <a:off x="7854758" y="-615311"/>
            <a:ext cx="1569062" cy="289749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459311 w 1569062"/>
              <a:gd name="connsiteY0" fmla="*/ 2897490 h 2897490"/>
              <a:gd name="connsiteX1" fmla="*/ 0 w 1569062"/>
              <a:gd name="connsiteY1" fmla="*/ 1229977 h 2897490"/>
              <a:gd name="connsiteX2" fmla="*/ 1569062 w 1569062"/>
              <a:gd name="connsiteY2" fmla="*/ 0 h 2897490"/>
              <a:gd name="connsiteX3" fmla="*/ 1459311 w 1569062"/>
              <a:gd name="connsiteY3" fmla="*/ 2897490 h 28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062" h="2897490">
                <a:moveTo>
                  <a:pt x="1459311" y="2897490"/>
                </a:moveTo>
                <a:lnTo>
                  <a:pt x="0" y="1229977"/>
                </a:lnTo>
                <a:lnTo>
                  <a:pt x="1569062" y="0"/>
                </a:lnTo>
                <a:lnTo>
                  <a:pt x="1459311" y="2897490"/>
                </a:lnTo>
                <a:close/>
              </a:path>
            </a:pathLst>
          </a:custGeom>
          <a:gradFill>
            <a:gsLst>
              <a:gs pos="100000">
                <a:srgbClr val="52A4AE"/>
              </a:gs>
              <a:gs pos="37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等腰三角形 21"/>
          <p:cNvSpPr/>
          <p:nvPr/>
        </p:nvSpPr>
        <p:spPr>
          <a:xfrm rot="19016716">
            <a:off x="7438188" y="1637027"/>
            <a:ext cx="686162" cy="4736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510" h="1200099">
                <a:moveTo>
                  <a:pt x="545691" y="1200100"/>
                </a:moveTo>
                <a:lnTo>
                  <a:pt x="0" y="287234"/>
                </a:lnTo>
                <a:lnTo>
                  <a:pt x="1113511" y="0"/>
                </a:lnTo>
                <a:lnTo>
                  <a:pt x="545691" y="1200100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等腰三角形 21"/>
          <p:cNvSpPr/>
          <p:nvPr/>
        </p:nvSpPr>
        <p:spPr>
          <a:xfrm rot="19016716">
            <a:off x="6932975" y="1332339"/>
            <a:ext cx="813578" cy="55312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070" h="1401450">
                <a:moveTo>
                  <a:pt x="302414" y="1401450"/>
                </a:moveTo>
                <a:lnTo>
                  <a:pt x="0" y="1"/>
                </a:lnTo>
                <a:lnTo>
                  <a:pt x="1209069" y="699361"/>
                </a:lnTo>
                <a:lnTo>
                  <a:pt x="302414" y="140145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等腰三角形 21"/>
          <p:cNvSpPr/>
          <p:nvPr/>
        </p:nvSpPr>
        <p:spPr>
          <a:xfrm rot="19016716">
            <a:off x="6404298" y="1055749"/>
            <a:ext cx="493101" cy="56486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05" h="1431177">
                <a:moveTo>
                  <a:pt x="0" y="699715"/>
                </a:moveTo>
                <a:lnTo>
                  <a:pt x="242889" y="1"/>
                </a:lnTo>
                <a:lnTo>
                  <a:pt x="732804" y="1431176"/>
                </a:lnTo>
                <a:lnTo>
                  <a:pt x="0" y="699715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等腰三角形 21"/>
          <p:cNvSpPr/>
          <p:nvPr/>
        </p:nvSpPr>
        <p:spPr>
          <a:xfrm rot="19016716">
            <a:off x="6519455" y="1855065"/>
            <a:ext cx="420702" cy="39939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  <a:gd name="connsiteX0" fmla="*/ 0 w 732804"/>
              <a:gd name="connsiteY0" fmla="*/ 424454 h 1155916"/>
              <a:gd name="connsiteX1" fmla="*/ 703793 w 732804"/>
              <a:gd name="connsiteY1" fmla="*/ 1 h 1155916"/>
              <a:gd name="connsiteX2" fmla="*/ 732804 w 732804"/>
              <a:gd name="connsiteY2" fmla="*/ 1155915 h 1155916"/>
              <a:gd name="connsiteX3" fmla="*/ 0 w 732804"/>
              <a:gd name="connsiteY3" fmla="*/ 424454 h 1155916"/>
              <a:gd name="connsiteX0" fmla="*/ 0 w 703794"/>
              <a:gd name="connsiteY0" fmla="*/ 424454 h 1436384"/>
              <a:gd name="connsiteX1" fmla="*/ 703793 w 703794"/>
              <a:gd name="connsiteY1" fmla="*/ 1 h 1436384"/>
              <a:gd name="connsiteX2" fmla="*/ 358875 w 703794"/>
              <a:gd name="connsiteY2" fmla="*/ 1436384 h 1436384"/>
              <a:gd name="connsiteX3" fmla="*/ 0 w 703794"/>
              <a:gd name="connsiteY3" fmla="*/ 424454 h 1436384"/>
              <a:gd name="connsiteX0" fmla="*/ 0 w 625213"/>
              <a:gd name="connsiteY0" fmla="*/ 0 h 1011930"/>
              <a:gd name="connsiteX1" fmla="*/ 625212 w 625213"/>
              <a:gd name="connsiteY1" fmla="*/ 76158 h 1011930"/>
              <a:gd name="connsiteX2" fmla="*/ 358875 w 625213"/>
              <a:gd name="connsiteY2" fmla="*/ 1011930 h 1011930"/>
              <a:gd name="connsiteX3" fmla="*/ 0 w 625213"/>
              <a:gd name="connsiteY3" fmla="*/ 0 h 10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13" h="1011930">
                <a:moveTo>
                  <a:pt x="0" y="0"/>
                </a:moveTo>
                <a:lnTo>
                  <a:pt x="625212" y="76158"/>
                </a:lnTo>
                <a:lnTo>
                  <a:pt x="358875" y="10119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4887992"/>
      </p:ext>
    </p:extLst>
  </p:cSld>
  <p:clrMapOvr>
    <a:masterClrMapping/>
  </p:clrMapOvr>
  <p:transition spd="slow" advClick="0" advTm="4000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34" grpId="0" animBg="1"/>
          <p:bldP spid="35" grpId="0" animBg="1"/>
          <p:bldP spid="30" grpId="0" animBg="1"/>
          <p:bldP spid="31" grpId="0" animBg="1"/>
          <p:bldP spid="32" grpId="0" animBg="1"/>
          <p:bldP spid="33" grpId="0" animBg="1"/>
          <p:bldP spid="36" grpId="0" animBg="1"/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34" grpId="0" animBg="1"/>
          <p:bldP spid="35" grpId="0" animBg="1"/>
          <p:bldP spid="30" grpId="0" animBg="1"/>
          <p:bldP spid="31" grpId="0" animBg="1"/>
          <p:bldP spid="32" grpId="0" animBg="1"/>
          <p:bldP spid="33" grpId="0" animBg="1"/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2185437" y="8368"/>
            <a:ext cx="7810882" cy="2490039"/>
          </a:xfrm>
          <a:custGeom>
            <a:avLst/>
            <a:gdLst>
              <a:gd name="connsiteX0" fmla="*/ 0 w 7810882"/>
              <a:gd name="connsiteY0" fmla="*/ 0 h 2490039"/>
              <a:gd name="connsiteX1" fmla="*/ 7810882 w 7810882"/>
              <a:gd name="connsiteY1" fmla="*/ 0 h 2490039"/>
              <a:gd name="connsiteX2" fmla="*/ 7788307 w 7810882"/>
              <a:gd name="connsiteY2" fmla="*/ 49935 h 2490039"/>
              <a:gd name="connsiteX3" fmla="*/ 3905441 w 7810882"/>
              <a:gd name="connsiteY3" fmla="*/ 2490039 h 2490039"/>
              <a:gd name="connsiteX4" fmla="*/ 22575 w 7810882"/>
              <a:gd name="connsiteY4" fmla="*/ 49935 h 249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882" h="2490039">
                <a:moveTo>
                  <a:pt x="0" y="0"/>
                </a:moveTo>
                <a:lnTo>
                  <a:pt x="7810882" y="0"/>
                </a:lnTo>
                <a:lnTo>
                  <a:pt x="7788307" y="49935"/>
                </a:lnTo>
                <a:cubicBezTo>
                  <a:pt x="7092620" y="1493722"/>
                  <a:pt x="5615382" y="2490039"/>
                  <a:pt x="3905441" y="2490039"/>
                </a:cubicBezTo>
                <a:cubicBezTo>
                  <a:pt x="2195501" y="2490039"/>
                  <a:pt x="718262" y="1493722"/>
                  <a:pt x="22575" y="49935"/>
                </a:cubicBezTo>
                <a:close/>
              </a:path>
            </a:pathLst>
          </a:custGeom>
          <a:gradFill>
            <a:gsLst>
              <a:gs pos="0">
                <a:srgbClr val="B6D3B7">
                  <a:alpha val="0"/>
                </a:srgbClr>
              </a:gs>
              <a:gs pos="100000">
                <a:srgbClr val="77B6BF">
                  <a:alpha val="5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等腰三角形 21"/>
          <p:cNvSpPr/>
          <p:nvPr/>
        </p:nvSpPr>
        <p:spPr>
          <a:xfrm rot="17104780">
            <a:off x="11024259" y="6227990"/>
            <a:ext cx="241857" cy="22297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AF34446-6B27-454A-99A3-207ADD3BA70B}"/>
              </a:ext>
            </a:extLst>
          </p:cNvPr>
          <p:cNvSpPr txBox="1"/>
          <p:nvPr/>
        </p:nvSpPr>
        <p:spPr>
          <a:xfrm>
            <a:off x="804754" y="6135275"/>
            <a:ext cx="6895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資料網站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https://geodacenter.github.io/data-and-lab/</a:t>
            </a:r>
            <a:endParaRPr lang="zh-TW" altLang="en-US" sz="20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A3903A4-A87B-4557-9C86-9C2B3EE19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54" y="837851"/>
            <a:ext cx="10572248" cy="4979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118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700">
        <p15:prstTrans prst="airplane"/>
      </p:transition>
    </mc:Choice>
    <mc:Fallback xmlns="">
      <p:transition spd="slow" advClick="0" advTm="6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25"/>
          <p:cNvSpPr/>
          <p:nvPr/>
        </p:nvSpPr>
        <p:spPr>
          <a:xfrm flipV="1">
            <a:off x="11016343" y="-1"/>
            <a:ext cx="1175657" cy="1389601"/>
          </a:xfrm>
          <a:prstGeom prst="triangle">
            <a:avLst>
              <a:gd name="adj" fmla="val 100000"/>
            </a:avLst>
          </a:prstGeom>
          <a:gradFill>
            <a:gsLst>
              <a:gs pos="100000">
                <a:srgbClr val="77B6BF"/>
              </a:gs>
              <a:gs pos="45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7778663" y="751561"/>
            <a:ext cx="1089764" cy="789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764" h="789139">
                <a:moveTo>
                  <a:pt x="75156" y="789139"/>
                </a:moveTo>
                <a:lnTo>
                  <a:pt x="0" y="0"/>
                </a:lnTo>
                <a:lnTo>
                  <a:pt x="1089764" y="425885"/>
                </a:lnTo>
                <a:lnTo>
                  <a:pt x="75156" y="78913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1"/>
          <p:cNvSpPr/>
          <p:nvPr/>
        </p:nvSpPr>
        <p:spPr>
          <a:xfrm>
            <a:off x="10881363" y="228730"/>
            <a:ext cx="972984" cy="2397095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1857239"/>
              <a:gd name="connsiteY0" fmla="*/ 666791 h 1558058"/>
              <a:gd name="connsiteX1" fmla="*/ 1702129 w 1857239"/>
              <a:gd name="connsiteY1" fmla="*/ 0 h 1558058"/>
              <a:gd name="connsiteX2" fmla="*/ 1857239 w 1857239"/>
              <a:gd name="connsiteY2" fmla="*/ 1558058 h 1558058"/>
              <a:gd name="connsiteX3" fmla="*/ 0 w 1857239"/>
              <a:gd name="connsiteY3" fmla="*/ 666791 h 1558058"/>
              <a:gd name="connsiteX0" fmla="*/ 0 w 972984"/>
              <a:gd name="connsiteY0" fmla="*/ 495969 h 1558058"/>
              <a:gd name="connsiteX1" fmla="*/ 817874 w 972984"/>
              <a:gd name="connsiteY1" fmla="*/ 0 h 1558058"/>
              <a:gd name="connsiteX2" fmla="*/ 972984 w 972984"/>
              <a:gd name="connsiteY2" fmla="*/ 1558058 h 1558058"/>
              <a:gd name="connsiteX3" fmla="*/ 0 w 972984"/>
              <a:gd name="connsiteY3" fmla="*/ 495969 h 1558058"/>
              <a:gd name="connsiteX0" fmla="*/ 0 w 972984"/>
              <a:gd name="connsiteY0" fmla="*/ 812492 h 1874581"/>
              <a:gd name="connsiteX1" fmla="*/ 345601 w 972984"/>
              <a:gd name="connsiteY1" fmla="*/ 0 h 1874581"/>
              <a:gd name="connsiteX2" fmla="*/ 972984 w 972984"/>
              <a:gd name="connsiteY2" fmla="*/ 1874581 h 1874581"/>
              <a:gd name="connsiteX3" fmla="*/ 0 w 972984"/>
              <a:gd name="connsiteY3" fmla="*/ 812492 h 1874581"/>
              <a:gd name="connsiteX0" fmla="*/ 0 w 972984"/>
              <a:gd name="connsiteY0" fmla="*/ 1335006 h 2397095"/>
              <a:gd name="connsiteX1" fmla="*/ 54198 w 972984"/>
              <a:gd name="connsiteY1" fmla="*/ 0 h 2397095"/>
              <a:gd name="connsiteX2" fmla="*/ 972984 w 972984"/>
              <a:gd name="connsiteY2" fmla="*/ 2397095 h 2397095"/>
              <a:gd name="connsiteX3" fmla="*/ 0 w 972984"/>
              <a:gd name="connsiteY3" fmla="*/ 1335006 h 239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984" h="2397095">
                <a:moveTo>
                  <a:pt x="0" y="1335006"/>
                </a:moveTo>
                <a:lnTo>
                  <a:pt x="54198" y="0"/>
                </a:lnTo>
                <a:lnTo>
                  <a:pt x="972984" y="2397095"/>
                </a:lnTo>
                <a:lnTo>
                  <a:pt x="0" y="1335006"/>
                </a:lnTo>
                <a:close/>
              </a:path>
            </a:pathLst>
          </a:custGeom>
          <a:gradFill>
            <a:gsLst>
              <a:gs pos="54000">
                <a:srgbClr val="52A4AE"/>
              </a:gs>
              <a:gs pos="3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802982" y="11043"/>
            <a:ext cx="1406469" cy="2621062"/>
          </a:xfrm>
          <a:custGeom>
            <a:avLst/>
            <a:gdLst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6469 w 1406469"/>
              <a:gd name="connsiteY2" fmla="*/ 3476740 h 3476740"/>
              <a:gd name="connsiteX3" fmla="*/ 0 w 1406469"/>
              <a:gd name="connsiteY3" fmla="*/ 3476740 h 3476740"/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0412 w 1406469"/>
              <a:gd name="connsiteY2" fmla="*/ 881316 h 3476740"/>
              <a:gd name="connsiteX3" fmla="*/ 1406469 w 1406469"/>
              <a:gd name="connsiteY3" fmla="*/ 3476740 h 3476740"/>
              <a:gd name="connsiteX4" fmla="*/ 0 w 1406469"/>
              <a:gd name="connsiteY4" fmla="*/ 3476740 h 3476740"/>
              <a:gd name="connsiteX0" fmla="*/ 0 w 1406469"/>
              <a:gd name="connsiteY0" fmla="*/ 3476740 h 3476740"/>
              <a:gd name="connsiteX1" fmla="*/ 1058581 w 1406469"/>
              <a:gd name="connsiteY1" fmla="*/ 855678 h 3476740"/>
              <a:gd name="connsiteX2" fmla="*/ 1406469 w 1406469"/>
              <a:gd name="connsiteY2" fmla="*/ 0 h 3476740"/>
              <a:gd name="connsiteX3" fmla="*/ 1400412 w 1406469"/>
              <a:gd name="connsiteY3" fmla="*/ 881316 h 3476740"/>
              <a:gd name="connsiteX4" fmla="*/ 1406469 w 1406469"/>
              <a:gd name="connsiteY4" fmla="*/ 3476740 h 3476740"/>
              <a:gd name="connsiteX5" fmla="*/ 0 w 1406469"/>
              <a:gd name="connsiteY5" fmla="*/ 3476740 h 3476740"/>
              <a:gd name="connsiteX0" fmla="*/ 0 w 1406469"/>
              <a:gd name="connsiteY0" fmla="*/ 2621062 h 2621062"/>
              <a:gd name="connsiteX1" fmla="*/ 1058581 w 1406469"/>
              <a:gd name="connsiteY1" fmla="*/ 0 h 2621062"/>
              <a:gd name="connsiteX2" fmla="*/ 1400412 w 1406469"/>
              <a:gd name="connsiteY2" fmla="*/ 25638 h 2621062"/>
              <a:gd name="connsiteX3" fmla="*/ 1406469 w 1406469"/>
              <a:gd name="connsiteY3" fmla="*/ 2621062 h 2621062"/>
              <a:gd name="connsiteX4" fmla="*/ 0 w 1406469"/>
              <a:gd name="connsiteY4" fmla="*/ 2621062 h 262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469" h="2621062">
                <a:moveTo>
                  <a:pt x="0" y="2621062"/>
                </a:moveTo>
                <a:lnTo>
                  <a:pt x="1058581" y="0"/>
                </a:lnTo>
                <a:lnTo>
                  <a:pt x="1400412" y="25638"/>
                </a:lnTo>
                <a:lnTo>
                  <a:pt x="1406469" y="2621062"/>
                </a:lnTo>
                <a:lnTo>
                  <a:pt x="0" y="2621062"/>
                </a:lnTo>
                <a:close/>
              </a:path>
            </a:pathLst>
          </a:custGeom>
          <a:gradFill>
            <a:gsLst>
              <a:gs pos="76000">
                <a:srgbClr val="52A4AE"/>
              </a:gs>
              <a:gs pos="37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5013534-9111-4E60-B3F0-FB65FAC5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01" y="522492"/>
            <a:ext cx="11487397" cy="5379405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等腰三角形 21"/>
          <p:cNvSpPr/>
          <p:nvPr/>
        </p:nvSpPr>
        <p:spPr>
          <a:xfrm>
            <a:off x="757402" y="6106635"/>
            <a:ext cx="478741" cy="44135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21"/>
          <p:cNvSpPr/>
          <p:nvPr/>
        </p:nvSpPr>
        <p:spPr>
          <a:xfrm>
            <a:off x="1341873" y="5422432"/>
            <a:ext cx="191526" cy="1608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  <a:gd name="connsiteX0" fmla="*/ 0 w 507885"/>
              <a:gd name="connsiteY0" fmla="*/ 143102 h 441356"/>
              <a:gd name="connsiteX1" fmla="*/ 213384 w 507885"/>
              <a:gd name="connsiteY1" fmla="*/ 0 h 441356"/>
              <a:gd name="connsiteX2" fmla="*/ 507885 w 507885"/>
              <a:gd name="connsiteY2" fmla="*/ 441356 h 441356"/>
              <a:gd name="connsiteX3" fmla="*/ 0 w 507885"/>
              <a:gd name="connsiteY3" fmla="*/ 143102 h 441356"/>
              <a:gd name="connsiteX0" fmla="*/ 0 w 507885"/>
              <a:gd name="connsiteY0" fmla="*/ 33812 h 332066"/>
              <a:gd name="connsiteX1" fmla="*/ 191526 w 507885"/>
              <a:gd name="connsiteY1" fmla="*/ 0 h 332066"/>
              <a:gd name="connsiteX2" fmla="*/ 507885 w 507885"/>
              <a:gd name="connsiteY2" fmla="*/ 332066 h 332066"/>
              <a:gd name="connsiteX3" fmla="*/ 0 w 507885"/>
              <a:gd name="connsiteY3" fmla="*/ 33812 h 332066"/>
              <a:gd name="connsiteX0" fmla="*/ 0 w 191526"/>
              <a:gd name="connsiteY0" fmla="*/ 33812 h 160844"/>
              <a:gd name="connsiteX1" fmla="*/ 191526 w 191526"/>
              <a:gd name="connsiteY1" fmla="*/ 0 h 160844"/>
              <a:gd name="connsiteX2" fmla="*/ 139939 w 191526"/>
              <a:gd name="connsiteY2" fmla="*/ 160844 h 160844"/>
              <a:gd name="connsiteX3" fmla="*/ 0 w 191526"/>
              <a:gd name="connsiteY3" fmla="*/ 33812 h 16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26" h="160844">
                <a:moveTo>
                  <a:pt x="0" y="33812"/>
                </a:moveTo>
                <a:lnTo>
                  <a:pt x="191526" y="0"/>
                </a:lnTo>
                <a:lnTo>
                  <a:pt x="139939" y="160844"/>
                </a:lnTo>
                <a:lnTo>
                  <a:pt x="0" y="3381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FD0BE89-199F-43B0-AC1E-6FC6385B4700}"/>
              </a:ext>
            </a:extLst>
          </p:cNvPr>
          <p:cNvSpPr txBox="1"/>
          <p:nvPr/>
        </p:nvSpPr>
        <p:spPr>
          <a:xfrm>
            <a:off x="757402" y="6213291"/>
            <a:ext cx="93977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資料來源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https://geodacenter.github.io/data-and-lab/ncovr/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79DACF-23D9-4DF4-983B-A87F1A2DA163}"/>
              </a:ext>
            </a:extLst>
          </p:cNvPr>
          <p:cNvSpPr/>
          <p:nvPr/>
        </p:nvSpPr>
        <p:spPr>
          <a:xfrm>
            <a:off x="3829050" y="2105025"/>
            <a:ext cx="1257300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8CEA851-3623-4A9B-A4AB-47F3278B8608}"/>
              </a:ext>
            </a:extLst>
          </p:cNvPr>
          <p:cNvSpPr/>
          <p:nvPr/>
        </p:nvSpPr>
        <p:spPr>
          <a:xfrm>
            <a:off x="3990975" y="3212194"/>
            <a:ext cx="1257300" cy="988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FFA5FDD-B45A-4333-89CD-BCFA372D595C}"/>
              </a:ext>
            </a:extLst>
          </p:cNvPr>
          <p:cNvSpPr txBox="1"/>
          <p:nvPr/>
        </p:nvSpPr>
        <p:spPr>
          <a:xfrm>
            <a:off x="5588764" y="3195521"/>
            <a:ext cx="1850261" cy="1015663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000" dirty="0"/>
              <a:t>3085</a:t>
            </a:r>
            <a:r>
              <a:rPr lang="zh-TW" altLang="en-US" sz="2000" dirty="0"/>
              <a:t>筆資料</a:t>
            </a:r>
            <a:endParaRPr lang="en-US" altLang="zh-TW" sz="2000" dirty="0"/>
          </a:p>
          <a:p>
            <a:r>
              <a:rPr lang="en-US" altLang="zh-TW" sz="2000" dirty="0"/>
              <a:t>69</a:t>
            </a:r>
            <a:r>
              <a:rPr lang="zh-TW" altLang="en-US" sz="2000" dirty="0"/>
              <a:t>個變數</a:t>
            </a:r>
            <a:endParaRPr lang="en-US" altLang="zh-TW" sz="2000" dirty="0"/>
          </a:p>
          <a:p>
            <a:r>
              <a:rPr lang="en-US" altLang="zh-TW" sz="2000" dirty="0"/>
              <a:t>1960~1990</a:t>
            </a:r>
            <a:r>
              <a:rPr lang="zh-TW" altLang="en-US" sz="2000" dirty="0"/>
              <a:t>年</a:t>
            </a:r>
            <a:endParaRPr lang="en-US" altLang="zh-TW" sz="20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3987411-3279-4B95-A2BB-7837104BEAE4}"/>
              </a:ext>
            </a:extLst>
          </p:cNvPr>
          <p:cNvSpPr txBox="1"/>
          <p:nvPr/>
        </p:nvSpPr>
        <p:spPr>
          <a:xfrm>
            <a:off x="2201997" y="2105025"/>
            <a:ext cx="1257300" cy="40011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000" dirty="0"/>
              <a:t>下載資料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27563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2" grpId="0" animBg="1"/>
      <p:bldP spid="25" grpId="0" animBg="1"/>
      <p:bldP spid="27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2185437" y="8368"/>
            <a:ext cx="7810882" cy="2490039"/>
          </a:xfrm>
          <a:custGeom>
            <a:avLst/>
            <a:gdLst>
              <a:gd name="connsiteX0" fmla="*/ 0 w 7810882"/>
              <a:gd name="connsiteY0" fmla="*/ 0 h 2490039"/>
              <a:gd name="connsiteX1" fmla="*/ 7810882 w 7810882"/>
              <a:gd name="connsiteY1" fmla="*/ 0 h 2490039"/>
              <a:gd name="connsiteX2" fmla="*/ 7788307 w 7810882"/>
              <a:gd name="connsiteY2" fmla="*/ 49935 h 2490039"/>
              <a:gd name="connsiteX3" fmla="*/ 3905441 w 7810882"/>
              <a:gd name="connsiteY3" fmla="*/ 2490039 h 2490039"/>
              <a:gd name="connsiteX4" fmla="*/ 22575 w 7810882"/>
              <a:gd name="connsiteY4" fmla="*/ 49935 h 249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882" h="2490039">
                <a:moveTo>
                  <a:pt x="0" y="0"/>
                </a:moveTo>
                <a:lnTo>
                  <a:pt x="7810882" y="0"/>
                </a:lnTo>
                <a:lnTo>
                  <a:pt x="7788307" y="49935"/>
                </a:lnTo>
                <a:cubicBezTo>
                  <a:pt x="7092620" y="1493722"/>
                  <a:pt x="5615382" y="2490039"/>
                  <a:pt x="3905441" y="2490039"/>
                </a:cubicBezTo>
                <a:cubicBezTo>
                  <a:pt x="2195501" y="2490039"/>
                  <a:pt x="718262" y="1493722"/>
                  <a:pt x="22575" y="49935"/>
                </a:cubicBezTo>
                <a:close/>
              </a:path>
            </a:pathLst>
          </a:custGeom>
          <a:gradFill>
            <a:gsLst>
              <a:gs pos="0">
                <a:srgbClr val="B6D3B7">
                  <a:alpha val="0"/>
                </a:srgbClr>
              </a:gs>
              <a:gs pos="100000">
                <a:srgbClr val="77B6BF">
                  <a:alpha val="5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等腰三角形 21"/>
          <p:cNvSpPr/>
          <p:nvPr/>
        </p:nvSpPr>
        <p:spPr>
          <a:xfrm rot="17104780">
            <a:off x="11024259" y="6227990"/>
            <a:ext cx="241857" cy="22297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8C6D6A-18FC-4A56-9890-780E49906E09}"/>
              </a:ext>
            </a:extLst>
          </p:cNvPr>
          <p:cNvSpPr txBox="1"/>
          <p:nvPr/>
        </p:nvSpPr>
        <p:spPr>
          <a:xfrm>
            <a:off x="608788" y="344181"/>
            <a:ext cx="9397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主要變數介紹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A52908-7525-437A-9B09-EBD902C08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66" y="1208334"/>
            <a:ext cx="11616224" cy="51612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CC14D24-3AB9-4A26-B5B5-61BBE0C87C2D}"/>
              </a:ext>
            </a:extLst>
          </p:cNvPr>
          <p:cNvSpPr/>
          <p:nvPr/>
        </p:nvSpPr>
        <p:spPr>
          <a:xfrm>
            <a:off x="293010" y="1657350"/>
            <a:ext cx="2459714" cy="209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359A90-6036-4F2C-A7B4-D92E0B960BB2}"/>
              </a:ext>
            </a:extLst>
          </p:cNvPr>
          <p:cNvSpPr/>
          <p:nvPr/>
        </p:nvSpPr>
        <p:spPr>
          <a:xfrm>
            <a:off x="293010" y="3491683"/>
            <a:ext cx="5193390" cy="209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D92694-AA12-462C-8C63-4976370BB4F4}"/>
              </a:ext>
            </a:extLst>
          </p:cNvPr>
          <p:cNvSpPr/>
          <p:nvPr/>
        </p:nvSpPr>
        <p:spPr>
          <a:xfrm>
            <a:off x="293010" y="3696813"/>
            <a:ext cx="4193265" cy="184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C0DBE5-0B90-4255-8C06-EF92D6A4D180}"/>
              </a:ext>
            </a:extLst>
          </p:cNvPr>
          <p:cNvSpPr/>
          <p:nvPr/>
        </p:nvSpPr>
        <p:spPr>
          <a:xfrm>
            <a:off x="293010" y="4269678"/>
            <a:ext cx="4278990" cy="209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7CB1FB-3315-4E36-9F62-7449D8499271}"/>
              </a:ext>
            </a:extLst>
          </p:cNvPr>
          <p:cNvSpPr/>
          <p:nvPr/>
        </p:nvSpPr>
        <p:spPr>
          <a:xfrm>
            <a:off x="293010" y="4471027"/>
            <a:ext cx="5802990" cy="223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3772D2-DD87-4419-9D54-1A2F6202D79B}"/>
              </a:ext>
            </a:extLst>
          </p:cNvPr>
          <p:cNvSpPr/>
          <p:nvPr/>
        </p:nvSpPr>
        <p:spPr>
          <a:xfrm>
            <a:off x="293010" y="3296964"/>
            <a:ext cx="4193265" cy="184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6134525-E348-49FF-9C0A-B8C369BE3D6F}"/>
              </a:ext>
            </a:extLst>
          </p:cNvPr>
          <p:cNvSpPr txBox="1"/>
          <p:nvPr/>
        </p:nvSpPr>
        <p:spPr>
          <a:xfrm>
            <a:off x="7700903" y="1790730"/>
            <a:ext cx="707261" cy="40011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000" dirty="0"/>
              <a:t>州名</a:t>
            </a:r>
            <a:endParaRPr lang="en-US" altLang="zh-TW" sz="2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CA967FE-1B1A-4584-9705-261FC2812D3F}"/>
              </a:ext>
            </a:extLst>
          </p:cNvPr>
          <p:cNvSpPr txBox="1"/>
          <p:nvPr/>
        </p:nvSpPr>
        <p:spPr>
          <a:xfrm>
            <a:off x="7594981" y="2963528"/>
            <a:ext cx="3040887" cy="40011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000" dirty="0"/>
              <a:t>每</a:t>
            </a:r>
            <a:r>
              <a:rPr lang="en-US" altLang="zh-TW" sz="2000" dirty="0"/>
              <a:t>10</a:t>
            </a:r>
            <a:r>
              <a:rPr lang="zh-TW" altLang="en-US" sz="2000" dirty="0"/>
              <a:t>萬人凶殺率</a:t>
            </a:r>
            <a:r>
              <a:rPr lang="en-US" altLang="zh-TW" sz="2000" dirty="0"/>
              <a:t>(n</a:t>
            </a:r>
            <a:r>
              <a:rPr lang="zh-TW" altLang="en-US" sz="2000" dirty="0"/>
              <a:t>起事件</a:t>
            </a:r>
            <a:r>
              <a:rPr lang="en-US" altLang="zh-TW" sz="2000" dirty="0"/>
              <a:t>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FAD1D71-BE77-4554-9BE4-99114B5808AD}"/>
              </a:ext>
            </a:extLst>
          </p:cNvPr>
          <p:cNvSpPr txBox="1"/>
          <p:nvPr/>
        </p:nvSpPr>
        <p:spPr>
          <a:xfrm>
            <a:off x="7594981" y="3357604"/>
            <a:ext cx="3040887" cy="40011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000" dirty="0"/>
              <a:t>凶殺案數 </a:t>
            </a:r>
            <a:r>
              <a:rPr lang="en-US" altLang="zh-TW" sz="2000" dirty="0"/>
              <a:t>, 1960~90</a:t>
            </a:r>
            <a:r>
              <a:rPr lang="zh-TW" altLang="en-US" sz="2000" dirty="0"/>
              <a:t>年</a:t>
            </a:r>
            <a:endParaRPr lang="en-US" altLang="zh-TW" sz="2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5D210C5-976B-4DBC-932A-E2204FFE292C}"/>
              </a:ext>
            </a:extLst>
          </p:cNvPr>
          <p:cNvSpPr txBox="1"/>
          <p:nvPr/>
        </p:nvSpPr>
        <p:spPr>
          <a:xfrm>
            <a:off x="7594981" y="3751680"/>
            <a:ext cx="3040887" cy="40011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000" dirty="0"/>
              <a:t>各縣人口數 </a:t>
            </a:r>
            <a:r>
              <a:rPr lang="en-US" altLang="zh-TW" sz="2000" dirty="0"/>
              <a:t>, 1960~90</a:t>
            </a:r>
            <a:r>
              <a:rPr lang="zh-TW" altLang="en-US" sz="2000" dirty="0"/>
              <a:t>年</a:t>
            </a:r>
            <a:endParaRPr lang="en-US" altLang="zh-TW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3EA9BC-5489-487D-8892-01B8CF588B9A}"/>
              </a:ext>
            </a:extLst>
          </p:cNvPr>
          <p:cNvSpPr/>
          <p:nvPr/>
        </p:nvSpPr>
        <p:spPr>
          <a:xfrm>
            <a:off x="293010" y="1447800"/>
            <a:ext cx="2459714" cy="209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496FB6A-B2BC-4162-B19B-DB95134AD694}"/>
              </a:ext>
            </a:extLst>
          </p:cNvPr>
          <p:cNvSpPr txBox="1"/>
          <p:nvPr/>
        </p:nvSpPr>
        <p:spPr>
          <a:xfrm>
            <a:off x="7700903" y="1376651"/>
            <a:ext cx="707261" cy="40011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000" dirty="0"/>
              <a:t>縣名</a:t>
            </a:r>
            <a:endParaRPr lang="en-US" altLang="zh-TW" sz="20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843EBF1-AFA9-4881-B440-11401FC5EDC0}"/>
              </a:ext>
            </a:extLst>
          </p:cNvPr>
          <p:cNvSpPr txBox="1"/>
          <p:nvPr/>
        </p:nvSpPr>
        <p:spPr>
          <a:xfrm>
            <a:off x="7594981" y="4154168"/>
            <a:ext cx="3040887" cy="40011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000" dirty="0"/>
              <a:t>失業率 </a:t>
            </a:r>
            <a:r>
              <a:rPr lang="en-US" altLang="zh-TW" sz="2000" dirty="0"/>
              <a:t>, 1960~90</a:t>
            </a:r>
            <a:r>
              <a:rPr lang="zh-TW" altLang="en-US" sz="2000" dirty="0"/>
              <a:t>年</a:t>
            </a:r>
            <a:endParaRPr lang="en-US" altLang="zh-TW" sz="20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B1B69D6-E630-405D-ACC7-5696EAD611EC}"/>
              </a:ext>
            </a:extLst>
          </p:cNvPr>
          <p:cNvSpPr txBox="1"/>
          <p:nvPr/>
        </p:nvSpPr>
        <p:spPr>
          <a:xfrm>
            <a:off x="7594981" y="4554278"/>
            <a:ext cx="3040887" cy="40011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000" dirty="0"/>
              <a:t>離婚率 </a:t>
            </a:r>
            <a:r>
              <a:rPr lang="en-US" altLang="zh-TW" sz="2000" dirty="0"/>
              <a:t>, 1960~90</a:t>
            </a:r>
            <a:r>
              <a:rPr lang="zh-TW" altLang="en-US" sz="2000" dirty="0"/>
              <a:t>年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630219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700">
        <p15:prstTrans prst="airplane"/>
      </p:transition>
    </mc:Choice>
    <mc:Fallback xmlns="">
      <p:transition spd="slow" advClick="0" advTm="6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 rot="19016716">
            <a:off x="-852899" y="3929233"/>
            <a:ext cx="1998880" cy="119510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0564" h="3027997">
                <a:moveTo>
                  <a:pt x="0" y="3027997"/>
                </a:moveTo>
                <a:lnTo>
                  <a:pt x="1714575" y="-1"/>
                </a:lnTo>
                <a:lnTo>
                  <a:pt x="2970564" y="1149568"/>
                </a:lnTo>
                <a:lnTo>
                  <a:pt x="0" y="3027997"/>
                </a:lnTo>
                <a:close/>
              </a:path>
            </a:pathLst>
          </a:custGeom>
          <a:gradFill>
            <a:gsLst>
              <a:gs pos="17000">
                <a:srgbClr val="FFFFFF">
                  <a:alpha val="0"/>
                </a:srgbClr>
              </a:gs>
              <a:gs pos="82000">
                <a:srgbClr val="92BFB5">
                  <a:alpha val="22000"/>
                </a:srgbClr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 rot="19016716">
            <a:off x="-311224" y="3993267"/>
            <a:ext cx="2436405" cy="2076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  <a:gd name="connsiteX0" fmla="*/ 0 w 2356699"/>
              <a:gd name="connsiteY0" fmla="*/ 3027997 h 5261461"/>
              <a:gd name="connsiteX1" fmla="*/ 1714575 w 2356699"/>
              <a:gd name="connsiteY1" fmla="*/ -1 h 5261461"/>
              <a:gd name="connsiteX2" fmla="*/ 2356699 w 2356699"/>
              <a:gd name="connsiteY2" fmla="*/ 5261462 h 5261461"/>
              <a:gd name="connsiteX3" fmla="*/ 0 w 2356699"/>
              <a:gd name="connsiteY3" fmla="*/ 3027997 h 5261461"/>
              <a:gd name="connsiteX0" fmla="*/ 0 w 3620776"/>
              <a:gd name="connsiteY0" fmla="*/ 1807117 h 5261461"/>
              <a:gd name="connsiteX1" fmla="*/ 2978652 w 3620776"/>
              <a:gd name="connsiteY1" fmla="*/ -1 h 5261461"/>
              <a:gd name="connsiteX2" fmla="*/ 3620776 w 3620776"/>
              <a:gd name="connsiteY2" fmla="*/ 5261462 h 5261461"/>
              <a:gd name="connsiteX3" fmla="*/ 0 w 3620776"/>
              <a:gd name="connsiteY3" fmla="*/ 1807117 h 52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0776" h="5261461">
                <a:moveTo>
                  <a:pt x="0" y="1807117"/>
                </a:moveTo>
                <a:lnTo>
                  <a:pt x="2978652" y="-1"/>
                </a:lnTo>
                <a:lnTo>
                  <a:pt x="3620776" y="5261462"/>
                </a:lnTo>
                <a:lnTo>
                  <a:pt x="0" y="1807117"/>
                </a:lnTo>
                <a:close/>
              </a:path>
            </a:pathLst>
          </a:custGeom>
          <a:gradFill>
            <a:gsLst>
              <a:gs pos="67000">
                <a:srgbClr val="FFFFFF">
                  <a:alpha val="0"/>
                </a:srgbClr>
              </a:gs>
              <a:gs pos="29000">
                <a:srgbClr val="E1EAEF"/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9918359" y="-2"/>
            <a:ext cx="2273641" cy="2225843"/>
          </a:xfrm>
          <a:prstGeom prst="triangle">
            <a:avLst>
              <a:gd name="adj" fmla="val 100000"/>
            </a:avLst>
          </a:prstGeom>
          <a:gradFill>
            <a:gsLst>
              <a:gs pos="75000">
                <a:srgbClr val="5CACCF"/>
              </a:gs>
              <a:gs pos="31000">
                <a:srgbClr val="B6D3B7"/>
              </a:gs>
            </a:gsLst>
            <a:lin ang="30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1"/>
          <p:cNvSpPr/>
          <p:nvPr/>
        </p:nvSpPr>
        <p:spPr>
          <a:xfrm>
            <a:off x="7899257" y="581046"/>
            <a:ext cx="1175168" cy="1442358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1175168 w 1175168"/>
              <a:gd name="connsiteY0" fmla="*/ 1423350 h 1442358"/>
              <a:gd name="connsiteX1" fmla="*/ 446919 w 1175168"/>
              <a:gd name="connsiteY1" fmla="*/ 1442358 h 1442358"/>
              <a:gd name="connsiteX2" fmla="*/ 0 w 1175168"/>
              <a:gd name="connsiteY2" fmla="*/ 0 h 1442358"/>
              <a:gd name="connsiteX3" fmla="*/ 1175168 w 1175168"/>
              <a:gd name="connsiteY3" fmla="*/ 1423350 h 144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168" h="1442358">
                <a:moveTo>
                  <a:pt x="1175168" y="1423350"/>
                </a:moveTo>
                <a:lnTo>
                  <a:pt x="446919" y="1442358"/>
                </a:lnTo>
                <a:lnTo>
                  <a:pt x="0" y="0"/>
                </a:lnTo>
                <a:lnTo>
                  <a:pt x="1175168" y="1423350"/>
                </a:lnTo>
                <a:close/>
              </a:path>
            </a:pathLst>
          </a:custGeom>
          <a:gradFill>
            <a:gsLst>
              <a:gs pos="62000">
                <a:srgbClr val="52A4AE"/>
              </a:gs>
              <a:gs pos="35000">
                <a:srgbClr val="92BFB5"/>
              </a:gs>
            </a:gsLst>
            <a:lin ang="19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1"/>
          <p:cNvSpPr/>
          <p:nvPr/>
        </p:nvSpPr>
        <p:spPr>
          <a:xfrm>
            <a:off x="7881294" y="664439"/>
            <a:ext cx="571839" cy="13764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728249 w 728249"/>
              <a:gd name="connsiteY0" fmla="*/ 1369482 h 1388490"/>
              <a:gd name="connsiteX1" fmla="*/ 0 w 728249"/>
              <a:gd name="connsiteY1" fmla="*/ 1388490 h 1388490"/>
              <a:gd name="connsiteX2" fmla="*/ 272516 w 728249"/>
              <a:gd name="connsiteY2" fmla="*/ 0 h 1388490"/>
              <a:gd name="connsiteX3" fmla="*/ 728249 w 728249"/>
              <a:gd name="connsiteY3" fmla="*/ 1369482 h 1388490"/>
              <a:gd name="connsiteX0" fmla="*/ 487618 w 487618"/>
              <a:gd name="connsiteY0" fmla="*/ 1369482 h 1369482"/>
              <a:gd name="connsiteX1" fmla="*/ 0 w 487618"/>
              <a:gd name="connsiteY1" fmla="*/ 1364427 h 1369482"/>
              <a:gd name="connsiteX2" fmla="*/ 31885 w 487618"/>
              <a:gd name="connsiteY2" fmla="*/ 0 h 1369482"/>
              <a:gd name="connsiteX3" fmla="*/ 487618 w 487618"/>
              <a:gd name="connsiteY3" fmla="*/ 1369482 h 1369482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116106 w 571839"/>
              <a:gd name="connsiteY2" fmla="*/ 0 h 1376459"/>
              <a:gd name="connsiteX3" fmla="*/ 571839 w 571839"/>
              <a:gd name="connsiteY3" fmla="*/ 1369482 h 1376459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67979 w 571839"/>
              <a:gd name="connsiteY2" fmla="*/ 0 h 1376459"/>
              <a:gd name="connsiteX3" fmla="*/ 571839 w 571839"/>
              <a:gd name="connsiteY3" fmla="*/ 1369482 h 137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839" h="1376459">
                <a:moveTo>
                  <a:pt x="571839" y="1369482"/>
                </a:moveTo>
                <a:lnTo>
                  <a:pt x="0" y="1376459"/>
                </a:lnTo>
                <a:lnTo>
                  <a:pt x="67979" y="0"/>
                </a:lnTo>
                <a:lnTo>
                  <a:pt x="571839" y="136948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981437" y="1028695"/>
            <a:ext cx="1210563" cy="2096597"/>
          </a:xfrm>
          <a:prstGeom prst="triangle">
            <a:avLst>
              <a:gd name="adj" fmla="val 100000"/>
            </a:avLst>
          </a:prstGeom>
          <a:gradFill>
            <a:gsLst>
              <a:gs pos="63000">
                <a:srgbClr val="A7D2E5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B12293C-2570-4826-913E-F28EB67D7D3A}"/>
              </a:ext>
            </a:extLst>
          </p:cNvPr>
          <p:cNvSpPr txBox="1"/>
          <p:nvPr/>
        </p:nvSpPr>
        <p:spPr bwMode="auto">
          <a:xfrm>
            <a:off x="4582596" y="4192782"/>
            <a:ext cx="4874492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TW" altLang="en-US" sz="4800" b="0" spc="0" dirty="0"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單</a:t>
            </a:r>
            <a:r>
              <a:rPr lang="en-US" altLang="zh-TW" sz="4800" b="0" spc="0" dirty="0"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TW" altLang="en-US" sz="4800" b="0" spc="0" dirty="0"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雙變數地圖</a:t>
            </a:r>
            <a:endParaRPr lang="zh-CN" altLang="en-US" sz="4800" b="0" spc="0" dirty="0">
              <a:solidFill>
                <a:srgbClr val="405E62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49FBB47-4223-4EAE-8FFA-F0C289624AD1}"/>
              </a:ext>
            </a:extLst>
          </p:cNvPr>
          <p:cNvGrpSpPr/>
          <p:nvPr/>
        </p:nvGrpSpPr>
        <p:grpSpPr>
          <a:xfrm>
            <a:off x="691700" y="1028694"/>
            <a:ext cx="3893974" cy="3893974"/>
            <a:chOff x="-630302" y="1714542"/>
            <a:chExt cx="4762837" cy="4762838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C6AAF931-4AFB-44C8-B2B1-EED05478B0EA}"/>
                </a:ext>
              </a:extLst>
            </p:cNvPr>
            <p:cNvSpPr/>
            <p:nvPr/>
          </p:nvSpPr>
          <p:spPr>
            <a:xfrm>
              <a:off x="-630302" y="1714542"/>
              <a:ext cx="4762837" cy="4762838"/>
            </a:xfrm>
            <a:prstGeom prst="ellipse">
              <a:avLst/>
            </a:prstGeom>
            <a:gradFill>
              <a:gsLst>
                <a:gs pos="65000">
                  <a:srgbClr val="B6D3B7">
                    <a:alpha val="0"/>
                  </a:srgbClr>
                </a:gs>
                <a:gs pos="0">
                  <a:srgbClr val="52A4AE">
                    <a:alpha val="34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A345DF-5950-4C10-9BEC-077238A2F985}"/>
                </a:ext>
              </a:extLst>
            </p:cNvPr>
            <p:cNvSpPr txBox="1"/>
            <p:nvPr/>
          </p:nvSpPr>
          <p:spPr>
            <a:xfrm>
              <a:off x="-201830" y="2394188"/>
              <a:ext cx="3790331" cy="271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gradFill>
                    <a:gsLst>
                      <a:gs pos="0">
                        <a:srgbClr val="B6D3B7"/>
                      </a:gs>
                      <a:gs pos="98000">
                        <a:srgbClr val="52A4AE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02</a:t>
              </a:r>
              <a:endParaRPr lang="zh-CN" altLang="en-US" sz="13800" dirty="0">
                <a:gradFill>
                  <a:gsLst>
                    <a:gs pos="0">
                      <a:srgbClr val="B6D3B7"/>
                    </a:gs>
                    <a:gs pos="98000">
                      <a:srgbClr val="52A4A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52" name="等腰三角形 51"/>
          <p:cNvSpPr/>
          <p:nvPr/>
        </p:nvSpPr>
        <p:spPr>
          <a:xfrm flipV="1">
            <a:off x="10976024" y="1028694"/>
            <a:ext cx="1210563" cy="980579"/>
          </a:xfrm>
          <a:prstGeom prst="triangle">
            <a:avLst>
              <a:gd name="adj" fmla="val 100000"/>
            </a:avLst>
          </a:prstGeom>
          <a:gradFill>
            <a:gsLst>
              <a:gs pos="65000">
                <a:srgbClr val="5CACCF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等腰三角形 21"/>
          <p:cNvSpPr/>
          <p:nvPr/>
        </p:nvSpPr>
        <p:spPr>
          <a:xfrm>
            <a:off x="9315405" y="-484853"/>
            <a:ext cx="1697920" cy="276028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920" h="2760286">
                <a:moveTo>
                  <a:pt x="0" y="2760286"/>
                </a:moveTo>
                <a:lnTo>
                  <a:pt x="77866" y="0"/>
                </a:lnTo>
                <a:lnTo>
                  <a:pt x="1697920" y="1535186"/>
                </a:lnTo>
                <a:lnTo>
                  <a:pt x="0" y="2760286"/>
                </a:lnTo>
                <a:close/>
              </a:path>
            </a:pathLst>
          </a:custGeom>
          <a:gradFill>
            <a:gsLst>
              <a:gs pos="93000">
                <a:srgbClr val="52A4AE"/>
              </a:gs>
              <a:gs pos="40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等腰三角形 21"/>
          <p:cNvSpPr/>
          <p:nvPr/>
        </p:nvSpPr>
        <p:spPr>
          <a:xfrm>
            <a:off x="7854758" y="-615311"/>
            <a:ext cx="1569062" cy="289749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459311 w 1569062"/>
              <a:gd name="connsiteY0" fmla="*/ 2897490 h 2897490"/>
              <a:gd name="connsiteX1" fmla="*/ 0 w 1569062"/>
              <a:gd name="connsiteY1" fmla="*/ 1229977 h 2897490"/>
              <a:gd name="connsiteX2" fmla="*/ 1569062 w 1569062"/>
              <a:gd name="connsiteY2" fmla="*/ 0 h 2897490"/>
              <a:gd name="connsiteX3" fmla="*/ 1459311 w 1569062"/>
              <a:gd name="connsiteY3" fmla="*/ 2897490 h 28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062" h="2897490">
                <a:moveTo>
                  <a:pt x="1459311" y="2897490"/>
                </a:moveTo>
                <a:lnTo>
                  <a:pt x="0" y="1229977"/>
                </a:lnTo>
                <a:lnTo>
                  <a:pt x="1569062" y="0"/>
                </a:lnTo>
                <a:lnTo>
                  <a:pt x="1459311" y="2897490"/>
                </a:lnTo>
                <a:close/>
              </a:path>
            </a:pathLst>
          </a:custGeom>
          <a:gradFill>
            <a:gsLst>
              <a:gs pos="100000">
                <a:srgbClr val="52A4AE"/>
              </a:gs>
              <a:gs pos="37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等腰三角形 21"/>
          <p:cNvSpPr/>
          <p:nvPr/>
        </p:nvSpPr>
        <p:spPr>
          <a:xfrm rot="19016716">
            <a:off x="7429689" y="1625281"/>
            <a:ext cx="749276" cy="4736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510" h="1200099">
                <a:moveTo>
                  <a:pt x="545691" y="1200100"/>
                </a:moveTo>
                <a:lnTo>
                  <a:pt x="0" y="287234"/>
                </a:lnTo>
                <a:lnTo>
                  <a:pt x="1113511" y="0"/>
                </a:lnTo>
                <a:lnTo>
                  <a:pt x="545691" y="1200100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等腰三角形 21"/>
          <p:cNvSpPr/>
          <p:nvPr/>
        </p:nvSpPr>
        <p:spPr>
          <a:xfrm rot="19016716">
            <a:off x="6932975" y="1332339"/>
            <a:ext cx="813578" cy="55312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070" h="1401450">
                <a:moveTo>
                  <a:pt x="302414" y="1401450"/>
                </a:moveTo>
                <a:lnTo>
                  <a:pt x="0" y="1"/>
                </a:lnTo>
                <a:lnTo>
                  <a:pt x="1209069" y="699361"/>
                </a:lnTo>
                <a:lnTo>
                  <a:pt x="302414" y="140145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等腰三角形 21"/>
          <p:cNvSpPr/>
          <p:nvPr/>
        </p:nvSpPr>
        <p:spPr>
          <a:xfrm rot="19016716">
            <a:off x="6404298" y="1055749"/>
            <a:ext cx="493101" cy="56486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05" h="1431177">
                <a:moveTo>
                  <a:pt x="0" y="699715"/>
                </a:moveTo>
                <a:lnTo>
                  <a:pt x="242889" y="1"/>
                </a:lnTo>
                <a:lnTo>
                  <a:pt x="732804" y="1431176"/>
                </a:lnTo>
                <a:lnTo>
                  <a:pt x="0" y="699715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等腰三角形 21"/>
          <p:cNvSpPr/>
          <p:nvPr/>
        </p:nvSpPr>
        <p:spPr>
          <a:xfrm rot="19016716">
            <a:off x="6519455" y="1855065"/>
            <a:ext cx="420702" cy="39939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  <a:gd name="connsiteX0" fmla="*/ 0 w 732804"/>
              <a:gd name="connsiteY0" fmla="*/ 424454 h 1155916"/>
              <a:gd name="connsiteX1" fmla="*/ 703793 w 732804"/>
              <a:gd name="connsiteY1" fmla="*/ 1 h 1155916"/>
              <a:gd name="connsiteX2" fmla="*/ 732804 w 732804"/>
              <a:gd name="connsiteY2" fmla="*/ 1155915 h 1155916"/>
              <a:gd name="connsiteX3" fmla="*/ 0 w 732804"/>
              <a:gd name="connsiteY3" fmla="*/ 424454 h 1155916"/>
              <a:gd name="connsiteX0" fmla="*/ 0 w 703794"/>
              <a:gd name="connsiteY0" fmla="*/ 424454 h 1436384"/>
              <a:gd name="connsiteX1" fmla="*/ 703793 w 703794"/>
              <a:gd name="connsiteY1" fmla="*/ 1 h 1436384"/>
              <a:gd name="connsiteX2" fmla="*/ 358875 w 703794"/>
              <a:gd name="connsiteY2" fmla="*/ 1436384 h 1436384"/>
              <a:gd name="connsiteX3" fmla="*/ 0 w 703794"/>
              <a:gd name="connsiteY3" fmla="*/ 424454 h 1436384"/>
              <a:gd name="connsiteX0" fmla="*/ 0 w 625213"/>
              <a:gd name="connsiteY0" fmla="*/ 0 h 1011930"/>
              <a:gd name="connsiteX1" fmla="*/ 625212 w 625213"/>
              <a:gd name="connsiteY1" fmla="*/ 76158 h 1011930"/>
              <a:gd name="connsiteX2" fmla="*/ 358875 w 625213"/>
              <a:gd name="connsiteY2" fmla="*/ 1011930 h 1011930"/>
              <a:gd name="connsiteX3" fmla="*/ 0 w 625213"/>
              <a:gd name="connsiteY3" fmla="*/ 0 h 10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13" h="1011930">
                <a:moveTo>
                  <a:pt x="0" y="0"/>
                </a:moveTo>
                <a:lnTo>
                  <a:pt x="625212" y="76158"/>
                </a:lnTo>
                <a:lnTo>
                  <a:pt x="358875" y="10119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8783264"/>
      </p:ext>
    </p:extLst>
  </p:cSld>
  <p:clrMapOvr>
    <a:masterClrMapping/>
  </p:clrMapOvr>
  <p:transition spd="slow" advClick="0" advTm="4000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2185437" y="8368"/>
            <a:ext cx="7810882" cy="2490039"/>
          </a:xfrm>
          <a:custGeom>
            <a:avLst/>
            <a:gdLst>
              <a:gd name="connsiteX0" fmla="*/ 0 w 7810882"/>
              <a:gd name="connsiteY0" fmla="*/ 0 h 2490039"/>
              <a:gd name="connsiteX1" fmla="*/ 7810882 w 7810882"/>
              <a:gd name="connsiteY1" fmla="*/ 0 h 2490039"/>
              <a:gd name="connsiteX2" fmla="*/ 7788307 w 7810882"/>
              <a:gd name="connsiteY2" fmla="*/ 49935 h 2490039"/>
              <a:gd name="connsiteX3" fmla="*/ 3905441 w 7810882"/>
              <a:gd name="connsiteY3" fmla="*/ 2490039 h 2490039"/>
              <a:gd name="connsiteX4" fmla="*/ 22575 w 7810882"/>
              <a:gd name="connsiteY4" fmla="*/ 49935 h 249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882" h="2490039">
                <a:moveTo>
                  <a:pt x="0" y="0"/>
                </a:moveTo>
                <a:lnTo>
                  <a:pt x="7810882" y="0"/>
                </a:lnTo>
                <a:lnTo>
                  <a:pt x="7788307" y="49935"/>
                </a:lnTo>
                <a:cubicBezTo>
                  <a:pt x="7092620" y="1493722"/>
                  <a:pt x="5615382" y="2490039"/>
                  <a:pt x="3905441" y="2490039"/>
                </a:cubicBezTo>
                <a:cubicBezTo>
                  <a:pt x="2195501" y="2490039"/>
                  <a:pt x="718262" y="1493722"/>
                  <a:pt x="22575" y="49935"/>
                </a:cubicBezTo>
                <a:close/>
              </a:path>
            </a:pathLst>
          </a:custGeom>
          <a:gradFill>
            <a:gsLst>
              <a:gs pos="0">
                <a:srgbClr val="B6D3B7">
                  <a:alpha val="0"/>
                </a:srgbClr>
              </a:gs>
              <a:gs pos="100000">
                <a:srgbClr val="77B6BF">
                  <a:alpha val="5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等腰三角形 21"/>
          <p:cNvSpPr/>
          <p:nvPr/>
        </p:nvSpPr>
        <p:spPr>
          <a:xfrm rot="17104780">
            <a:off x="11024259" y="6227990"/>
            <a:ext cx="241857" cy="22297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7721D67-4394-438C-B0C7-1C1151F3B7A5}"/>
              </a:ext>
            </a:extLst>
          </p:cNvPr>
          <p:cNvSpPr txBox="1"/>
          <p:nvPr/>
        </p:nvSpPr>
        <p:spPr>
          <a:xfrm>
            <a:off x="2500204" y="1366897"/>
            <a:ext cx="7810882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200" dirty="0"/>
              <a:t>非地圖變數 </a:t>
            </a:r>
            <a:r>
              <a:rPr lang="en-US" altLang="zh-TW" sz="2200" dirty="0"/>
              <a:t>:</a:t>
            </a:r>
            <a:r>
              <a:rPr lang="zh-TW" altLang="en-US" sz="2200" dirty="0"/>
              <a:t> </a:t>
            </a:r>
            <a:endParaRPr lang="en-US" altLang="zh-TW" sz="2200" dirty="0"/>
          </a:p>
          <a:p>
            <a:r>
              <a:rPr lang="zh-TW" altLang="en-US" sz="2200" dirty="0"/>
              <a:t>      </a:t>
            </a:r>
            <a:endParaRPr lang="en-US" altLang="zh-TW" sz="2200" dirty="0"/>
          </a:p>
          <a:p>
            <a:r>
              <a:rPr lang="zh-TW" altLang="en-US" sz="2200" dirty="0"/>
              <a:t>       凶殺率，離婚率皆為連續型資料</a:t>
            </a:r>
            <a:endParaRPr lang="en-US" altLang="zh-TW" sz="2200" dirty="0"/>
          </a:p>
          <a:p>
            <a:endParaRPr lang="en-US" altLang="zh-TW" sz="2200" dirty="0"/>
          </a:p>
          <a:p>
            <a:r>
              <a:rPr lang="en-US" altLang="zh-TW" sz="2200" dirty="0">
                <a:solidFill>
                  <a:srgbClr val="FF0000"/>
                </a:solidFill>
              </a:rPr>
              <a:t>NOTE</a:t>
            </a:r>
            <a:r>
              <a:rPr lang="zh-TW" altLang="en-US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>
                <a:solidFill>
                  <a:srgbClr val="FF0000"/>
                </a:solidFill>
              </a:rPr>
              <a:t>:</a:t>
            </a:r>
            <a:r>
              <a:rPr lang="zh-TW" altLang="en-US" sz="2200" dirty="0">
                <a:solidFill>
                  <a:srgbClr val="FF0000"/>
                </a:solidFill>
              </a:rPr>
              <a:t> 比率是連續型資料，用漸層色是個好選擇</a:t>
            </a:r>
          </a:p>
          <a:p>
            <a:endParaRPr lang="en-US" altLang="zh-TW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200" dirty="0"/>
              <a:t>地圖格式 </a:t>
            </a:r>
            <a:r>
              <a:rPr lang="en-US" altLang="zh-TW" sz="2200" dirty="0"/>
              <a:t>:</a:t>
            </a:r>
          </a:p>
          <a:p>
            <a:r>
              <a:rPr lang="zh-TW" altLang="en-US" sz="2200" dirty="0"/>
              <a:t>      </a:t>
            </a:r>
            <a:endParaRPr lang="en-US" altLang="zh-TW" sz="2200" dirty="0"/>
          </a:p>
          <a:p>
            <a:r>
              <a:rPr lang="zh-TW" altLang="en-US" sz="2200" dirty="0"/>
              <a:t>       </a:t>
            </a:r>
            <a:r>
              <a:rPr lang="en-US" altLang="zh-TW" sz="2200" dirty="0"/>
              <a:t>Choropleth map</a:t>
            </a:r>
            <a:r>
              <a:rPr lang="zh-TW" altLang="en-US" sz="2200" dirty="0"/>
              <a:t>，又稱等值線圖，面量圖</a:t>
            </a:r>
            <a:endParaRPr lang="en-US" altLang="zh-TW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200" dirty="0"/>
          </a:p>
          <a:p>
            <a:r>
              <a:rPr lang="zh-TW" altLang="en-US" sz="2200" dirty="0"/>
              <a:t>       把資料用顏色畫在對應地圖上的一種資料視覺化方式</a:t>
            </a:r>
            <a:endParaRPr lang="en-US" altLang="zh-TW" sz="22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117270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700">
        <p15:prstTrans prst="airplane"/>
      </p:transition>
    </mc:Choice>
    <mc:Fallback xmlns="">
      <p:transition spd="slow" advClick="0" advTm="6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2185437" y="8368"/>
            <a:ext cx="7810882" cy="2490039"/>
          </a:xfrm>
          <a:custGeom>
            <a:avLst/>
            <a:gdLst>
              <a:gd name="connsiteX0" fmla="*/ 0 w 7810882"/>
              <a:gd name="connsiteY0" fmla="*/ 0 h 2490039"/>
              <a:gd name="connsiteX1" fmla="*/ 7810882 w 7810882"/>
              <a:gd name="connsiteY1" fmla="*/ 0 h 2490039"/>
              <a:gd name="connsiteX2" fmla="*/ 7788307 w 7810882"/>
              <a:gd name="connsiteY2" fmla="*/ 49935 h 2490039"/>
              <a:gd name="connsiteX3" fmla="*/ 3905441 w 7810882"/>
              <a:gd name="connsiteY3" fmla="*/ 2490039 h 2490039"/>
              <a:gd name="connsiteX4" fmla="*/ 22575 w 7810882"/>
              <a:gd name="connsiteY4" fmla="*/ 49935 h 249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882" h="2490039">
                <a:moveTo>
                  <a:pt x="0" y="0"/>
                </a:moveTo>
                <a:lnTo>
                  <a:pt x="7810882" y="0"/>
                </a:lnTo>
                <a:lnTo>
                  <a:pt x="7788307" y="49935"/>
                </a:lnTo>
                <a:cubicBezTo>
                  <a:pt x="7092620" y="1493722"/>
                  <a:pt x="5615382" y="2490039"/>
                  <a:pt x="3905441" y="2490039"/>
                </a:cubicBezTo>
                <a:cubicBezTo>
                  <a:pt x="2195501" y="2490039"/>
                  <a:pt x="718262" y="1493722"/>
                  <a:pt x="22575" y="49935"/>
                </a:cubicBezTo>
                <a:close/>
              </a:path>
            </a:pathLst>
          </a:custGeom>
          <a:gradFill>
            <a:gsLst>
              <a:gs pos="0">
                <a:srgbClr val="B6D3B7">
                  <a:alpha val="0"/>
                </a:srgbClr>
              </a:gs>
              <a:gs pos="100000">
                <a:srgbClr val="77B6BF">
                  <a:alpha val="5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等腰三角形 21"/>
          <p:cNvSpPr/>
          <p:nvPr/>
        </p:nvSpPr>
        <p:spPr>
          <a:xfrm rot="17104780">
            <a:off x="11024259" y="6227990"/>
            <a:ext cx="241857" cy="22297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A524D5-512A-4F91-A21F-B7A53E8DD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49" y="1174847"/>
            <a:ext cx="10358546" cy="5164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B665345-E5F8-41C6-87D1-53BF512A5270}"/>
              </a:ext>
            </a:extLst>
          </p:cNvPr>
          <p:cNvSpPr txBox="1"/>
          <p:nvPr/>
        </p:nvSpPr>
        <p:spPr>
          <a:xfrm>
            <a:off x="907705" y="329998"/>
            <a:ext cx="68955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單變數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1980</a:t>
            </a:r>
            <a:r>
              <a:rPr lang="zh-TW" altLang="en-US" sz="2800" dirty="0"/>
              <a:t>年各州凶殺率</a:t>
            </a:r>
          </a:p>
        </p:txBody>
      </p:sp>
    </p:spTree>
    <p:extLst>
      <p:ext uri="{BB962C8B-B14F-4D97-AF65-F5344CB8AC3E}">
        <p14:creationId xmlns:p14="http://schemas.microsoft.com/office/powerpoint/2010/main" val="3277634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700">
        <p15:prstTrans prst="airplane"/>
      </p:transition>
    </mc:Choice>
    <mc:Fallback xmlns="">
      <p:transition spd="slow" advClick="0" advTm="6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w0svw4v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351</Words>
  <Application>Microsoft Office PowerPoint</Application>
  <PresentationFormat>寬螢幕</PresentationFormat>
  <Paragraphs>93</Paragraphs>
  <Slides>26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微软雅黑</vt:lpstr>
      <vt:lpstr>Arial</vt:lpstr>
      <vt:lpstr>Calibri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简约绿色多边形</dc:title>
  <dc:creator>第一PPT</dc:creator>
  <cp:keywords>www.1ppt.com</cp:keywords>
  <dc:description>www.1ppt.com</dc:description>
  <cp:lastModifiedBy>B082040005</cp:lastModifiedBy>
  <cp:revision>273</cp:revision>
  <dcterms:created xsi:type="dcterms:W3CDTF">2021-04-15T07:04:59Z</dcterms:created>
  <dcterms:modified xsi:type="dcterms:W3CDTF">2022-04-25T18:15:57Z</dcterms:modified>
</cp:coreProperties>
</file>