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1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BE57-2D2E-429F-B1EE-988CC56F3A0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9C70-ED57-4DE2-85D9-9076711F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3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BE57-2D2E-429F-B1EE-988CC56F3A0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9C70-ED57-4DE2-85D9-9076711F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5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BE57-2D2E-429F-B1EE-988CC56F3A0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9C70-ED57-4DE2-85D9-9076711F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6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BE57-2D2E-429F-B1EE-988CC56F3A0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9C70-ED57-4DE2-85D9-9076711F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2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BE57-2D2E-429F-B1EE-988CC56F3A0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9C70-ED57-4DE2-85D9-9076711F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9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BE57-2D2E-429F-B1EE-988CC56F3A0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9C70-ED57-4DE2-85D9-9076711F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2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BE57-2D2E-429F-B1EE-988CC56F3A0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9C70-ED57-4DE2-85D9-9076711F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9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BE57-2D2E-429F-B1EE-988CC56F3A0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9C70-ED57-4DE2-85D9-9076711F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6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BE57-2D2E-429F-B1EE-988CC56F3A0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9C70-ED57-4DE2-85D9-9076711F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3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BE57-2D2E-429F-B1EE-988CC56F3A0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9C70-ED57-4DE2-85D9-9076711F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BE57-2D2E-429F-B1EE-988CC56F3A0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9C70-ED57-4DE2-85D9-9076711F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1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DBE57-2D2E-429F-B1EE-988CC56F3A0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39C70-ED57-4DE2-85D9-9076711F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2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Main Menu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38600"/>
            <a:ext cx="3053434" cy="236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5105400" y="4648200"/>
            <a:ext cx="4572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046603"/>
            <a:ext cx="4257675" cy="329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5667374" y="1027110"/>
            <a:ext cx="2486026" cy="946422"/>
          </a:xfrm>
          <a:prstGeom prst="wedgeRoundRectCallout">
            <a:avLst>
              <a:gd name="adj1" fmla="val -79245"/>
              <a:gd name="adj2" fmla="val 4023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Need a simple menu at the top that shows: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Home  | Help  |  Contact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(see example for GCAT below)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23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Bubble/hover tips: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046602"/>
            <a:ext cx="7305675" cy="565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1066800" y="838200"/>
            <a:ext cx="1295400" cy="1386755"/>
          </a:xfrm>
          <a:prstGeom prst="wedgeRoundRectCallout">
            <a:avLst>
              <a:gd name="adj1" fmla="val -35388"/>
              <a:gd name="adj2" fmla="val 9173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Click [ +/-] button to show/hide multiple search fields.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438400" y="1046604"/>
            <a:ext cx="1143000" cy="1102152"/>
          </a:xfrm>
          <a:prstGeom prst="wedgeRoundRectCallout">
            <a:avLst>
              <a:gd name="adj1" fmla="val -46454"/>
              <a:gd name="adj2" fmla="val 11357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Enter official Gene Symbol or keyword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771900" y="824781"/>
            <a:ext cx="1143000" cy="1102152"/>
          </a:xfrm>
          <a:prstGeom prst="wedgeRoundRectCallout">
            <a:avLst>
              <a:gd name="adj1" fmla="val -101882"/>
              <a:gd name="adj2" fmla="val 13232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Select entity type: Gene, TF or term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067300" y="850608"/>
            <a:ext cx="1143000" cy="1102152"/>
          </a:xfrm>
          <a:prstGeom prst="wedgeRoundRectCallout">
            <a:avLst>
              <a:gd name="adj1" fmla="val -101882"/>
              <a:gd name="adj2" fmla="val 13232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Click to submit query.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10300" y="3083614"/>
            <a:ext cx="2247900" cy="346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indent="-114300" algn="ctr"/>
            <a:r>
              <a:rPr lang="en-US" sz="1000" u="sng" dirty="0" smtClean="0"/>
              <a:t> Search </a:t>
            </a:r>
            <a:r>
              <a:rPr lang="en-US" sz="1000" dirty="0" smtClean="0"/>
              <a:t>:</a:t>
            </a:r>
          </a:p>
          <a:p>
            <a:pPr marL="114300" indent="-114300">
              <a:buAutoNum type="arabicPeriod"/>
            </a:pPr>
            <a:r>
              <a:rPr lang="en-US" sz="1000" dirty="0" smtClean="0"/>
              <a:t>Select entity type from pulldown menu: Gene, TF, or Term. </a:t>
            </a:r>
          </a:p>
          <a:p>
            <a:pPr marL="114300" indent="-114300">
              <a:buAutoNum type="arabicPeriod"/>
            </a:pPr>
            <a:r>
              <a:rPr lang="en-US" sz="1000" dirty="0" smtClean="0"/>
              <a:t>Enter gene/TF  symbol or any keyword.</a:t>
            </a:r>
          </a:p>
          <a:p>
            <a:pPr marL="114300" indent="-114300">
              <a:buAutoNum type="arabicPeriod"/>
            </a:pPr>
            <a:r>
              <a:rPr lang="en-US" sz="1000" dirty="0" smtClean="0"/>
              <a:t>Click ‘TREMEL SEARCH’ to submit.</a:t>
            </a:r>
          </a:p>
          <a:p>
            <a:pPr marL="114300" indent="-114300">
              <a:buAutoNum type="arabicPeriod"/>
            </a:pPr>
            <a:r>
              <a:rPr lang="en-US" sz="1000" dirty="0" smtClean="0"/>
              <a:t>Click [ +/- ] to add additional search fields.</a:t>
            </a:r>
          </a:p>
          <a:p>
            <a:pPr marL="114300" indent="-114300">
              <a:buAutoNum type="arabicPeriod"/>
            </a:pPr>
            <a:endParaRPr lang="en-US" sz="1000" dirty="0"/>
          </a:p>
          <a:p>
            <a:pPr marL="114300" indent="-114300" algn="ctr"/>
            <a:r>
              <a:rPr lang="en-US" sz="1000" u="sng" dirty="0" smtClean="0"/>
              <a:t>Visualization </a:t>
            </a:r>
            <a:r>
              <a:rPr lang="en-US" sz="1000" dirty="0" smtClean="0"/>
              <a:t>:</a:t>
            </a:r>
          </a:p>
          <a:p>
            <a:pPr marL="114300" indent="-114300">
              <a:buAutoNum type="arabicPeriod"/>
            </a:pPr>
            <a:r>
              <a:rPr lang="en-US" sz="1000" dirty="0" smtClean="0"/>
              <a:t>Click on </a:t>
            </a:r>
            <a:r>
              <a:rPr lang="en-US" sz="1000" dirty="0" smtClean="0">
                <a:solidFill>
                  <a:srgbClr val="002060"/>
                </a:solidFill>
              </a:rPr>
              <a:t>blue</a:t>
            </a:r>
            <a:r>
              <a:rPr lang="en-US" sz="1000" dirty="0" smtClean="0"/>
              <a:t>  point in the plot to display the terms, genes and TFs associated with that module. </a:t>
            </a:r>
          </a:p>
          <a:p>
            <a:pPr marL="114300" indent="-114300">
              <a:buAutoNum type="arabicPeriod"/>
            </a:pPr>
            <a:r>
              <a:rPr lang="en-US" sz="1000" dirty="0" smtClean="0"/>
              <a:t>The selected dot is displayed in </a:t>
            </a:r>
            <a:r>
              <a:rPr lang="en-US" sz="1000" dirty="0" smtClean="0">
                <a:solidFill>
                  <a:srgbClr val="FF0000"/>
                </a:solidFill>
              </a:rPr>
              <a:t>red</a:t>
            </a:r>
            <a:r>
              <a:rPr lang="en-US" sz="1000" dirty="0" smtClean="0"/>
              <a:t>. Other dots are colored  based on the similarity to the selected module.</a:t>
            </a:r>
          </a:p>
          <a:p>
            <a:pPr marL="114300" indent="-114300">
              <a:buAutoNum type="arabicPeriod"/>
            </a:pPr>
            <a:r>
              <a:rPr lang="en-US" sz="1000" dirty="0" smtClean="0"/>
              <a:t>Rotate the plot by left-click and dragging the mouse. </a:t>
            </a:r>
          </a:p>
          <a:p>
            <a:pPr marL="114300" indent="-114300">
              <a:buAutoNum type="arabicPeriod"/>
            </a:pPr>
            <a:r>
              <a:rPr lang="en-US" sz="1000" dirty="0" smtClean="0"/>
              <a:t>Customize the plot using right-click menu options.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3709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7905575" cy="6328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6629400" y="4114800"/>
            <a:ext cx="1295400" cy="1386755"/>
          </a:xfrm>
          <a:prstGeom prst="wedgeRoundRectCallout">
            <a:avLst>
              <a:gd name="adj1" fmla="val -106727"/>
              <a:gd name="adj2" fmla="val 847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Click title bar to open/close descriptions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105400" y="838200"/>
            <a:ext cx="1295400" cy="1386755"/>
          </a:xfrm>
          <a:prstGeom prst="wedgeRoundRectCallout">
            <a:avLst>
              <a:gd name="adj1" fmla="val -183131"/>
              <a:gd name="adj2" fmla="val 5109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Click symbol to reach Entrez Gene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96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172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Main Menu</vt:lpstr>
      <vt:lpstr>Bubble/hover tips: </vt:lpstr>
      <vt:lpstr>PowerPoint Presentation</vt:lpstr>
    </vt:vector>
  </TitlesOfParts>
  <Company>University of Memphis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rhomayon</dc:creator>
  <cp:lastModifiedBy>rhomayon</cp:lastModifiedBy>
  <cp:revision>7</cp:revision>
  <dcterms:created xsi:type="dcterms:W3CDTF">2017-07-28T17:27:59Z</dcterms:created>
  <dcterms:modified xsi:type="dcterms:W3CDTF">2017-07-28T18:20:47Z</dcterms:modified>
</cp:coreProperties>
</file>