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9"/>
  </p:normalViewPr>
  <p:slideViewPr>
    <p:cSldViewPr snapToGrid="0" snapToObjects="1">
      <p:cViewPr varScale="1">
        <p:scale>
          <a:sx n="104" d="100"/>
          <a:sy n="104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640BE-E6DD-044D-BFA0-E8B1D167F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288DC3-0A12-8347-8260-9FD117E97B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61A68-12A2-A743-87BD-BAD00E928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544DE-4F91-B542-8C9A-6513C8379BFE}" type="datetimeFigureOut">
              <a:rPr lang="en-US" smtClean="0"/>
              <a:t>6/10/21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EAF6E-A85F-CC40-96EE-5876FDD1C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9BAE0-A6F7-2B45-80F2-371B6C810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8978-836F-E045-89EC-9E87BD6CA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550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EEAF3-6EAA-364E-9F4B-D36FB007F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F51970-8D40-CA43-80BE-E941AF04C9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C1200-55DF-4241-9DA3-1BF8BC5A9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544DE-4F91-B542-8C9A-6513C8379BFE}" type="datetimeFigureOut">
              <a:rPr lang="en-US" smtClean="0"/>
              <a:t>6/10/21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25AD98-26F7-0749-BDDB-0851FFD83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C40CBB-2CFC-954E-8DFC-E2036575D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8978-836F-E045-89EC-9E87BD6CA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502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F6D2B3-40E1-1745-ACD9-E268A97360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3D2380-0E89-8648-93D7-B4A874D8B5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18C74-C88E-6E47-89C9-720352198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544DE-4F91-B542-8C9A-6513C8379BFE}" type="datetimeFigureOut">
              <a:rPr lang="en-US" smtClean="0"/>
              <a:t>6/10/21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FF4D3-DCDD-E642-B901-101128363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6B430-68DC-494B-9EF5-C44730C69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8978-836F-E045-89EC-9E87BD6CA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260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60145-72BF-EA4D-A919-AF7EF2F9E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431EE-6FB8-C349-91AC-BD13CA711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C7A5D2-11BF-2849-BBCC-C3F257B2D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544DE-4F91-B542-8C9A-6513C8379BFE}" type="datetimeFigureOut">
              <a:rPr lang="en-US" smtClean="0"/>
              <a:t>6/10/21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20E0C9-3978-5546-B7F9-FD377A9CD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EFC534-9AE6-B149-BB8C-069BA7795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8978-836F-E045-89EC-9E87BD6CA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031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83529-FBA3-B64A-8726-6553A5EB4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BB3DFB-C6F5-AD4B-A484-3C73C54EC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D0A19-7A75-7645-8ABA-5F60CA312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544DE-4F91-B542-8C9A-6513C8379BFE}" type="datetimeFigureOut">
              <a:rPr lang="en-US" smtClean="0"/>
              <a:t>6/10/21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CBCF1-78AB-7945-8E62-F0BFB88BA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10A01-B5C5-3140-A71E-567383594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8978-836F-E045-89EC-9E87BD6CA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678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03948-6E18-5B4A-96D0-E3101CAD6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9A678-F90B-BC4E-AC2A-F2F78D8939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D70A3F-ADF4-AF47-99EC-C5362B08BD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EAC0A1-E9DD-6E40-9764-D76592C77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544DE-4F91-B542-8C9A-6513C8379BFE}" type="datetimeFigureOut">
              <a:rPr lang="en-US" smtClean="0"/>
              <a:t>6/10/21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C3F1C-695D-0C4C-B826-1FD30E2DB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AFFDFC-677F-BA49-BD32-758B928BA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8978-836F-E045-89EC-9E87BD6CA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531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0C213-C84E-AD4E-94EE-A00B76054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C6842-3063-2E47-8FDB-4211C21AF0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288858-C895-434E-BDA9-273F3257B6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C5DFE5-F9F0-D54D-BFC6-A087492573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415C32-2B14-1747-ADB8-13F1D1C6B0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0AC9C9-9809-3C4D-8F1F-4CB88E4B7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544DE-4F91-B542-8C9A-6513C8379BFE}" type="datetimeFigureOut">
              <a:rPr lang="en-US" smtClean="0"/>
              <a:t>6/10/21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2B567E-3410-C345-8451-73D06CEE1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4137B5-AB27-3B4F-96D4-DEBBC0ADE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8978-836F-E045-89EC-9E87BD6CA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952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CCDF7-5A3A-584F-B2F8-35874786A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E68E29-9F9F-354B-8F54-61A1023B1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544DE-4F91-B542-8C9A-6513C8379BFE}" type="datetimeFigureOut">
              <a:rPr lang="en-US" smtClean="0"/>
              <a:t>6/10/21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092894-53E8-FF4A-9DFC-312BCDC6C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628C90-2467-6F40-BB97-1D07BD04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8978-836F-E045-89EC-9E87BD6CA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5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C07462-337D-E846-A62F-A65C00938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544DE-4F91-B542-8C9A-6513C8379BFE}" type="datetimeFigureOut">
              <a:rPr lang="en-US" smtClean="0"/>
              <a:t>6/10/21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868F93-2BF4-944C-BF83-46A963013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9C9EED-1A9D-BA49-A80B-6931FDB10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8978-836F-E045-89EC-9E87BD6CA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71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3FF07-6ECC-A144-8D5F-94A6CBDBB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6F835-2371-514A-B633-5B9AD849E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FC0F09-BB72-FF4F-AC13-7E39657097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895E5-BCF8-D649-B8A2-6F0F085F8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544DE-4F91-B542-8C9A-6513C8379BFE}" type="datetimeFigureOut">
              <a:rPr lang="en-US" smtClean="0"/>
              <a:t>6/10/21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B13029-9171-8F41-B47E-B4E048891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86BD67-BDD1-0D45-95B1-9AA86C3A1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8978-836F-E045-89EC-9E87BD6CA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986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D81DC-7A1D-B441-B634-ADB1BC489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922A6E-24BA-CE4D-9758-93F4D78432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5EAA9E-9E67-8E42-92DC-4B7BAE0A8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8D100-B3BD-2F45-81D4-16B7439CC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544DE-4F91-B542-8C9A-6513C8379BFE}" type="datetimeFigureOut">
              <a:rPr lang="en-US" smtClean="0"/>
              <a:t>6/10/21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7B0AAB-657B-AC42-B104-3C1BACBFD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A22096-06EC-7E43-BDC9-45840ED45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8978-836F-E045-89EC-9E87BD6CA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1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BD6FBD-EF33-4948-85DE-64FBD53A7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993E7B-EEED-FF4B-A48A-43914EF239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5C57D-A134-CC4D-B369-CFC4D37E4E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544DE-4F91-B542-8C9A-6513C8379BFE}" type="datetimeFigureOut">
              <a:rPr lang="en-US" smtClean="0"/>
              <a:t>6/10/21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C00974-9D9D-ED46-8925-F5A1271BCF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38654-1BCA-A340-B695-23CB24D9BA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28978-836F-E045-89EC-9E87BD6CA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058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6A58485-E1E9-FD4D-91C9-249FF32F4842}"/>
              </a:ext>
            </a:extLst>
          </p:cNvPr>
          <p:cNvCxnSpPr/>
          <p:nvPr/>
        </p:nvCxnSpPr>
        <p:spPr>
          <a:xfrm>
            <a:off x="3271838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3A50514-A215-AF4A-8730-1CECD0992A3D}"/>
              </a:ext>
            </a:extLst>
          </p:cNvPr>
          <p:cNvCxnSpPr/>
          <p:nvPr/>
        </p:nvCxnSpPr>
        <p:spPr>
          <a:xfrm>
            <a:off x="3271838" y="654909"/>
            <a:ext cx="90107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9931F2B-1163-D84B-A918-3287149B69A8}"/>
              </a:ext>
            </a:extLst>
          </p:cNvPr>
          <p:cNvCxnSpPr>
            <a:cxnSpLocks/>
          </p:cNvCxnSpPr>
          <p:nvPr/>
        </p:nvCxnSpPr>
        <p:spPr>
          <a:xfrm flipH="1">
            <a:off x="0" y="654909"/>
            <a:ext cx="32718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45470DF-CA52-174D-8A1C-6C03D04DDE24}"/>
              </a:ext>
            </a:extLst>
          </p:cNvPr>
          <p:cNvCxnSpPr>
            <a:cxnSpLocks/>
          </p:cNvCxnSpPr>
          <p:nvPr/>
        </p:nvCxnSpPr>
        <p:spPr>
          <a:xfrm>
            <a:off x="0" y="976184"/>
            <a:ext cx="32718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B2230A9-CC2A-1843-8981-3DBA669A8769}"/>
              </a:ext>
            </a:extLst>
          </p:cNvPr>
          <p:cNvSpPr txBox="1"/>
          <p:nvPr/>
        </p:nvSpPr>
        <p:spPr>
          <a:xfrm>
            <a:off x="3806710" y="38441"/>
            <a:ext cx="181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Group chat name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FABD2C-48A5-DF47-BEB7-74CBE04EF38F}"/>
              </a:ext>
            </a:extLst>
          </p:cNvPr>
          <p:cNvSpPr txBox="1"/>
          <p:nvPr/>
        </p:nvSpPr>
        <p:spPr>
          <a:xfrm>
            <a:off x="3806710" y="263949"/>
            <a:ext cx="7847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Members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9A0985-9829-2D4C-B3F5-86893580D54C}"/>
              </a:ext>
            </a:extLst>
          </p:cNvPr>
          <p:cNvSpPr txBox="1"/>
          <p:nvPr/>
        </p:nvSpPr>
        <p:spPr>
          <a:xfrm>
            <a:off x="9854635" y="142789"/>
            <a:ext cx="2318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Extra details (e.g. links)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CDCA2A9-9FFD-4349-AE69-2D643905C5A4}"/>
              </a:ext>
            </a:extLst>
          </p:cNvPr>
          <p:cNvSpPr/>
          <p:nvPr/>
        </p:nvSpPr>
        <p:spPr>
          <a:xfrm>
            <a:off x="2602399" y="142790"/>
            <a:ext cx="367959" cy="3679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C53C909-E013-454A-92E7-4DECF0731DE2}"/>
              </a:ext>
            </a:extLst>
          </p:cNvPr>
          <p:cNvSpPr/>
          <p:nvPr/>
        </p:nvSpPr>
        <p:spPr>
          <a:xfrm>
            <a:off x="3042016" y="252969"/>
            <a:ext cx="45719" cy="1384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CA9D161-CA5A-B743-A9D1-65DA6DCA6E79}"/>
              </a:ext>
            </a:extLst>
          </p:cNvPr>
          <p:cNvSpPr txBox="1"/>
          <p:nvPr/>
        </p:nvSpPr>
        <p:spPr>
          <a:xfrm>
            <a:off x="1886483" y="159951"/>
            <a:ext cx="823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861CA2-0C86-F344-A6D6-394D0A8579C5}"/>
              </a:ext>
            </a:extLst>
          </p:cNvPr>
          <p:cNvSpPr txBox="1"/>
          <p:nvPr/>
        </p:nvSpPr>
        <p:spPr>
          <a:xfrm>
            <a:off x="70987" y="98165"/>
            <a:ext cx="951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New group button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C1E8A5-6D10-AB4F-8B5D-6A549C1E6952}"/>
              </a:ext>
            </a:extLst>
          </p:cNvPr>
          <p:cNvSpPr txBox="1"/>
          <p:nvPr/>
        </p:nvSpPr>
        <p:spPr>
          <a:xfrm>
            <a:off x="70987" y="666807"/>
            <a:ext cx="2809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Chat search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506ED63-8115-5B43-BF02-59EF08552A00}"/>
              </a:ext>
            </a:extLst>
          </p:cNvPr>
          <p:cNvCxnSpPr>
            <a:cxnSpLocks/>
          </p:cNvCxnSpPr>
          <p:nvPr/>
        </p:nvCxnSpPr>
        <p:spPr>
          <a:xfrm flipH="1">
            <a:off x="0" y="1556951"/>
            <a:ext cx="32718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FFF9911-EFBB-8C4B-B741-8D65C61F8D8A}"/>
              </a:ext>
            </a:extLst>
          </p:cNvPr>
          <p:cNvCxnSpPr>
            <a:cxnSpLocks/>
          </p:cNvCxnSpPr>
          <p:nvPr/>
        </p:nvCxnSpPr>
        <p:spPr>
          <a:xfrm flipH="1">
            <a:off x="0" y="2178908"/>
            <a:ext cx="32971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037FC65-87C8-D04A-94BB-87FDCB900246}"/>
              </a:ext>
            </a:extLst>
          </p:cNvPr>
          <p:cNvCxnSpPr>
            <a:cxnSpLocks/>
          </p:cNvCxnSpPr>
          <p:nvPr/>
        </p:nvCxnSpPr>
        <p:spPr>
          <a:xfrm flipH="1">
            <a:off x="-25280" y="2813222"/>
            <a:ext cx="32971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F81FB73-03E9-D54C-898D-0FB250ECF822}"/>
              </a:ext>
            </a:extLst>
          </p:cNvPr>
          <p:cNvCxnSpPr>
            <a:cxnSpLocks/>
          </p:cNvCxnSpPr>
          <p:nvPr/>
        </p:nvCxnSpPr>
        <p:spPr>
          <a:xfrm flipH="1">
            <a:off x="-25280" y="3429000"/>
            <a:ext cx="32971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562DBA9-13FA-7D4C-8EB9-055FE510AC40}"/>
              </a:ext>
            </a:extLst>
          </p:cNvPr>
          <p:cNvCxnSpPr>
            <a:cxnSpLocks/>
          </p:cNvCxnSpPr>
          <p:nvPr/>
        </p:nvCxnSpPr>
        <p:spPr>
          <a:xfrm flipH="1">
            <a:off x="-25281" y="4057136"/>
            <a:ext cx="32971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DC068C1-5DBB-2B4F-A185-533FD5BDEAF2}"/>
              </a:ext>
            </a:extLst>
          </p:cNvPr>
          <p:cNvCxnSpPr>
            <a:cxnSpLocks/>
          </p:cNvCxnSpPr>
          <p:nvPr/>
        </p:nvCxnSpPr>
        <p:spPr>
          <a:xfrm flipH="1">
            <a:off x="-25281" y="4687331"/>
            <a:ext cx="32971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5C1C7C5-1094-CA49-8170-DF8B37506A98}"/>
              </a:ext>
            </a:extLst>
          </p:cNvPr>
          <p:cNvCxnSpPr>
            <a:cxnSpLocks/>
          </p:cNvCxnSpPr>
          <p:nvPr/>
        </p:nvCxnSpPr>
        <p:spPr>
          <a:xfrm flipH="1">
            <a:off x="0" y="5301049"/>
            <a:ext cx="32971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D931B81-F851-D541-8BE1-942B7F74814D}"/>
              </a:ext>
            </a:extLst>
          </p:cNvPr>
          <p:cNvCxnSpPr>
            <a:cxnSpLocks/>
          </p:cNvCxnSpPr>
          <p:nvPr/>
        </p:nvCxnSpPr>
        <p:spPr>
          <a:xfrm flipH="1">
            <a:off x="-25281" y="5923006"/>
            <a:ext cx="32971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AC77284-D9DE-E942-979A-AEA4BFE2D754}"/>
              </a:ext>
            </a:extLst>
          </p:cNvPr>
          <p:cNvCxnSpPr>
            <a:cxnSpLocks/>
          </p:cNvCxnSpPr>
          <p:nvPr/>
        </p:nvCxnSpPr>
        <p:spPr>
          <a:xfrm flipH="1">
            <a:off x="-25282" y="6491417"/>
            <a:ext cx="32971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7F5D1B94-98CE-AA4F-BFF4-7509E4768A3F}"/>
              </a:ext>
            </a:extLst>
          </p:cNvPr>
          <p:cNvSpPr/>
          <p:nvPr/>
        </p:nvSpPr>
        <p:spPr>
          <a:xfrm>
            <a:off x="3425475" y="152742"/>
            <a:ext cx="367959" cy="3679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B305CDF-D497-D34D-A4FB-5A570A3AC93B}"/>
              </a:ext>
            </a:extLst>
          </p:cNvPr>
          <p:cNvSpPr/>
          <p:nvPr/>
        </p:nvSpPr>
        <p:spPr>
          <a:xfrm>
            <a:off x="3521676" y="934994"/>
            <a:ext cx="3756429" cy="7949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06EC3D5-507D-EC4D-B1B8-77AA1508C51A}"/>
              </a:ext>
            </a:extLst>
          </p:cNvPr>
          <p:cNvSpPr/>
          <p:nvPr/>
        </p:nvSpPr>
        <p:spPr>
          <a:xfrm>
            <a:off x="7887705" y="3031524"/>
            <a:ext cx="3756429" cy="7949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67EBFDB-5060-A849-A354-69CB54D4EC90}"/>
              </a:ext>
            </a:extLst>
          </p:cNvPr>
          <p:cNvSpPr/>
          <p:nvPr/>
        </p:nvSpPr>
        <p:spPr>
          <a:xfrm>
            <a:off x="3521676" y="4120982"/>
            <a:ext cx="3756429" cy="7949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9736DC5-3008-7A44-9827-DE9AE4767478}"/>
              </a:ext>
            </a:extLst>
          </p:cNvPr>
          <p:cNvSpPr/>
          <p:nvPr/>
        </p:nvSpPr>
        <p:spPr>
          <a:xfrm>
            <a:off x="3521675" y="5121877"/>
            <a:ext cx="3756429" cy="7949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B0AD652-555E-0643-84AF-21CF14718AC5}"/>
              </a:ext>
            </a:extLst>
          </p:cNvPr>
          <p:cNvSpPr/>
          <p:nvPr/>
        </p:nvSpPr>
        <p:spPr>
          <a:xfrm>
            <a:off x="7887705" y="1987723"/>
            <a:ext cx="3756429" cy="7949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1246207-BB7C-A146-B1F4-E90A05A675DC}"/>
              </a:ext>
            </a:extLst>
          </p:cNvPr>
          <p:cNvCxnSpPr/>
          <p:nvPr/>
        </p:nvCxnSpPr>
        <p:spPr>
          <a:xfrm>
            <a:off x="3253417" y="6203091"/>
            <a:ext cx="89201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44308164-5306-4447-8404-0CD3472D0405}"/>
              </a:ext>
            </a:extLst>
          </p:cNvPr>
          <p:cNvSpPr/>
          <p:nvPr/>
        </p:nvSpPr>
        <p:spPr>
          <a:xfrm>
            <a:off x="3455938" y="6337639"/>
            <a:ext cx="7652784" cy="3981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AF15D19-00D9-E942-BA4C-F9C87DED5B5C}"/>
              </a:ext>
            </a:extLst>
          </p:cNvPr>
          <p:cNvSpPr/>
          <p:nvPr/>
        </p:nvSpPr>
        <p:spPr>
          <a:xfrm>
            <a:off x="11281719" y="6337640"/>
            <a:ext cx="716692" cy="398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35FE0DEB-F0DD-8B40-9853-136ED10A01B7}"/>
              </a:ext>
            </a:extLst>
          </p:cNvPr>
          <p:cNvSpPr/>
          <p:nvPr/>
        </p:nvSpPr>
        <p:spPr>
          <a:xfrm>
            <a:off x="3609454" y="1135276"/>
            <a:ext cx="367959" cy="3679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0F98F06-1EAF-994E-B2ED-93D8A4D702BC}"/>
              </a:ext>
            </a:extLst>
          </p:cNvPr>
          <p:cNvSpPr/>
          <p:nvPr/>
        </p:nvSpPr>
        <p:spPr>
          <a:xfrm>
            <a:off x="4199093" y="1135276"/>
            <a:ext cx="2856615" cy="367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946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B936FF8-171E-4E40-8417-BD7456D75B18}"/>
              </a:ext>
            </a:extLst>
          </p:cNvPr>
          <p:cNvSpPr/>
          <p:nvPr/>
        </p:nvSpPr>
        <p:spPr>
          <a:xfrm>
            <a:off x="642552" y="273907"/>
            <a:ext cx="4584356" cy="628958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2F1ACED-62AE-7547-8A88-2AC49C4FAEDE}"/>
              </a:ext>
            </a:extLst>
          </p:cNvPr>
          <p:cNvCxnSpPr>
            <a:cxnSpLocks/>
          </p:cNvCxnSpPr>
          <p:nvPr/>
        </p:nvCxnSpPr>
        <p:spPr>
          <a:xfrm>
            <a:off x="642551" y="1371600"/>
            <a:ext cx="4584357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717006C-6D11-CA4A-8A72-AB97D4D05FFF}"/>
              </a:ext>
            </a:extLst>
          </p:cNvPr>
          <p:cNvCxnSpPr>
            <a:cxnSpLocks/>
          </p:cNvCxnSpPr>
          <p:nvPr/>
        </p:nvCxnSpPr>
        <p:spPr>
          <a:xfrm>
            <a:off x="642551" y="2215977"/>
            <a:ext cx="4584357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1CCCA6A-97CE-7E46-9BFA-B0E486E9FEE6}"/>
              </a:ext>
            </a:extLst>
          </p:cNvPr>
          <p:cNvSpPr txBox="1"/>
          <p:nvPr/>
        </p:nvSpPr>
        <p:spPr>
          <a:xfrm>
            <a:off x="1856285" y="440035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Signed in as (name)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551C76-7270-CD42-9644-086CE8CF3564}"/>
              </a:ext>
            </a:extLst>
          </p:cNvPr>
          <p:cNvSpPr txBox="1"/>
          <p:nvPr/>
        </p:nvSpPr>
        <p:spPr>
          <a:xfrm>
            <a:off x="2401146" y="1594707"/>
            <a:ext cx="793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Profile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CE19AFF-007F-A045-ACD8-FFA767C5D228}"/>
              </a:ext>
            </a:extLst>
          </p:cNvPr>
          <p:cNvCxnSpPr>
            <a:cxnSpLocks/>
          </p:cNvCxnSpPr>
          <p:nvPr/>
        </p:nvCxnSpPr>
        <p:spPr>
          <a:xfrm>
            <a:off x="642551" y="3047999"/>
            <a:ext cx="4584357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4E1FB09-7088-9448-91F8-128E938FD3D2}"/>
              </a:ext>
            </a:extLst>
          </p:cNvPr>
          <p:cNvSpPr txBox="1"/>
          <p:nvPr/>
        </p:nvSpPr>
        <p:spPr>
          <a:xfrm>
            <a:off x="2333403" y="2447322"/>
            <a:ext cx="92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Settings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6E3BAE5-C0B1-2945-A3EA-3497DA7DCD7B}"/>
              </a:ext>
            </a:extLst>
          </p:cNvPr>
          <p:cNvCxnSpPr>
            <a:cxnSpLocks/>
          </p:cNvCxnSpPr>
          <p:nvPr/>
        </p:nvCxnSpPr>
        <p:spPr>
          <a:xfrm>
            <a:off x="642551" y="3863543"/>
            <a:ext cx="4584357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B7F0110-62A1-C644-9BFA-C1F153983BD4}"/>
              </a:ext>
            </a:extLst>
          </p:cNvPr>
          <p:cNvSpPr txBox="1"/>
          <p:nvPr/>
        </p:nvSpPr>
        <p:spPr>
          <a:xfrm>
            <a:off x="2391687" y="3246389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Sign out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D968DE3-5C3A-0F46-95BD-F5A813204984}"/>
              </a:ext>
            </a:extLst>
          </p:cNvPr>
          <p:cNvSpPr/>
          <p:nvPr/>
        </p:nvSpPr>
        <p:spPr>
          <a:xfrm>
            <a:off x="6343136" y="273906"/>
            <a:ext cx="4584356" cy="628958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13AFBF9-37A9-3749-AB4B-77BC5B777F22}"/>
              </a:ext>
            </a:extLst>
          </p:cNvPr>
          <p:cNvCxnSpPr>
            <a:cxnSpLocks/>
          </p:cNvCxnSpPr>
          <p:nvPr/>
        </p:nvCxnSpPr>
        <p:spPr>
          <a:xfrm>
            <a:off x="6343135" y="1371600"/>
            <a:ext cx="4584357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60970D9-C010-374C-8F8B-9CF1040169E6}"/>
              </a:ext>
            </a:extLst>
          </p:cNvPr>
          <p:cNvSpPr txBox="1"/>
          <p:nvPr/>
        </p:nvSpPr>
        <p:spPr>
          <a:xfrm>
            <a:off x="7923418" y="440035"/>
            <a:ext cx="1423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signed in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52134A2-A264-0344-BF28-1220C70B17A4}"/>
              </a:ext>
            </a:extLst>
          </p:cNvPr>
          <p:cNvCxnSpPr>
            <a:cxnSpLocks/>
          </p:cNvCxnSpPr>
          <p:nvPr/>
        </p:nvCxnSpPr>
        <p:spPr>
          <a:xfrm>
            <a:off x="6343135" y="2257166"/>
            <a:ext cx="4584357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DB987C6-8116-B04B-99A6-7C027BDF1D5D}"/>
              </a:ext>
            </a:extLst>
          </p:cNvPr>
          <p:cNvCxnSpPr>
            <a:cxnSpLocks/>
          </p:cNvCxnSpPr>
          <p:nvPr/>
        </p:nvCxnSpPr>
        <p:spPr>
          <a:xfrm>
            <a:off x="6343135" y="3052118"/>
            <a:ext cx="4584357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78608EB-45D5-5546-A353-303082577E9F}"/>
              </a:ext>
            </a:extLst>
          </p:cNvPr>
          <p:cNvCxnSpPr>
            <a:cxnSpLocks/>
          </p:cNvCxnSpPr>
          <p:nvPr/>
        </p:nvCxnSpPr>
        <p:spPr>
          <a:xfrm>
            <a:off x="6343134" y="3863543"/>
            <a:ext cx="4584357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2902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32</Words>
  <Application>Microsoft Macintosh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XIAO NIANHE</dc:creator>
  <cp:lastModifiedBy>XIAO NIANHE</cp:lastModifiedBy>
  <cp:revision>8</cp:revision>
  <dcterms:created xsi:type="dcterms:W3CDTF">2021-06-09T16:58:39Z</dcterms:created>
  <dcterms:modified xsi:type="dcterms:W3CDTF">2021-06-09T17:22:31Z</dcterms:modified>
</cp:coreProperties>
</file>