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40BE-E6DD-044D-BFA0-E8B1D167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88DC3-0A12-8347-8260-9FD117E9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1A68-12A2-A743-87BD-BAD00E9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AF6E-A85F-CC40-96EE-5876FDD1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BAE0-A6F7-2B45-80F2-371B6C8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AF3-6EAA-364E-9F4B-D36FB007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1970-8D40-CA43-80BE-E941AF04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1200-55DF-4241-9DA3-1BF8BC5A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AD98-26F7-0749-BDDB-0851FFD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0CBB-2CFC-954E-8DFC-E2036575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6D2B3-40E1-1745-ACD9-E268A973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380-0E89-8648-93D7-B4A874D8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8C74-C88E-6E47-89C9-72035219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F4D3-DCDD-E642-B901-1011283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B430-68DC-494B-9EF5-C44730C6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145-72BF-EA4D-A919-AF7EF2F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1EE-6FB8-C349-91AC-BD13CA7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A5D2-11BF-2849-BBCC-C3F257B2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E0C9-3978-5546-B7F9-FD377A9C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C534-9AE6-B149-BB8C-069BA77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529-FBA3-B64A-8726-6553A5E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3DFB-C6F5-AD4B-A484-3C73C54E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0A19-7A75-7645-8ABA-5F60CA3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BCF1-78AB-7945-8E62-F0BFB88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0A01-B5C5-3140-A71E-5673835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3948-6E18-5B4A-96D0-E3101CAD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A678-F90B-BC4E-AC2A-F2F78D89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0A3F-ADF4-AF47-99EC-C5362B08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C0A1-E9DD-6E40-9764-D76592C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3F1C-695D-0C4C-B826-1FD30E2D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FDFC-677F-BA49-BD32-758B928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213-C84E-AD4E-94EE-A00B7605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6842-3063-2E47-8FDB-4211C21A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8858-C895-434E-BDA9-273F3257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5DFE5-F9F0-D54D-BFC6-A0874925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15C32-2B14-1747-ADB8-13F1D1C6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AC9C9-9809-3C4D-8F1F-4CB88E4B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567E-3410-C345-8451-73D06CE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137B5-AB27-3B4F-96D4-DEBBC0A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CDF7-5A3A-584F-B2F8-3587478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8E29-9F9F-354B-8F54-61A1023B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92894-53E8-FF4A-9DFC-312BCDC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8C90-2467-6F40-BB97-1D07BD0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07462-337D-E846-A62F-A65C009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8F93-2BF4-944C-BF83-46A9630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9EED-1A9D-BA49-A80B-6931FDB1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F07-6ECC-A144-8D5F-94A6CBDB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835-2371-514A-B633-5B9AD849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0F09-BB72-FF4F-AC13-7E396570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95E5-BCF8-D649-B8A2-6F0F085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3029-9171-8F41-B47E-B4E0488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BD67-BDD1-0D45-95B1-9AA86C3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81DC-7A1D-B441-B634-ADB1BC48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22A6E-24BA-CE4D-9758-93F4D7843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EAA9E-9E67-8E42-92DC-4B7BAE0A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D100-B3BD-2F45-81D4-16B7439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AAB-657B-AC42-B104-3C1BACBF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2096-06EC-7E43-BDC9-45840ED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D6FBD-EF33-4948-85DE-64FBD53A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3E7B-EEED-FF4B-A48A-43914EF2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C57D-A134-CC4D-B369-CFC4D37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0974-9D9D-ED46-8925-F5A1271B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54-1BCA-A340-B695-23CB24D9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9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NIANHE</dc:creator>
  <cp:lastModifiedBy>XIAO NIANHE</cp:lastModifiedBy>
  <cp:revision>2</cp:revision>
  <dcterms:created xsi:type="dcterms:W3CDTF">2021-06-09T16:58:39Z</dcterms:created>
  <dcterms:modified xsi:type="dcterms:W3CDTF">2021-06-09T16:59:15Z</dcterms:modified>
</cp:coreProperties>
</file>