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635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zh-CN"/>
              <a:t/>
            </a:r>
            <a:endParaRPr lang="en-US" sz="1100"/>
          </a:p>
          <a:p>
            <a:r>
              <a:rPr lang="en-US">
                <a:ea typeface="SimSun"/>
              </a:rPr>
              <a:t>骨性：上颌骨发育不足，上下后牙弓狭窄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