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9" r:id="rId11"/>
    <p:sldId id="265" r:id="rId12"/>
    <p:sldId id="266" r:id="rId13"/>
    <p:sldId id="272" r:id="rId14"/>
    <p:sldId id="267" r:id="rId15"/>
    <p:sldId id="271" r:id="rId16"/>
    <p:sldId id="274" r:id="rId17"/>
    <p:sldId id="273" r:id="rId18"/>
  </p:sldIdLst>
  <p:sldSz cx="9144000" cy="5143500" type="screen16x9"/>
  <p:notesSz cx="6858000" cy="9144000"/>
  <p:embeddedFontLst>
    <p:embeddedFont>
      <p:font typeface="Inter" panose="02000503000000020004" pitchFamily="2" charset="0"/>
      <p:regular r:id="rId20"/>
      <p:bold r:id="rId21"/>
    </p:embeddedFont>
    <p:embeddedFont>
      <p:font typeface="Inter ExtraLight" panose="02000503000000020004" pitchFamily="2" charset="0"/>
      <p:regular r:id="rId22"/>
    </p:embeddedFont>
    <p:embeddedFont>
      <p:font typeface="Inter Light" panose="02000503000000020004" pitchFamily="2" charset="0"/>
      <p:regular r:id="rId23"/>
    </p:embeddedFont>
    <p:embeddedFont>
      <p:font typeface="Inter SemiBold" panose="02000503000000020004" pitchFamily="2" charset="0"/>
      <p:bold r:id="rId24"/>
    </p:embeddedFont>
    <p:embeddedFont>
      <p:font typeface="Roboto Mono for Powerline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76"/>
    <a:srgbClr val="FF3350"/>
    <a:srgbClr val="FF5757"/>
    <a:srgbClr val="05FF9A"/>
    <a:srgbClr val="5EFF05"/>
    <a:srgbClr val="FF013D"/>
    <a:srgbClr val="C00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50e16552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50e16552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50e1655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50e1655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0e1655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0e1655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10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0e1655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0e1655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0e1655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0e1655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50e1655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50e1655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4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"/>
            <a:ext cx="9144000" cy="417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8133" y="744575"/>
            <a:ext cx="770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8126" y="2834125"/>
            <a:ext cx="770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Ref idx="1001">
        <a:schemeClr val="bg1"/>
      </p:bgRef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26625" y="445025"/>
            <a:ext cx="80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26625" y="1152475"/>
            <a:ext cx="80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26625" y="445025"/>
            <a:ext cx="80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26625" y="445025"/>
            <a:ext cx="80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575000" y="4495900"/>
            <a:ext cx="5998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5" y="3337555"/>
            <a:ext cx="9144000" cy="18059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26625" y="445025"/>
            <a:ext cx="809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26625" y="1152475"/>
            <a:ext cx="809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2350" y="4428173"/>
            <a:ext cx="301700" cy="51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5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18201" y="2061111"/>
            <a:ext cx="7707600" cy="853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&amp; GitHub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80651" y="3025475"/>
            <a:ext cx="7982700" cy="63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Inter ExtraLight"/>
                <a:ea typeface="Inter ExtraLight"/>
                <a:cs typeface="Inter ExtraLight"/>
                <a:sym typeface="Inter ExtraLight"/>
              </a:rPr>
              <a:t>Workshop</a:t>
            </a:r>
            <a:endParaRPr sz="3500" dirty="0"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701FE-3F0E-F346-F47F-F4F484A74FE8}"/>
              </a:ext>
            </a:extLst>
          </p:cNvPr>
          <p:cNvGrpSpPr/>
          <p:nvPr/>
        </p:nvGrpSpPr>
        <p:grpSpPr>
          <a:xfrm>
            <a:off x="3286608" y="721772"/>
            <a:ext cx="2570786" cy="1228726"/>
            <a:chOff x="3286608" y="721774"/>
            <a:chExt cx="2570786" cy="122872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2676CE4-C95A-7064-0143-A3D5E4CC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86608" y="721775"/>
              <a:ext cx="1228725" cy="122872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D7B2F45-3946-7E3F-DB4E-B4489045B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28669" y="721774"/>
              <a:ext cx="1228725" cy="122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services using Git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E09BD4-44A6-ECBC-6A35-65B6101E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484" y="1754981"/>
            <a:ext cx="904875" cy="9048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4D1CC7-943A-2430-C8F8-7C579885A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700" y="1771649"/>
            <a:ext cx="904875" cy="9048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30DE7F-0D6D-B8EA-061C-92932288A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4916" y="1781174"/>
            <a:ext cx="9906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6D687-967E-3E1E-BB49-61F8AAB25C7D}"/>
              </a:ext>
            </a:extLst>
          </p:cNvPr>
          <p:cNvSpPr txBox="1"/>
          <p:nvPr/>
        </p:nvSpPr>
        <p:spPr>
          <a:xfrm>
            <a:off x="932997" y="281897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Azure DevOps</a:t>
            </a:r>
          </a:p>
          <a:p>
            <a:pPr algn="ctr"/>
            <a:r>
              <a:rPr 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Azure Repos</a:t>
            </a:r>
            <a:endParaRPr lang="en-US" sz="800" dirty="0">
              <a:solidFill>
                <a:schemeClr val="bg1">
                  <a:lumMod val="65000"/>
                  <a:lumOff val="3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546B7-40A8-FA6F-8033-926B7A838D49}"/>
              </a:ext>
            </a:extLst>
          </p:cNvPr>
          <p:cNvSpPr txBox="1"/>
          <p:nvPr/>
        </p:nvSpPr>
        <p:spPr>
          <a:xfrm>
            <a:off x="4149065" y="281897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GitLab</a:t>
            </a:r>
            <a:endParaRPr lang="en-US" sz="800" dirty="0">
              <a:solidFill>
                <a:schemeClr val="tx1">
                  <a:lumMod val="9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167B-CE65-BD07-AAA8-010216D3C960}"/>
              </a:ext>
            </a:extLst>
          </p:cNvPr>
          <p:cNvSpPr txBox="1"/>
          <p:nvPr/>
        </p:nvSpPr>
        <p:spPr>
          <a:xfrm>
            <a:off x="6919883" y="2818971"/>
            <a:ext cx="1040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BitBucket</a:t>
            </a:r>
            <a:endParaRPr lang="en-US" sz="800" dirty="0">
              <a:solidFill>
                <a:schemeClr val="tx1">
                  <a:lumMod val="9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9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B4F8EB-6793-FB4D-3C10-980130BEA765}"/>
              </a:ext>
            </a:extLst>
          </p:cNvPr>
          <p:cNvSpPr/>
          <p:nvPr/>
        </p:nvSpPr>
        <p:spPr>
          <a:xfrm>
            <a:off x="3193025" y="1224116"/>
            <a:ext cx="2271943" cy="38435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Git work?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BD3367-80AC-DED7-0783-708BC06FB01A}"/>
              </a:ext>
            </a:extLst>
          </p:cNvPr>
          <p:cNvGrpSpPr/>
          <p:nvPr/>
        </p:nvGrpSpPr>
        <p:grpSpPr>
          <a:xfrm>
            <a:off x="3308124" y="1301593"/>
            <a:ext cx="1093751" cy="261610"/>
            <a:chOff x="3930424" y="1301593"/>
            <a:chExt cx="1093751" cy="26161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3D61AEB-A666-D02F-BA4B-851934C93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0424" y="1370501"/>
              <a:ext cx="130494" cy="1304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A3D5E2-58DF-9208-0A22-E8F8416264D8}"/>
                </a:ext>
              </a:extLst>
            </p:cNvPr>
            <p:cNvSpPr txBox="1"/>
            <p:nvPr/>
          </p:nvSpPr>
          <p:spPr>
            <a:xfrm>
              <a:off x="4086098" y="1301593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Repository</a:t>
              </a:r>
            </a:p>
          </p:txBody>
        </p:sp>
      </p:grp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0EEBC8FE-8CB8-E220-AB87-6279DD420EBC}"/>
              </a:ext>
            </a:extLst>
          </p:cNvPr>
          <p:cNvSpPr/>
          <p:nvPr/>
        </p:nvSpPr>
        <p:spPr>
          <a:xfrm>
            <a:off x="3193026" y="1224116"/>
            <a:ext cx="2757948" cy="2414548"/>
          </a:xfrm>
          <a:prstGeom prst="snip1Rect">
            <a:avLst>
              <a:gd name="adj" fmla="val 12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2356C-545F-938E-FAE6-B28DD38EC40D}"/>
              </a:ext>
            </a:extLst>
          </p:cNvPr>
          <p:cNvSpPr txBox="1"/>
          <p:nvPr/>
        </p:nvSpPr>
        <p:spPr>
          <a:xfrm>
            <a:off x="3193026" y="1853560"/>
            <a:ext cx="195651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my-app/ 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├─ public/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│  ├─ favicon.ico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│  ├─ index.html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│  ├─ robots.txt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├─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src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/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│  ├─ index.css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│  ├─ index.js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├─ .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gitignore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├─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package.json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Roboto Mono for Powerline" pitchFamily="2" charset="0"/>
                <a:ea typeface="Roboto Mono for Powerline" pitchFamily="2" charset="0"/>
              </a:rPr>
              <a:t>├─ README.md</a:t>
            </a:r>
            <a:endParaRPr lang="en-US" sz="1000" dirty="0">
              <a:latin typeface="Roboto Mono for Powerline" pitchFamily="2" charset="0"/>
              <a:ea typeface="Roboto Mono for Powerline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1B1FF8-41C2-C972-AD33-EC96F13B11F2}"/>
              </a:ext>
            </a:extLst>
          </p:cNvPr>
          <p:cNvGrpSpPr/>
          <p:nvPr/>
        </p:nvGrpSpPr>
        <p:grpSpPr>
          <a:xfrm>
            <a:off x="3247641" y="1663416"/>
            <a:ext cx="552450" cy="182880"/>
            <a:chOff x="3900421" y="1532537"/>
            <a:chExt cx="552450" cy="1828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E68F944-10A4-2C7D-6C83-ECECFB86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0421" y="1576721"/>
              <a:ext cx="114966" cy="1149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D0955F-ECA4-D901-718B-DFBED29C7B6D}"/>
                </a:ext>
              </a:extLst>
            </p:cNvPr>
            <p:cNvSpPr txBox="1"/>
            <p:nvPr/>
          </p:nvSpPr>
          <p:spPr>
            <a:xfrm>
              <a:off x="3995671" y="1532537"/>
              <a:ext cx="457200" cy="1828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900" dirty="0">
                  <a:solidFill>
                    <a:srgbClr val="05FF76"/>
                  </a:solidFill>
                  <a:latin typeface="Roboto Mono for Powerline" pitchFamily="2" charset="0"/>
                  <a:ea typeface="Roboto Mono for Powerline" pitchFamily="2" charset="0"/>
                </a:rPr>
                <a:t>main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62F205-1FEF-3D55-C3B9-45CBCCC1C6EF}"/>
              </a:ext>
            </a:extLst>
          </p:cNvPr>
          <p:cNvSpPr txBox="1"/>
          <p:nvPr/>
        </p:nvSpPr>
        <p:spPr>
          <a:xfrm>
            <a:off x="1606924" y="128548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5FF76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Branch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796C-E7BC-29F8-E5B9-B5A397CD2B79}"/>
              </a:ext>
            </a:extLst>
          </p:cNvPr>
          <p:cNvSpPr txBox="1"/>
          <p:nvPr/>
        </p:nvSpPr>
        <p:spPr>
          <a:xfrm>
            <a:off x="1552226" y="2615306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Your workspace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106CB1-B329-5571-DFC9-B5D89733E879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2650800" y="1416293"/>
            <a:ext cx="596841" cy="348790"/>
          </a:xfrm>
          <a:prstGeom prst="bentConnector3">
            <a:avLst/>
          </a:prstGeom>
          <a:ln>
            <a:solidFill>
              <a:srgbClr val="05FF7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AD178230-9102-BDAE-C7F1-BEC2EEE17101}"/>
              </a:ext>
            </a:extLst>
          </p:cNvPr>
          <p:cNvSpPr/>
          <p:nvPr/>
        </p:nvSpPr>
        <p:spPr>
          <a:xfrm>
            <a:off x="2799684" y="1935232"/>
            <a:ext cx="447957" cy="1621759"/>
          </a:xfrm>
          <a:prstGeom prst="leftBrace">
            <a:avLst>
              <a:gd name="adj1" fmla="val 55424"/>
              <a:gd name="adj2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79" y="445025"/>
            <a:ext cx="767274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 </a:t>
            </a:r>
            <a:r>
              <a:rPr lang="en-US" b="1" dirty="0"/>
              <a:t>Repository </a:t>
            </a:r>
            <a:r>
              <a:rPr lang="en-US" dirty="0"/>
              <a:t>do?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48F2FE-32F3-C3C6-AE06-CDFCE19D5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93" y="594215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09AF9-8243-3AF8-1743-FD7E629B2A28}"/>
              </a:ext>
            </a:extLst>
          </p:cNvPr>
          <p:cNvSpPr txBox="1"/>
          <p:nvPr/>
        </p:nvSpPr>
        <p:spPr>
          <a:xfrm>
            <a:off x="526376" y="1017725"/>
            <a:ext cx="5295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repository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keeps track of any changes inside your project</a:t>
            </a:r>
            <a:endParaRPr lang="en-US" sz="8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5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Workflow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D9FBD-947E-CF6D-FEDD-63ADBCD8260F}"/>
              </a:ext>
            </a:extLst>
          </p:cNvPr>
          <p:cNvSpPr/>
          <p:nvPr/>
        </p:nvSpPr>
        <p:spPr>
          <a:xfrm>
            <a:off x="649851" y="3681335"/>
            <a:ext cx="1954161" cy="64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Local Directory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C11E1-B3DF-0C29-6EEC-7B61C757F112}"/>
              </a:ext>
            </a:extLst>
          </p:cNvPr>
          <p:cNvSpPr/>
          <p:nvPr/>
        </p:nvSpPr>
        <p:spPr>
          <a:xfrm>
            <a:off x="649849" y="2171469"/>
            <a:ext cx="1954161" cy="64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237BC-F950-9144-313C-4793F2FC1DBE}"/>
              </a:ext>
            </a:extLst>
          </p:cNvPr>
          <p:cNvSpPr/>
          <p:nvPr/>
        </p:nvSpPr>
        <p:spPr>
          <a:xfrm>
            <a:off x="649848" y="2926402"/>
            <a:ext cx="1954161" cy="64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Staging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E0C80-1164-E6B3-58E5-74B271694EF7}"/>
              </a:ext>
            </a:extLst>
          </p:cNvPr>
          <p:cNvSpPr/>
          <p:nvPr/>
        </p:nvSpPr>
        <p:spPr>
          <a:xfrm>
            <a:off x="649848" y="1416536"/>
            <a:ext cx="1954161" cy="6400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Remote Repository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6C257E0-EF4F-9D71-6A65-6B91967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3009" y="3810875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3ECC80A-5D5E-0FAB-CBDC-901DE4EDF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3009" y="3045065"/>
            <a:ext cx="381000" cy="381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269B7A1-6B1F-9B90-6528-B3B85E6FC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3009" y="2299186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F6A47AA-0012-1DC7-4691-5AB11523E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3009" y="1549886"/>
            <a:ext cx="381000" cy="38100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052D5F1-E47C-CEB6-162F-007746736447}"/>
              </a:ext>
            </a:extLst>
          </p:cNvPr>
          <p:cNvSpPr/>
          <p:nvPr/>
        </p:nvSpPr>
        <p:spPr>
          <a:xfrm>
            <a:off x="2882226" y="3895358"/>
            <a:ext cx="171658" cy="202868"/>
          </a:xfrm>
          <a:custGeom>
            <a:avLst/>
            <a:gdLst>
              <a:gd name="connsiteX0" fmla="*/ 169415 w 171658"/>
              <a:gd name="connsiteY0" fmla="*/ 56860 h 202868"/>
              <a:gd name="connsiteX1" fmla="*/ 114796 w 171658"/>
              <a:gd name="connsiteY1" fmla="*/ 2241 h 202868"/>
              <a:gd name="connsiteX2" fmla="*/ 109237 w 171658"/>
              <a:gd name="connsiteY2" fmla="*/ 0 h 202868"/>
              <a:gd name="connsiteX3" fmla="*/ 15605 w 171658"/>
              <a:gd name="connsiteY3" fmla="*/ 0 h 202868"/>
              <a:gd name="connsiteX4" fmla="*/ 4571 w 171658"/>
              <a:gd name="connsiteY4" fmla="*/ 4569 h 202868"/>
              <a:gd name="connsiteX5" fmla="*/ 0 w 171658"/>
              <a:gd name="connsiteY5" fmla="*/ 15605 h 202868"/>
              <a:gd name="connsiteX6" fmla="*/ 0 w 171658"/>
              <a:gd name="connsiteY6" fmla="*/ 187263 h 202868"/>
              <a:gd name="connsiteX7" fmla="*/ 4571 w 171658"/>
              <a:gd name="connsiteY7" fmla="*/ 198300 h 202868"/>
              <a:gd name="connsiteX8" fmla="*/ 15605 w 171658"/>
              <a:gd name="connsiteY8" fmla="*/ 202869 h 202868"/>
              <a:gd name="connsiteX9" fmla="*/ 156053 w 171658"/>
              <a:gd name="connsiteY9" fmla="*/ 202869 h 202868"/>
              <a:gd name="connsiteX10" fmla="*/ 167088 w 171658"/>
              <a:gd name="connsiteY10" fmla="*/ 198300 h 202868"/>
              <a:gd name="connsiteX11" fmla="*/ 171658 w 171658"/>
              <a:gd name="connsiteY11" fmla="*/ 187263 h 202868"/>
              <a:gd name="connsiteX12" fmla="*/ 171658 w 171658"/>
              <a:gd name="connsiteY12" fmla="*/ 62421 h 202868"/>
              <a:gd name="connsiteX13" fmla="*/ 169415 w 171658"/>
              <a:gd name="connsiteY13" fmla="*/ 56860 h 202868"/>
              <a:gd name="connsiteX14" fmla="*/ 67980 w 171658"/>
              <a:gd name="connsiteY14" fmla="*/ 142689 h 202868"/>
              <a:gd name="connsiteX15" fmla="*/ 70267 w 171658"/>
              <a:gd name="connsiteY15" fmla="*/ 148250 h 202868"/>
              <a:gd name="connsiteX16" fmla="*/ 67980 w 171658"/>
              <a:gd name="connsiteY16" fmla="*/ 153812 h 202868"/>
              <a:gd name="connsiteX17" fmla="*/ 62421 w 171658"/>
              <a:gd name="connsiteY17" fmla="*/ 156059 h 202868"/>
              <a:gd name="connsiteX18" fmla="*/ 56862 w 171658"/>
              <a:gd name="connsiteY18" fmla="*/ 153812 h 202868"/>
              <a:gd name="connsiteX19" fmla="*/ 33454 w 171658"/>
              <a:gd name="connsiteY19" fmla="*/ 130404 h 202868"/>
              <a:gd name="connsiteX20" fmla="*/ 31167 w 171658"/>
              <a:gd name="connsiteY20" fmla="*/ 124842 h 202868"/>
              <a:gd name="connsiteX21" fmla="*/ 33454 w 171658"/>
              <a:gd name="connsiteY21" fmla="*/ 119281 h 202868"/>
              <a:gd name="connsiteX22" fmla="*/ 56862 w 171658"/>
              <a:gd name="connsiteY22" fmla="*/ 95873 h 202868"/>
              <a:gd name="connsiteX23" fmla="*/ 62261 w 171658"/>
              <a:gd name="connsiteY23" fmla="*/ 94094 h 202868"/>
              <a:gd name="connsiteX24" fmla="*/ 67460 w 171658"/>
              <a:gd name="connsiteY24" fmla="*/ 96397 h 202868"/>
              <a:gd name="connsiteX25" fmla="*/ 69764 w 171658"/>
              <a:gd name="connsiteY25" fmla="*/ 101597 h 202868"/>
              <a:gd name="connsiteX26" fmla="*/ 67980 w 171658"/>
              <a:gd name="connsiteY26" fmla="*/ 106996 h 202868"/>
              <a:gd name="connsiteX27" fmla="*/ 50034 w 171658"/>
              <a:gd name="connsiteY27" fmla="*/ 124842 h 202868"/>
              <a:gd name="connsiteX28" fmla="*/ 67980 w 171658"/>
              <a:gd name="connsiteY28" fmla="*/ 142689 h 202868"/>
              <a:gd name="connsiteX29" fmla="*/ 138204 w 171658"/>
              <a:gd name="connsiteY29" fmla="*/ 130404 h 202868"/>
              <a:gd name="connsiteX30" fmla="*/ 114796 w 171658"/>
              <a:gd name="connsiteY30" fmla="*/ 153812 h 202868"/>
              <a:gd name="connsiteX31" fmla="*/ 109237 w 171658"/>
              <a:gd name="connsiteY31" fmla="*/ 156059 h 202868"/>
              <a:gd name="connsiteX32" fmla="*/ 103678 w 171658"/>
              <a:gd name="connsiteY32" fmla="*/ 153812 h 202868"/>
              <a:gd name="connsiteX33" fmla="*/ 101391 w 171658"/>
              <a:gd name="connsiteY33" fmla="*/ 148250 h 202868"/>
              <a:gd name="connsiteX34" fmla="*/ 103678 w 171658"/>
              <a:gd name="connsiteY34" fmla="*/ 142689 h 202868"/>
              <a:gd name="connsiteX35" fmla="*/ 121624 w 171658"/>
              <a:gd name="connsiteY35" fmla="*/ 124842 h 202868"/>
              <a:gd name="connsiteX36" fmla="*/ 103678 w 171658"/>
              <a:gd name="connsiteY36" fmla="*/ 106996 h 202868"/>
              <a:gd name="connsiteX37" fmla="*/ 101894 w 171658"/>
              <a:gd name="connsiteY37" fmla="*/ 101597 h 202868"/>
              <a:gd name="connsiteX38" fmla="*/ 104198 w 171658"/>
              <a:gd name="connsiteY38" fmla="*/ 96397 h 202868"/>
              <a:gd name="connsiteX39" fmla="*/ 109397 w 171658"/>
              <a:gd name="connsiteY39" fmla="*/ 94094 h 202868"/>
              <a:gd name="connsiteX40" fmla="*/ 114796 w 171658"/>
              <a:gd name="connsiteY40" fmla="*/ 95873 h 202868"/>
              <a:gd name="connsiteX41" fmla="*/ 138204 w 171658"/>
              <a:gd name="connsiteY41" fmla="*/ 119281 h 202868"/>
              <a:gd name="connsiteX42" fmla="*/ 140491 w 171658"/>
              <a:gd name="connsiteY42" fmla="*/ 124842 h 202868"/>
              <a:gd name="connsiteX43" fmla="*/ 138204 w 171658"/>
              <a:gd name="connsiteY43" fmla="*/ 130404 h 202868"/>
              <a:gd name="connsiteX44" fmla="*/ 109237 w 171658"/>
              <a:gd name="connsiteY44" fmla="*/ 62421 h 202868"/>
              <a:gd name="connsiteX45" fmla="*/ 109237 w 171658"/>
              <a:gd name="connsiteY45" fmla="*/ 19507 h 202868"/>
              <a:gd name="connsiteX46" fmla="*/ 152151 w 171658"/>
              <a:gd name="connsiteY46" fmla="*/ 62421 h 202868"/>
              <a:gd name="connsiteX47" fmla="*/ 109237 w 171658"/>
              <a:gd name="connsiteY47" fmla="*/ 62421 h 2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1658" h="202868">
                <a:moveTo>
                  <a:pt x="169415" y="56860"/>
                </a:moveTo>
                <a:lnTo>
                  <a:pt x="114796" y="2241"/>
                </a:lnTo>
                <a:cubicBezTo>
                  <a:pt x="113310" y="793"/>
                  <a:pt x="111313" y="-12"/>
                  <a:pt x="109237" y="0"/>
                </a:cubicBezTo>
                <a:lnTo>
                  <a:pt x="15605" y="0"/>
                </a:lnTo>
                <a:cubicBezTo>
                  <a:pt x="11467" y="0"/>
                  <a:pt x="7497" y="1642"/>
                  <a:pt x="4571" y="4569"/>
                </a:cubicBezTo>
                <a:cubicBezTo>
                  <a:pt x="1644" y="7497"/>
                  <a:pt x="0" y="11467"/>
                  <a:pt x="0" y="15605"/>
                </a:cubicBezTo>
                <a:lnTo>
                  <a:pt x="0" y="187263"/>
                </a:lnTo>
                <a:cubicBezTo>
                  <a:pt x="0" y="191402"/>
                  <a:pt x="1644" y="195372"/>
                  <a:pt x="4571" y="198300"/>
                </a:cubicBezTo>
                <a:cubicBezTo>
                  <a:pt x="7497" y="201227"/>
                  <a:pt x="11467" y="202869"/>
                  <a:pt x="15605" y="202869"/>
                </a:cubicBezTo>
                <a:lnTo>
                  <a:pt x="156053" y="202869"/>
                </a:lnTo>
                <a:cubicBezTo>
                  <a:pt x="160191" y="202869"/>
                  <a:pt x="164161" y="201227"/>
                  <a:pt x="167088" y="198300"/>
                </a:cubicBezTo>
                <a:cubicBezTo>
                  <a:pt x="170014" y="195372"/>
                  <a:pt x="171658" y="191402"/>
                  <a:pt x="171658" y="187263"/>
                </a:cubicBezTo>
                <a:lnTo>
                  <a:pt x="171658" y="62421"/>
                </a:lnTo>
                <a:cubicBezTo>
                  <a:pt x="171670" y="60343"/>
                  <a:pt x="170864" y="58351"/>
                  <a:pt x="169415" y="56860"/>
                </a:cubicBezTo>
                <a:close/>
                <a:moveTo>
                  <a:pt x="67980" y="142689"/>
                </a:moveTo>
                <a:cubicBezTo>
                  <a:pt x="69446" y="144168"/>
                  <a:pt x="70267" y="146165"/>
                  <a:pt x="70267" y="148250"/>
                </a:cubicBezTo>
                <a:cubicBezTo>
                  <a:pt x="70267" y="150335"/>
                  <a:pt x="69446" y="152333"/>
                  <a:pt x="67980" y="153812"/>
                </a:cubicBezTo>
                <a:cubicBezTo>
                  <a:pt x="66489" y="155254"/>
                  <a:pt x="64496" y="156059"/>
                  <a:pt x="62421" y="156059"/>
                </a:cubicBezTo>
                <a:cubicBezTo>
                  <a:pt x="60346" y="156059"/>
                  <a:pt x="58353" y="155254"/>
                  <a:pt x="56862" y="153812"/>
                </a:cubicBezTo>
                <a:lnTo>
                  <a:pt x="33454" y="130404"/>
                </a:lnTo>
                <a:cubicBezTo>
                  <a:pt x="31988" y="128925"/>
                  <a:pt x="31167" y="126927"/>
                  <a:pt x="31167" y="124842"/>
                </a:cubicBezTo>
                <a:cubicBezTo>
                  <a:pt x="31167" y="122757"/>
                  <a:pt x="31988" y="120760"/>
                  <a:pt x="33454" y="119281"/>
                </a:cubicBezTo>
                <a:lnTo>
                  <a:pt x="56862" y="95873"/>
                </a:lnTo>
                <a:cubicBezTo>
                  <a:pt x="58377" y="94631"/>
                  <a:pt x="60303" y="93994"/>
                  <a:pt x="62261" y="94094"/>
                </a:cubicBezTo>
                <a:cubicBezTo>
                  <a:pt x="64220" y="94187"/>
                  <a:pt x="66073" y="95011"/>
                  <a:pt x="67460" y="96397"/>
                </a:cubicBezTo>
                <a:cubicBezTo>
                  <a:pt x="68847" y="97783"/>
                  <a:pt x="69668" y="99637"/>
                  <a:pt x="69764" y="101597"/>
                </a:cubicBezTo>
                <a:cubicBezTo>
                  <a:pt x="69860" y="103550"/>
                  <a:pt x="69225" y="105479"/>
                  <a:pt x="67980" y="106996"/>
                </a:cubicBezTo>
                <a:lnTo>
                  <a:pt x="50034" y="124842"/>
                </a:lnTo>
                <a:lnTo>
                  <a:pt x="67980" y="142689"/>
                </a:lnTo>
                <a:close/>
                <a:moveTo>
                  <a:pt x="138204" y="130404"/>
                </a:moveTo>
                <a:lnTo>
                  <a:pt x="114796" y="153812"/>
                </a:lnTo>
                <a:cubicBezTo>
                  <a:pt x="113305" y="155254"/>
                  <a:pt x="111312" y="156059"/>
                  <a:pt x="109237" y="156059"/>
                </a:cubicBezTo>
                <a:cubicBezTo>
                  <a:pt x="107162" y="156059"/>
                  <a:pt x="105169" y="155254"/>
                  <a:pt x="103678" y="153812"/>
                </a:cubicBezTo>
                <a:cubicBezTo>
                  <a:pt x="102212" y="152333"/>
                  <a:pt x="101391" y="150335"/>
                  <a:pt x="101391" y="148250"/>
                </a:cubicBezTo>
                <a:cubicBezTo>
                  <a:pt x="101391" y="146165"/>
                  <a:pt x="102212" y="144168"/>
                  <a:pt x="103678" y="142689"/>
                </a:cubicBezTo>
                <a:lnTo>
                  <a:pt x="121624" y="124842"/>
                </a:lnTo>
                <a:lnTo>
                  <a:pt x="103678" y="106996"/>
                </a:lnTo>
                <a:cubicBezTo>
                  <a:pt x="102433" y="105479"/>
                  <a:pt x="101798" y="103550"/>
                  <a:pt x="101894" y="101597"/>
                </a:cubicBezTo>
                <a:cubicBezTo>
                  <a:pt x="101990" y="99637"/>
                  <a:pt x="102811" y="97783"/>
                  <a:pt x="104198" y="96397"/>
                </a:cubicBezTo>
                <a:cubicBezTo>
                  <a:pt x="105585" y="95011"/>
                  <a:pt x="107438" y="94187"/>
                  <a:pt x="109397" y="94094"/>
                </a:cubicBezTo>
                <a:cubicBezTo>
                  <a:pt x="111356" y="93994"/>
                  <a:pt x="113281" y="94631"/>
                  <a:pt x="114796" y="95873"/>
                </a:cubicBezTo>
                <a:lnTo>
                  <a:pt x="138204" y="119281"/>
                </a:lnTo>
                <a:cubicBezTo>
                  <a:pt x="139670" y="120760"/>
                  <a:pt x="140491" y="122757"/>
                  <a:pt x="140491" y="124842"/>
                </a:cubicBezTo>
                <a:cubicBezTo>
                  <a:pt x="140491" y="126927"/>
                  <a:pt x="139670" y="128925"/>
                  <a:pt x="138204" y="130404"/>
                </a:cubicBezTo>
                <a:close/>
                <a:moveTo>
                  <a:pt x="109237" y="62421"/>
                </a:moveTo>
                <a:lnTo>
                  <a:pt x="109237" y="19507"/>
                </a:lnTo>
                <a:lnTo>
                  <a:pt x="152151" y="62421"/>
                </a:lnTo>
                <a:lnTo>
                  <a:pt x="109237" y="62421"/>
                </a:lnTo>
                <a:close/>
              </a:path>
            </a:pathLst>
          </a:custGeom>
          <a:solidFill>
            <a:srgbClr val="F8F8F8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454206-9E3A-9043-0E62-AC92928CF001}"/>
              </a:ext>
            </a:extLst>
          </p:cNvPr>
          <p:cNvSpPr/>
          <p:nvPr/>
        </p:nvSpPr>
        <p:spPr>
          <a:xfrm>
            <a:off x="3612553" y="3145008"/>
            <a:ext cx="171658" cy="202868"/>
          </a:xfrm>
          <a:custGeom>
            <a:avLst/>
            <a:gdLst>
              <a:gd name="connsiteX0" fmla="*/ 169417 w 171658"/>
              <a:gd name="connsiteY0" fmla="*/ 56860 h 202868"/>
              <a:gd name="connsiteX1" fmla="*/ 114799 w 171658"/>
              <a:gd name="connsiteY1" fmla="*/ 2241 h 202868"/>
              <a:gd name="connsiteX2" fmla="*/ 109237 w 171658"/>
              <a:gd name="connsiteY2" fmla="*/ 0 h 202868"/>
              <a:gd name="connsiteX3" fmla="*/ 15605 w 171658"/>
              <a:gd name="connsiteY3" fmla="*/ 0 h 202868"/>
              <a:gd name="connsiteX4" fmla="*/ 4569 w 171658"/>
              <a:gd name="connsiteY4" fmla="*/ 4569 h 202868"/>
              <a:gd name="connsiteX5" fmla="*/ 0 w 171658"/>
              <a:gd name="connsiteY5" fmla="*/ 15605 h 202868"/>
              <a:gd name="connsiteX6" fmla="*/ 0 w 171658"/>
              <a:gd name="connsiteY6" fmla="*/ 187263 h 202868"/>
              <a:gd name="connsiteX7" fmla="*/ 4569 w 171658"/>
              <a:gd name="connsiteY7" fmla="*/ 198300 h 202868"/>
              <a:gd name="connsiteX8" fmla="*/ 15605 w 171658"/>
              <a:gd name="connsiteY8" fmla="*/ 202869 h 202868"/>
              <a:gd name="connsiteX9" fmla="*/ 156053 w 171658"/>
              <a:gd name="connsiteY9" fmla="*/ 202869 h 202868"/>
              <a:gd name="connsiteX10" fmla="*/ 167089 w 171658"/>
              <a:gd name="connsiteY10" fmla="*/ 198300 h 202868"/>
              <a:gd name="connsiteX11" fmla="*/ 171658 w 171658"/>
              <a:gd name="connsiteY11" fmla="*/ 187263 h 202868"/>
              <a:gd name="connsiteX12" fmla="*/ 171658 w 171658"/>
              <a:gd name="connsiteY12" fmla="*/ 62421 h 202868"/>
              <a:gd name="connsiteX13" fmla="*/ 169417 w 171658"/>
              <a:gd name="connsiteY13" fmla="*/ 56860 h 202868"/>
              <a:gd name="connsiteX14" fmla="*/ 67983 w 171658"/>
              <a:gd name="connsiteY14" fmla="*/ 142689 h 202868"/>
              <a:gd name="connsiteX15" fmla="*/ 70267 w 171658"/>
              <a:gd name="connsiteY15" fmla="*/ 148250 h 202868"/>
              <a:gd name="connsiteX16" fmla="*/ 67983 w 171658"/>
              <a:gd name="connsiteY16" fmla="*/ 153812 h 202868"/>
              <a:gd name="connsiteX17" fmla="*/ 62421 w 171658"/>
              <a:gd name="connsiteY17" fmla="*/ 156059 h 202868"/>
              <a:gd name="connsiteX18" fmla="*/ 56859 w 171658"/>
              <a:gd name="connsiteY18" fmla="*/ 153812 h 202868"/>
              <a:gd name="connsiteX19" fmla="*/ 33451 w 171658"/>
              <a:gd name="connsiteY19" fmla="*/ 130404 h 202868"/>
              <a:gd name="connsiteX20" fmla="*/ 31167 w 171658"/>
              <a:gd name="connsiteY20" fmla="*/ 124842 h 202868"/>
              <a:gd name="connsiteX21" fmla="*/ 33451 w 171658"/>
              <a:gd name="connsiteY21" fmla="*/ 119281 h 202868"/>
              <a:gd name="connsiteX22" fmla="*/ 56859 w 171658"/>
              <a:gd name="connsiteY22" fmla="*/ 95873 h 202868"/>
              <a:gd name="connsiteX23" fmla="*/ 62259 w 171658"/>
              <a:gd name="connsiteY23" fmla="*/ 94094 h 202868"/>
              <a:gd name="connsiteX24" fmla="*/ 67459 w 171658"/>
              <a:gd name="connsiteY24" fmla="*/ 96397 h 202868"/>
              <a:gd name="connsiteX25" fmla="*/ 69762 w 171658"/>
              <a:gd name="connsiteY25" fmla="*/ 101597 h 202868"/>
              <a:gd name="connsiteX26" fmla="*/ 67983 w 171658"/>
              <a:gd name="connsiteY26" fmla="*/ 106996 h 202868"/>
              <a:gd name="connsiteX27" fmla="*/ 50037 w 171658"/>
              <a:gd name="connsiteY27" fmla="*/ 124842 h 202868"/>
              <a:gd name="connsiteX28" fmla="*/ 67983 w 171658"/>
              <a:gd name="connsiteY28" fmla="*/ 142689 h 202868"/>
              <a:gd name="connsiteX29" fmla="*/ 138207 w 171658"/>
              <a:gd name="connsiteY29" fmla="*/ 130404 h 202868"/>
              <a:gd name="connsiteX30" fmla="*/ 114799 w 171658"/>
              <a:gd name="connsiteY30" fmla="*/ 153812 h 202868"/>
              <a:gd name="connsiteX31" fmla="*/ 109237 w 171658"/>
              <a:gd name="connsiteY31" fmla="*/ 156059 h 202868"/>
              <a:gd name="connsiteX32" fmla="*/ 103675 w 171658"/>
              <a:gd name="connsiteY32" fmla="*/ 153812 h 202868"/>
              <a:gd name="connsiteX33" fmla="*/ 101391 w 171658"/>
              <a:gd name="connsiteY33" fmla="*/ 148250 h 202868"/>
              <a:gd name="connsiteX34" fmla="*/ 103675 w 171658"/>
              <a:gd name="connsiteY34" fmla="*/ 142689 h 202868"/>
              <a:gd name="connsiteX35" fmla="*/ 121621 w 171658"/>
              <a:gd name="connsiteY35" fmla="*/ 124842 h 202868"/>
              <a:gd name="connsiteX36" fmla="*/ 103675 w 171658"/>
              <a:gd name="connsiteY36" fmla="*/ 106996 h 202868"/>
              <a:gd name="connsiteX37" fmla="*/ 101896 w 171658"/>
              <a:gd name="connsiteY37" fmla="*/ 101597 h 202868"/>
              <a:gd name="connsiteX38" fmla="*/ 104200 w 171658"/>
              <a:gd name="connsiteY38" fmla="*/ 96397 h 202868"/>
              <a:gd name="connsiteX39" fmla="*/ 109399 w 171658"/>
              <a:gd name="connsiteY39" fmla="*/ 94094 h 202868"/>
              <a:gd name="connsiteX40" fmla="*/ 114799 w 171658"/>
              <a:gd name="connsiteY40" fmla="*/ 95873 h 202868"/>
              <a:gd name="connsiteX41" fmla="*/ 138207 w 171658"/>
              <a:gd name="connsiteY41" fmla="*/ 119281 h 202868"/>
              <a:gd name="connsiteX42" fmla="*/ 140491 w 171658"/>
              <a:gd name="connsiteY42" fmla="*/ 124842 h 202868"/>
              <a:gd name="connsiteX43" fmla="*/ 138207 w 171658"/>
              <a:gd name="connsiteY43" fmla="*/ 130404 h 202868"/>
              <a:gd name="connsiteX44" fmla="*/ 109237 w 171658"/>
              <a:gd name="connsiteY44" fmla="*/ 62421 h 202868"/>
              <a:gd name="connsiteX45" fmla="*/ 109237 w 171658"/>
              <a:gd name="connsiteY45" fmla="*/ 19507 h 202868"/>
              <a:gd name="connsiteX46" fmla="*/ 152151 w 171658"/>
              <a:gd name="connsiteY46" fmla="*/ 62421 h 202868"/>
              <a:gd name="connsiteX47" fmla="*/ 109237 w 171658"/>
              <a:gd name="connsiteY47" fmla="*/ 62421 h 2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1658" h="202868">
                <a:moveTo>
                  <a:pt x="169417" y="56860"/>
                </a:moveTo>
                <a:lnTo>
                  <a:pt x="114799" y="2241"/>
                </a:lnTo>
                <a:cubicBezTo>
                  <a:pt x="113307" y="793"/>
                  <a:pt x="111316" y="-12"/>
                  <a:pt x="109237" y="0"/>
                </a:cubicBezTo>
                <a:lnTo>
                  <a:pt x="15605" y="0"/>
                </a:lnTo>
                <a:cubicBezTo>
                  <a:pt x="11467" y="0"/>
                  <a:pt x="7497" y="1642"/>
                  <a:pt x="4569" y="4569"/>
                </a:cubicBezTo>
                <a:cubicBezTo>
                  <a:pt x="1642" y="7497"/>
                  <a:pt x="0" y="11467"/>
                  <a:pt x="0" y="15605"/>
                </a:cubicBezTo>
                <a:lnTo>
                  <a:pt x="0" y="187263"/>
                </a:lnTo>
                <a:cubicBezTo>
                  <a:pt x="0" y="191402"/>
                  <a:pt x="1642" y="195372"/>
                  <a:pt x="4569" y="198300"/>
                </a:cubicBezTo>
                <a:cubicBezTo>
                  <a:pt x="7497" y="201227"/>
                  <a:pt x="11467" y="202869"/>
                  <a:pt x="15605" y="202869"/>
                </a:cubicBezTo>
                <a:lnTo>
                  <a:pt x="156053" y="202869"/>
                </a:lnTo>
                <a:cubicBezTo>
                  <a:pt x="160191" y="202869"/>
                  <a:pt x="164161" y="201227"/>
                  <a:pt x="167089" y="198300"/>
                </a:cubicBezTo>
                <a:cubicBezTo>
                  <a:pt x="170016" y="195372"/>
                  <a:pt x="171658" y="191402"/>
                  <a:pt x="171658" y="187263"/>
                </a:cubicBezTo>
                <a:lnTo>
                  <a:pt x="171658" y="62421"/>
                </a:lnTo>
                <a:cubicBezTo>
                  <a:pt x="171671" y="60343"/>
                  <a:pt x="170865" y="58351"/>
                  <a:pt x="169417" y="56860"/>
                </a:cubicBezTo>
                <a:close/>
                <a:moveTo>
                  <a:pt x="67983" y="142689"/>
                </a:moveTo>
                <a:cubicBezTo>
                  <a:pt x="69443" y="144168"/>
                  <a:pt x="70267" y="146165"/>
                  <a:pt x="70267" y="148250"/>
                </a:cubicBezTo>
                <a:cubicBezTo>
                  <a:pt x="70267" y="150335"/>
                  <a:pt x="69443" y="152333"/>
                  <a:pt x="67983" y="153812"/>
                </a:cubicBezTo>
                <a:cubicBezTo>
                  <a:pt x="66491" y="155254"/>
                  <a:pt x="64493" y="156059"/>
                  <a:pt x="62421" y="156059"/>
                </a:cubicBezTo>
                <a:cubicBezTo>
                  <a:pt x="60349" y="156059"/>
                  <a:pt x="58351" y="155254"/>
                  <a:pt x="56859" y="153812"/>
                </a:cubicBezTo>
                <a:lnTo>
                  <a:pt x="33451" y="130404"/>
                </a:lnTo>
                <a:cubicBezTo>
                  <a:pt x="31991" y="128925"/>
                  <a:pt x="31167" y="126927"/>
                  <a:pt x="31167" y="124842"/>
                </a:cubicBezTo>
                <a:cubicBezTo>
                  <a:pt x="31167" y="122757"/>
                  <a:pt x="31991" y="120760"/>
                  <a:pt x="33451" y="119281"/>
                </a:cubicBezTo>
                <a:lnTo>
                  <a:pt x="56859" y="95873"/>
                </a:lnTo>
                <a:cubicBezTo>
                  <a:pt x="58376" y="94631"/>
                  <a:pt x="60305" y="93994"/>
                  <a:pt x="62259" y="94094"/>
                </a:cubicBezTo>
                <a:cubicBezTo>
                  <a:pt x="64219" y="94187"/>
                  <a:pt x="66073" y="95011"/>
                  <a:pt x="67459" y="96397"/>
                </a:cubicBezTo>
                <a:cubicBezTo>
                  <a:pt x="68844" y="97783"/>
                  <a:pt x="69668" y="99637"/>
                  <a:pt x="69762" y="101597"/>
                </a:cubicBezTo>
                <a:cubicBezTo>
                  <a:pt x="69862" y="103550"/>
                  <a:pt x="69225" y="105479"/>
                  <a:pt x="67983" y="106996"/>
                </a:cubicBezTo>
                <a:lnTo>
                  <a:pt x="50037" y="124842"/>
                </a:lnTo>
                <a:lnTo>
                  <a:pt x="67983" y="142689"/>
                </a:lnTo>
                <a:close/>
                <a:moveTo>
                  <a:pt x="138207" y="130404"/>
                </a:moveTo>
                <a:lnTo>
                  <a:pt x="114799" y="153812"/>
                </a:lnTo>
                <a:cubicBezTo>
                  <a:pt x="113307" y="155254"/>
                  <a:pt x="111309" y="156059"/>
                  <a:pt x="109237" y="156059"/>
                </a:cubicBezTo>
                <a:cubicBezTo>
                  <a:pt x="107165" y="156059"/>
                  <a:pt x="105167" y="155254"/>
                  <a:pt x="103675" y="153812"/>
                </a:cubicBezTo>
                <a:cubicBezTo>
                  <a:pt x="102215" y="152333"/>
                  <a:pt x="101391" y="150335"/>
                  <a:pt x="101391" y="148250"/>
                </a:cubicBezTo>
                <a:cubicBezTo>
                  <a:pt x="101391" y="146165"/>
                  <a:pt x="102215" y="144168"/>
                  <a:pt x="103675" y="142689"/>
                </a:cubicBezTo>
                <a:lnTo>
                  <a:pt x="121621" y="124842"/>
                </a:lnTo>
                <a:lnTo>
                  <a:pt x="103675" y="106996"/>
                </a:lnTo>
                <a:cubicBezTo>
                  <a:pt x="102433" y="105479"/>
                  <a:pt x="101796" y="103550"/>
                  <a:pt x="101896" y="101597"/>
                </a:cubicBezTo>
                <a:cubicBezTo>
                  <a:pt x="101990" y="99637"/>
                  <a:pt x="102814" y="97783"/>
                  <a:pt x="104200" y="96397"/>
                </a:cubicBezTo>
                <a:cubicBezTo>
                  <a:pt x="105585" y="95011"/>
                  <a:pt x="107439" y="94187"/>
                  <a:pt x="109399" y="94094"/>
                </a:cubicBezTo>
                <a:cubicBezTo>
                  <a:pt x="111353" y="93994"/>
                  <a:pt x="113282" y="94631"/>
                  <a:pt x="114799" y="95873"/>
                </a:cubicBezTo>
                <a:lnTo>
                  <a:pt x="138207" y="119281"/>
                </a:lnTo>
                <a:cubicBezTo>
                  <a:pt x="139667" y="120760"/>
                  <a:pt x="140491" y="122757"/>
                  <a:pt x="140491" y="124842"/>
                </a:cubicBezTo>
                <a:cubicBezTo>
                  <a:pt x="140491" y="126927"/>
                  <a:pt x="139667" y="128925"/>
                  <a:pt x="138207" y="130404"/>
                </a:cubicBezTo>
                <a:close/>
                <a:moveTo>
                  <a:pt x="109237" y="62421"/>
                </a:moveTo>
                <a:lnTo>
                  <a:pt x="109237" y="19507"/>
                </a:lnTo>
                <a:lnTo>
                  <a:pt x="152151" y="62421"/>
                </a:lnTo>
                <a:lnTo>
                  <a:pt x="109237" y="62421"/>
                </a:lnTo>
                <a:close/>
              </a:path>
            </a:pathLst>
          </a:custGeom>
          <a:solidFill>
            <a:srgbClr val="F8F8F8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FE5661-90DA-269F-19CF-ACF0715CF003}"/>
              </a:ext>
            </a:extLst>
          </p:cNvPr>
          <p:cNvSpPr/>
          <p:nvPr/>
        </p:nvSpPr>
        <p:spPr>
          <a:xfrm>
            <a:off x="3112404" y="3426065"/>
            <a:ext cx="626199" cy="576188"/>
          </a:xfrm>
          <a:custGeom>
            <a:avLst/>
            <a:gdLst>
              <a:gd name="connsiteX0" fmla="*/ 589842 w 626199"/>
              <a:gd name="connsiteY0" fmla="*/ 1596 h 635132"/>
              <a:gd name="connsiteX1" fmla="*/ 582114 w 626199"/>
              <a:gd name="connsiteY1" fmla="*/ 1596 h 635132"/>
              <a:gd name="connsiteX2" fmla="*/ 547358 w 626199"/>
              <a:gd name="connsiteY2" fmla="*/ 36359 h 635132"/>
              <a:gd name="connsiteX3" fmla="*/ 547358 w 626199"/>
              <a:gd name="connsiteY3" fmla="*/ 44080 h 635132"/>
              <a:gd name="connsiteX4" fmla="*/ 555080 w 626199"/>
              <a:gd name="connsiteY4" fmla="*/ 44080 h 635132"/>
              <a:gd name="connsiteX5" fmla="*/ 585978 w 626199"/>
              <a:gd name="connsiteY5" fmla="*/ 13182 h 635132"/>
              <a:gd name="connsiteX6" fmla="*/ 616877 w 626199"/>
              <a:gd name="connsiteY6" fmla="*/ 44080 h 635132"/>
              <a:gd name="connsiteX7" fmla="*/ 624598 w 626199"/>
              <a:gd name="connsiteY7" fmla="*/ 44080 h 635132"/>
              <a:gd name="connsiteX8" fmla="*/ 624598 w 626199"/>
              <a:gd name="connsiteY8" fmla="*/ 36359 h 635132"/>
              <a:gd name="connsiteX9" fmla="*/ 589842 w 626199"/>
              <a:gd name="connsiteY9" fmla="*/ 1596 h 635132"/>
              <a:gd name="connsiteX10" fmla="*/ 580516 w 626199"/>
              <a:gd name="connsiteY10" fmla="*/ 192724 h 635132"/>
              <a:gd name="connsiteX11" fmla="*/ 585978 w 626199"/>
              <a:gd name="connsiteY11" fmla="*/ 198185 h 635132"/>
              <a:gd name="connsiteX12" fmla="*/ 591440 w 626199"/>
              <a:gd name="connsiteY12" fmla="*/ 192724 h 635132"/>
              <a:gd name="connsiteX13" fmla="*/ 580516 w 626199"/>
              <a:gd name="connsiteY13" fmla="*/ 192724 h 635132"/>
              <a:gd name="connsiteX14" fmla="*/ 591440 w 626199"/>
              <a:gd name="connsiteY14" fmla="*/ 442408 h 635132"/>
              <a:gd name="connsiteX15" fmla="*/ 585978 w 626199"/>
              <a:gd name="connsiteY15" fmla="*/ 436946 h 635132"/>
              <a:gd name="connsiteX16" fmla="*/ 580516 w 626199"/>
              <a:gd name="connsiteY16" fmla="*/ 442408 h 635132"/>
              <a:gd name="connsiteX17" fmla="*/ 591440 w 626199"/>
              <a:gd name="connsiteY17" fmla="*/ 442408 h 635132"/>
              <a:gd name="connsiteX18" fmla="*/ 5462 w 626199"/>
              <a:gd name="connsiteY18" fmla="*/ 624209 h 635132"/>
              <a:gd name="connsiteX19" fmla="*/ 0 w 626199"/>
              <a:gd name="connsiteY19" fmla="*/ 629671 h 635132"/>
              <a:gd name="connsiteX20" fmla="*/ 5462 w 626199"/>
              <a:gd name="connsiteY20" fmla="*/ 635133 h 635132"/>
              <a:gd name="connsiteX21" fmla="*/ 5462 w 626199"/>
              <a:gd name="connsiteY21" fmla="*/ 624209 h 635132"/>
              <a:gd name="connsiteX22" fmla="*/ 580516 w 626199"/>
              <a:gd name="connsiteY22" fmla="*/ 5460 h 635132"/>
              <a:gd name="connsiteX23" fmla="*/ 580516 w 626199"/>
              <a:gd name="connsiteY23" fmla="*/ 192724 h 635132"/>
              <a:gd name="connsiteX24" fmla="*/ 591440 w 626199"/>
              <a:gd name="connsiteY24" fmla="*/ 192724 h 635132"/>
              <a:gd name="connsiteX25" fmla="*/ 591440 w 626199"/>
              <a:gd name="connsiteY25" fmla="*/ 5460 h 635132"/>
              <a:gd name="connsiteX26" fmla="*/ 580516 w 626199"/>
              <a:gd name="connsiteY26" fmla="*/ 5460 h 635132"/>
              <a:gd name="connsiteX27" fmla="*/ 580516 w 626199"/>
              <a:gd name="connsiteY27" fmla="*/ 442408 h 635132"/>
              <a:gd name="connsiteX28" fmla="*/ 580516 w 626199"/>
              <a:gd name="connsiteY28" fmla="*/ 479861 h 635132"/>
              <a:gd name="connsiteX29" fmla="*/ 591440 w 626199"/>
              <a:gd name="connsiteY29" fmla="*/ 479861 h 635132"/>
              <a:gd name="connsiteX30" fmla="*/ 591440 w 626199"/>
              <a:gd name="connsiteY30" fmla="*/ 442408 h 635132"/>
              <a:gd name="connsiteX31" fmla="*/ 580516 w 626199"/>
              <a:gd name="connsiteY31" fmla="*/ 442408 h 635132"/>
              <a:gd name="connsiteX32" fmla="*/ 436167 w 626199"/>
              <a:gd name="connsiteY32" fmla="*/ 624209 h 635132"/>
              <a:gd name="connsiteX33" fmla="*/ 5462 w 626199"/>
              <a:gd name="connsiteY33" fmla="*/ 624209 h 635132"/>
              <a:gd name="connsiteX34" fmla="*/ 5462 w 626199"/>
              <a:gd name="connsiteY34" fmla="*/ 635133 h 635132"/>
              <a:gd name="connsiteX35" fmla="*/ 436167 w 626199"/>
              <a:gd name="connsiteY35" fmla="*/ 635133 h 635132"/>
              <a:gd name="connsiteX36" fmla="*/ 436167 w 626199"/>
              <a:gd name="connsiteY36" fmla="*/ 624209 h 635132"/>
              <a:gd name="connsiteX37" fmla="*/ 580516 w 626199"/>
              <a:gd name="connsiteY37" fmla="*/ 479861 h 635132"/>
              <a:gd name="connsiteX38" fmla="*/ 436167 w 626199"/>
              <a:gd name="connsiteY38" fmla="*/ 624209 h 635132"/>
              <a:gd name="connsiteX39" fmla="*/ 436167 w 626199"/>
              <a:gd name="connsiteY39" fmla="*/ 635133 h 635132"/>
              <a:gd name="connsiteX40" fmla="*/ 591440 w 626199"/>
              <a:gd name="connsiteY40" fmla="*/ 479861 h 635132"/>
              <a:gd name="connsiteX41" fmla="*/ 580516 w 626199"/>
              <a:gd name="connsiteY41" fmla="*/ 479861 h 6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6199" h="635132">
                <a:moveTo>
                  <a:pt x="589842" y="1596"/>
                </a:moveTo>
                <a:cubicBezTo>
                  <a:pt x="587707" y="-532"/>
                  <a:pt x="584249" y="-532"/>
                  <a:pt x="582114" y="1596"/>
                </a:cubicBezTo>
                <a:lnTo>
                  <a:pt x="547358" y="36359"/>
                </a:lnTo>
                <a:cubicBezTo>
                  <a:pt x="545223" y="38487"/>
                  <a:pt x="545223" y="41945"/>
                  <a:pt x="547358" y="44080"/>
                </a:cubicBezTo>
                <a:cubicBezTo>
                  <a:pt x="549493" y="46215"/>
                  <a:pt x="552951" y="46215"/>
                  <a:pt x="555080" y="44080"/>
                </a:cubicBezTo>
                <a:lnTo>
                  <a:pt x="585978" y="13182"/>
                </a:lnTo>
                <a:lnTo>
                  <a:pt x="616877" y="44080"/>
                </a:lnTo>
                <a:cubicBezTo>
                  <a:pt x="619005" y="46215"/>
                  <a:pt x="622463" y="46215"/>
                  <a:pt x="624598" y="44080"/>
                </a:cubicBezTo>
                <a:cubicBezTo>
                  <a:pt x="626733" y="41945"/>
                  <a:pt x="626733" y="38487"/>
                  <a:pt x="624598" y="36359"/>
                </a:cubicBezTo>
                <a:lnTo>
                  <a:pt x="589842" y="1596"/>
                </a:lnTo>
                <a:close/>
                <a:moveTo>
                  <a:pt x="580516" y="192724"/>
                </a:moveTo>
                <a:cubicBezTo>
                  <a:pt x="580516" y="195738"/>
                  <a:pt x="582963" y="198185"/>
                  <a:pt x="585978" y="198185"/>
                </a:cubicBezTo>
                <a:cubicBezTo>
                  <a:pt x="588993" y="198185"/>
                  <a:pt x="591440" y="195738"/>
                  <a:pt x="591440" y="192724"/>
                </a:cubicBezTo>
                <a:lnTo>
                  <a:pt x="580516" y="192724"/>
                </a:lnTo>
                <a:close/>
                <a:moveTo>
                  <a:pt x="591440" y="442408"/>
                </a:moveTo>
                <a:cubicBezTo>
                  <a:pt x="591440" y="439393"/>
                  <a:pt x="588993" y="436946"/>
                  <a:pt x="585978" y="436946"/>
                </a:cubicBezTo>
                <a:cubicBezTo>
                  <a:pt x="582963" y="436946"/>
                  <a:pt x="580516" y="439393"/>
                  <a:pt x="580516" y="442408"/>
                </a:cubicBezTo>
                <a:lnTo>
                  <a:pt x="591440" y="442408"/>
                </a:lnTo>
                <a:close/>
                <a:moveTo>
                  <a:pt x="5462" y="624209"/>
                </a:moveTo>
                <a:cubicBezTo>
                  <a:pt x="2446" y="624209"/>
                  <a:pt x="0" y="626656"/>
                  <a:pt x="0" y="629671"/>
                </a:cubicBezTo>
                <a:cubicBezTo>
                  <a:pt x="0" y="632686"/>
                  <a:pt x="2446" y="635133"/>
                  <a:pt x="5462" y="635133"/>
                </a:cubicBezTo>
                <a:lnTo>
                  <a:pt x="5462" y="624209"/>
                </a:lnTo>
                <a:close/>
                <a:moveTo>
                  <a:pt x="580516" y="5460"/>
                </a:moveTo>
                <a:lnTo>
                  <a:pt x="580516" y="192724"/>
                </a:lnTo>
                <a:lnTo>
                  <a:pt x="591440" y="192724"/>
                </a:lnTo>
                <a:lnTo>
                  <a:pt x="591440" y="5460"/>
                </a:lnTo>
                <a:lnTo>
                  <a:pt x="580516" y="5460"/>
                </a:lnTo>
                <a:close/>
                <a:moveTo>
                  <a:pt x="580516" y="442408"/>
                </a:moveTo>
                <a:lnTo>
                  <a:pt x="580516" y="479861"/>
                </a:lnTo>
                <a:lnTo>
                  <a:pt x="591440" y="479861"/>
                </a:lnTo>
                <a:lnTo>
                  <a:pt x="591440" y="442408"/>
                </a:lnTo>
                <a:lnTo>
                  <a:pt x="580516" y="442408"/>
                </a:lnTo>
                <a:close/>
                <a:moveTo>
                  <a:pt x="436167" y="624209"/>
                </a:moveTo>
                <a:lnTo>
                  <a:pt x="5462" y="624209"/>
                </a:lnTo>
                <a:lnTo>
                  <a:pt x="5462" y="635133"/>
                </a:lnTo>
                <a:lnTo>
                  <a:pt x="436167" y="635133"/>
                </a:lnTo>
                <a:lnTo>
                  <a:pt x="436167" y="624209"/>
                </a:lnTo>
                <a:close/>
                <a:moveTo>
                  <a:pt x="580516" y="479861"/>
                </a:moveTo>
                <a:cubicBezTo>
                  <a:pt x="580516" y="559585"/>
                  <a:pt x="515892" y="624209"/>
                  <a:pt x="436167" y="624209"/>
                </a:cubicBezTo>
                <a:lnTo>
                  <a:pt x="436167" y="635133"/>
                </a:lnTo>
                <a:cubicBezTo>
                  <a:pt x="521922" y="635133"/>
                  <a:pt x="591440" y="565615"/>
                  <a:pt x="591440" y="479861"/>
                </a:cubicBezTo>
                <a:lnTo>
                  <a:pt x="580516" y="479861"/>
                </a:lnTo>
                <a:close/>
              </a:path>
            </a:pathLst>
          </a:custGeom>
          <a:solidFill>
            <a:srgbClr val="FFFFFF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E2FF7CE-CDEC-D6D2-889C-1425A1A5A435}"/>
              </a:ext>
            </a:extLst>
          </p:cNvPr>
          <p:cNvSpPr/>
          <p:nvPr/>
        </p:nvSpPr>
        <p:spPr>
          <a:xfrm>
            <a:off x="3439681" y="3675812"/>
            <a:ext cx="502673" cy="95679"/>
          </a:xfrm>
          <a:custGeom>
            <a:avLst/>
            <a:gdLst>
              <a:gd name="connsiteX0" fmla="*/ 0 w 502673"/>
              <a:gd name="connsiteY0" fmla="*/ 48083 h 95679"/>
              <a:gd name="connsiteX1" fmla="*/ 0 w 502673"/>
              <a:gd name="connsiteY1" fmla="*/ 49107 h 95679"/>
              <a:gd name="connsiteX2" fmla="*/ 1463 w 502673"/>
              <a:gd name="connsiteY2" fmla="*/ 59687 h 95679"/>
              <a:gd name="connsiteX3" fmla="*/ 5657 w 502673"/>
              <a:gd name="connsiteY3" fmla="*/ 68176 h 95679"/>
              <a:gd name="connsiteX4" fmla="*/ 12240 w 502673"/>
              <a:gd name="connsiteY4" fmla="*/ 73832 h 95679"/>
              <a:gd name="connsiteX5" fmla="*/ 20969 w 502673"/>
              <a:gd name="connsiteY5" fmla="*/ 75879 h 95679"/>
              <a:gd name="connsiteX6" fmla="*/ 26334 w 502673"/>
              <a:gd name="connsiteY6" fmla="*/ 75249 h 95679"/>
              <a:gd name="connsiteX7" fmla="*/ 30870 w 502673"/>
              <a:gd name="connsiteY7" fmla="*/ 73538 h 95679"/>
              <a:gd name="connsiteX8" fmla="*/ 33304 w 502673"/>
              <a:gd name="connsiteY8" fmla="*/ 71834 h 95679"/>
              <a:gd name="connsiteX9" fmla="*/ 35501 w 502673"/>
              <a:gd name="connsiteY9" fmla="*/ 69687 h 95679"/>
              <a:gd name="connsiteX10" fmla="*/ 35501 w 502673"/>
              <a:gd name="connsiteY10" fmla="*/ 74225 h 95679"/>
              <a:gd name="connsiteX11" fmla="*/ 34528 w 502673"/>
              <a:gd name="connsiteY11" fmla="*/ 80267 h 95679"/>
              <a:gd name="connsiteX12" fmla="*/ 31744 w 502673"/>
              <a:gd name="connsiteY12" fmla="*/ 84656 h 95679"/>
              <a:gd name="connsiteX13" fmla="*/ 27309 w 502673"/>
              <a:gd name="connsiteY13" fmla="*/ 87390 h 95679"/>
              <a:gd name="connsiteX14" fmla="*/ 21506 w 502673"/>
              <a:gd name="connsiteY14" fmla="*/ 88313 h 95679"/>
              <a:gd name="connsiteX15" fmla="*/ 17897 w 502673"/>
              <a:gd name="connsiteY15" fmla="*/ 87926 h 95679"/>
              <a:gd name="connsiteX16" fmla="*/ 14288 w 502673"/>
              <a:gd name="connsiteY16" fmla="*/ 86753 h 95679"/>
              <a:gd name="connsiteX17" fmla="*/ 10728 w 502673"/>
              <a:gd name="connsiteY17" fmla="*/ 84512 h 95679"/>
              <a:gd name="connsiteX18" fmla="*/ 7314 w 502673"/>
              <a:gd name="connsiteY18" fmla="*/ 81147 h 95679"/>
              <a:gd name="connsiteX19" fmla="*/ 2633 w 502673"/>
              <a:gd name="connsiteY19" fmla="*/ 86559 h 95679"/>
              <a:gd name="connsiteX20" fmla="*/ 6924 w 502673"/>
              <a:gd name="connsiteY20" fmla="*/ 90898 h 95679"/>
              <a:gd name="connsiteX21" fmla="*/ 12191 w 502673"/>
              <a:gd name="connsiteY21" fmla="*/ 93682 h 95679"/>
              <a:gd name="connsiteX22" fmla="*/ 17507 w 502673"/>
              <a:gd name="connsiteY22" fmla="*/ 95192 h 95679"/>
              <a:gd name="connsiteX23" fmla="*/ 22188 w 502673"/>
              <a:gd name="connsiteY23" fmla="*/ 95679 h 95679"/>
              <a:gd name="connsiteX24" fmla="*/ 31257 w 502673"/>
              <a:gd name="connsiteY24" fmla="*/ 94218 h 95679"/>
              <a:gd name="connsiteX25" fmla="*/ 38329 w 502673"/>
              <a:gd name="connsiteY25" fmla="*/ 89924 h 95679"/>
              <a:gd name="connsiteX26" fmla="*/ 42867 w 502673"/>
              <a:gd name="connsiteY26" fmla="*/ 83051 h 95679"/>
              <a:gd name="connsiteX27" fmla="*/ 44521 w 502673"/>
              <a:gd name="connsiteY27" fmla="*/ 73782 h 95679"/>
              <a:gd name="connsiteX28" fmla="*/ 44521 w 502673"/>
              <a:gd name="connsiteY28" fmla="*/ 22141 h 95679"/>
              <a:gd name="connsiteX29" fmla="*/ 36332 w 502673"/>
              <a:gd name="connsiteY29" fmla="*/ 22141 h 95679"/>
              <a:gd name="connsiteX30" fmla="*/ 35895 w 502673"/>
              <a:gd name="connsiteY30" fmla="*/ 27896 h 95679"/>
              <a:gd name="connsiteX31" fmla="*/ 33891 w 502673"/>
              <a:gd name="connsiteY31" fmla="*/ 25749 h 95679"/>
              <a:gd name="connsiteX32" fmla="*/ 31700 w 502673"/>
              <a:gd name="connsiteY32" fmla="*/ 24045 h 95679"/>
              <a:gd name="connsiteX33" fmla="*/ 26870 w 502673"/>
              <a:gd name="connsiteY33" fmla="*/ 21897 h 95679"/>
              <a:gd name="connsiteX34" fmla="*/ 21067 w 502673"/>
              <a:gd name="connsiteY34" fmla="*/ 21167 h 95679"/>
              <a:gd name="connsiteX35" fmla="*/ 12240 w 502673"/>
              <a:gd name="connsiteY35" fmla="*/ 23164 h 95679"/>
              <a:gd name="connsiteX36" fmla="*/ 5608 w 502673"/>
              <a:gd name="connsiteY36" fmla="*/ 28726 h 95679"/>
              <a:gd name="connsiteX37" fmla="*/ 1414 w 502673"/>
              <a:gd name="connsiteY37" fmla="*/ 37259 h 95679"/>
              <a:gd name="connsiteX38" fmla="*/ 0 w 502673"/>
              <a:gd name="connsiteY38" fmla="*/ 48083 h 95679"/>
              <a:gd name="connsiteX39" fmla="*/ 9022 w 502673"/>
              <a:gd name="connsiteY39" fmla="*/ 49107 h 95679"/>
              <a:gd name="connsiteX40" fmla="*/ 9022 w 502673"/>
              <a:gd name="connsiteY40" fmla="*/ 48083 h 95679"/>
              <a:gd name="connsiteX41" fmla="*/ 9802 w 502673"/>
              <a:gd name="connsiteY41" fmla="*/ 40767 h 95679"/>
              <a:gd name="connsiteX42" fmla="*/ 12386 w 502673"/>
              <a:gd name="connsiteY42" fmla="*/ 34575 h 95679"/>
              <a:gd name="connsiteX43" fmla="*/ 16776 w 502673"/>
              <a:gd name="connsiteY43" fmla="*/ 30380 h 95679"/>
              <a:gd name="connsiteX44" fmla="*/ 23310 w 502673"/>
              <a:gd name="connsiteY44" fmla="*/ 28820 h 95679"/>
              <a:gd name="connsiteX45" fmla="*/ 27407 w 502673"/>
              <a:gd name="connsiteY45" fmla="*/ 29407 h 95679"/>
              <a:gd name="connsiteX46" fmla="*/ 30770 w 502673"/>
              <a:gd name="connsiteY46" fmla="*/ 30917 h 95679"/>
              <a:gd name="connsiteX47" fmla="*/ 33454 w 502673"/>
              <a:gd name="connsiteY47" fmla="*/ 33308 h 95679"/>
              <a:gd name="connsiteX48" fmla="*/ 35501 w 502673"/>
              <a:gd name="connsiteY48" fmla="*/ 36329 h 95679"/>
              <a:gd name="connsiteX49" fmla="*/ 35501 w 502673"/>
              <a:gd name="connsiteY49" fmla="*/ 60517 h 95679"/>
              <a:gd name="connsiteX50" fmla="*/ 33454 w 502673"/>
              <a:gd name="connsiteY50" fmla="*/ 63638 h 95679"/>
              <a:gd name="connsiteX51" fmla="*/ 30820 w 502673"/>
              <a:gd name="connsiteY51" fmla="*/ 66079 h 95679"/>
              <a:gd name="connsiteX52" fmla="*/ 27407 w 502673"/>
              <a:gd name="connsiteY52" fmla="*/ 67689 h 95679"/>
              <a:gd name="connsiteX53" fmla="*/ 23213 w 502673"/>
              <a:gd name="connsiteY53" fmla="*/ 68226 h 95679"/>
              <a:gd name="connsiteX54" fmla="*/ 16776 w 502673"/>
              <a:gd name="connsiteY54" fmla="*/ 66716 h 95679"/>
              <a:gd name="connsiteX55" fmla="*/ 12386 w 502673"/>
              <a:gd name="connsiteY55" fmla="*/ 62521 h 95679"/>
              <a:gd name="connsiteX56" fmla="*/ 9802 w 502673"/>
              <a:gd name="connsiteY56" fmla="*/ 56422 h 95679"/>
              <a:gd name="connsiteX57" fmla="*/ 9022 w 502673"/>
              <a:gd name="connsiteY57" fmla="*/ 49107 h 95679"/>
              <a:gd name="connsiteX58" fmla="*/ 61955 w 502673"/>
              <a:gd name="connsiteY58" fmla="*/ 22141 h 95679"/>
              <a:gd name="connsiteX59" fmla="*/ 61955 w 502673"/>
              <a:gd name="connsiteY59" fmla="*/ 29993 h 95679"/>
              <a:gd name="connsiteX60" fmla="*/ 79902 w 502673"/>
              <a:gd name="connsiteY60" fmla="*/ 29993 h 95679"/>
              <a:gd name="connsiteX61" fmla="*/ 79902 w 502673"/>
              <a:gd name="connsiteY61" fmla="*/ 67103 h 95679"/>
              <a:gd name="connsiteX62" fmla="*/ 61955 w 502673"/>
              <a:gd name="connsiteY62" fmla="*/ 67103 h 95679"/>
              <a:gd name="connsiteX63" fmla="*/ 61955 w 502673"/>
              <a:gd name="connsiteY63" fmla="*/ 74905 h 95679"/>
              <a:gd name="connsiteX64" fmla="*/ 106137 w 502673"/>
              <a:gd name="connsiteY64" fmla="*/ 74905 h 95679"/>
              <a:gd name="connsiteX65" fmla="*/ 106137 w 502673"/>
              <a:gd name="connsiteY65" fmla="*/ 67103 h 95679"/>
              <a:gd name="connsiteX66" fmla="*/ 88921 w 502673"/>
              <a:gd name="connsiteY66" fmla="*/ 67103 h 95679"/>
              <a:gd name="connsiteX67" fmla="*/ 88921 w 502673"/>
              <a:gd name="connsiteY67" fmla="*/ 22141 h 95679"/>
              <a:gd name="connsiteX68" fmla="*/ 61955 w 502673"/>
              <a:gd name="connsiteY68" fmla="*/ 22141 h 95679"/>
              <a:gd name="connsiteX69" fmla="*/ 78734 w 502673"/>
              <a:gd name="connsiteY69" fmla="*/ 8290 h 95679"/>
              <a:gd name="connsiteX70" fmla="*/ 80051 w 502673"/>
              <a:gd name="connsiteY70" fmla="*/ 11947 h 95679"/>
              <a:gd name="connsiteX71" fmla="*/ 84146 w 502673"/>
              <a:gd name="connsiteY71" fmla="*/ 13408 h 95679"/>
              <a:gd name="connsiteX72" fmla="*/ 88191 w 502673"/>
              <a:gd name="connsiteY72" fmla="*/ 11947 h 95679"/>
              <a:gd name="connsiteX73" fmla="*/ 89558 w 502673"/>
              <a:gd name="connsiteY73" fmla="*/ 8290 h 95679"/>
              <a:gd name="connsiteX74" fmla="*/ 89165 w 502673"/>
              <a:gd name="connsiteY74" fmla="*/ 6049 h 95679"/>
              <a:gd name="connsiteX75" fmla="*/ 87998 w 502673"/>
              <a:gd name="connsiteY75" fmla="*/ 4338 h 95679"/>
              <a:gd name="connsiteX76" fmla="*/ 86387 w 502673"/>
              <a:gd name="connsiteY76" fmla="*/ 3365 h 95679"/>
              <a:gd name="connsiteX77" fmla="*/ 84146 w 502673"/>
              <a:gd name="connsiteY77" fmla="*/ 2977 h 95679"/>
              <a:gd name="connsiteX78" fmla="*/ 81855 w 502673"/>
              <a:gd name="connsiteY78" fmla="*/ 3365 h 95679"/>
              <a:gd name="connsiteX79" fmla="*/ 80245 w 502673"/>
              <a:gd name="connsiteY79" fmla="*/ 4338 h 95679"/>
              <a:gd name="connsiteX80" fmla="*/ 79071 w 502673"/>
              <a:gd name="connsiteY80" fmla="*/ 6098 h 95679"/>
              <a:gd name="connsiteX81" fmla="*/ 78734 w 502673"/>
              <a:gd name="connsiteY81" fmla="*/ 8290 h 95679"/>
              <a:gd name="connsiteX82" fmla="*/ 140787 w 502673"/>
              <a:gd name="connsiteY82" fmla="*/ 9363 h 95679"/>
              <a:gd name="connsiteX83" fmla="*/ 131717 w 502673"/>
              <a:gd name="connsiteY83" fmla="*/ 9363 h 95679"/>
              <a:gd name="connsiteX84" fmla="*/ 131717 w 502673"/>
              <a:gd name="connsiteY84" fmla="*/ 22141 h 95679"/>
              <a:gd name="connsiteX85" fmla="*/ 117866 w 502673"/>
              <a:gd name="connsiteY85" fmla="*/ 22141 h 95679"/>
              <a:gd name="connsiteX86" fmla="*/ 117866 w 502673"/>
              <a:gd name="connsiteY86" fmla="*/ 29113 h 95679"/>
              <a:gd name="connsiteX87" fmla="*/ 131717 w 502673"/>
              <a:gd name="connsiteY87" fmla="*/ 29113 h 95679"/>
              <a:gd name="connsiteX88" fmla="*/ 131717 w 502673"/>
              <a:gd name="connsiteY88" fmla="*/ 57789 h 95679"/>
              <a:gd name="connsiteX89" fmla="*/ 132984 w 502673"/>
              <a:gd name="connsiteY89" fmla="*/ 66129 h 95679"/>
              <a:gd name="connsiteX90" fmla="*/ 136542 w 502673"/>
              <a:gd name="connsiteY90" fmla="*/ 71684 h 95679"/>
              <a:gd name="connsiteX91" fmla="*/ 141811 w 502673"/>
              <a:gd name="connsiteY91" fmla="*/ 74905 h 95679"/>
              <a:gd name="connsiteX92" fmla="*/ 148396 w 502673"/>
              <a:gd name="connsiteY92" fmla="*/ 75879 h 95679"/>
              <a:gd name="connsiteX93" fmla="*/ 152585 w 502673"/>
              <a:gd name="connsiteY93" fmla="*/ 75686 h 95679"/>
              <a:gd name="connsiteX94" fmla="*/ 156636 w 502673"/>
              <a:gd name="connsiteY94" fmla="*/ 75099 h 95679"/>
              <a:gd name="connsiteX95" fmla="*/ 160144 w 502673"/>
              <a:gd name="connsiteY95" fmla="*/ 74269 h 95679"/>
              <a:gd name="connsiteX96" fmla="*/ 162878 w 502673"/>
              <a:gd name="connsiteY96" fmla="*/ 73051 h 95679"/>
              <a:gd name="connsiteX97" fmla="*/ 161611 w 502673"/>
              <a:gd name="connsiteY97" fmla="*/ 66666 h 95679"/>
              <a:gd name="connsiteX98" fmla="*/ 159463 w 502673"/>
              <a:gd name="connsiteY98" fmla="*/ 67153 h 95679"/>
              <a:gd name="connsiteX99" fmla="*/ 156729 w 502673"/>
              <a:gd name="connsiteY99" fmla="*/ 67639 h 95679"/>
              <a:gd name="connsiteX100" fmla="*/ 153658 w 502673"/>
              <a:gd name="connsiteY100" fmla="*/ 68076 h 95679"/>
              <a:gd name="connsiteX101" fmla="*/ 150637 w 502673"/>
              <a:gd name="connsiteY101" fmla="*/ 68226 h 95679"/>
              <a:gd name="connsiteX102" fmla="*/ 146836 w 502673"/>
              <a:gd name="connsiteY102" fmla="*/ 67739 h 95679"/>
              <a:gd name="connsiteX103" fmla="*/ 143715 w 502673"/>
              <a:gd name="connsiteY103" fmla="*/ 66029 h 95679"/>
              <a:gd name="connsiteX104" fmla="*/ 141567 w 502673"/>
              <a:gd name="connsiteY104" fmla="*/ 62858 h 95679"/>
              <a:gd name="connsiteX105" fmla="*/ 140787 w 502673"/>
              <a:gd name="connsiteY105" fmla="*/ 57789 h 95679"/>
              <a:gd name="connsiteX106" fmla="*/ 140787 w 502673"/>
              <a:gd name="connsiteY106" fmla="*/ 29113 h 95679"/>
              <a:gd name="connsiteX107" fmla="*/ 160880 w 502673"/>
              <a:gd name="connsiteY107" fmla="*/ 29113 h 95679"/>
              <a:gd name="connsiteX108" fmla="*/ 160880 w 502673"/>
              <a:gd name="connsiteY108" fmla="*/ 22141 h 95679"/>
              <a:gd name="connsiteX109" fmla="*/ 140787 w 502673"/>
              <a:gd name="connsiteY109" fmla="*/ 22141 h 95679"/>
              <a:gd name="connsiteX110" fmla="*/ 140787 w 502673"/>
              <a:gd name="connsiteY110" fmla="*/ 9363 h 95679"/>
              <a:gd name="connsiteX111" fmla="*/ 271865 w 502673"/>
              <a:gd name="connsiteY111" fmla="*/ 74905 h 95679"/>
              <a:gd name="connsiteX112" fmla="*/ 281278 w 502673"/>
              <a:gd name="connsiteY112" fmla="*/ 74905 h 95679"/>
              <a:gd name="connsiteX113" fmla="*/ 281278 w 502673"/>
              <a:gd name="connsiteY113" fmla="*/ 74125 h 95679"/>
              <a:gd name="connsiteX114" fmla="*/ 279911 w 502673"/>
              <a:gd name="connsiteY114" fmla="*/ 69006 h 95679"/>
              <a:gd name="connsiteX115" fmla="*/ 279424 w 502673"/>
              <a:gd name="connsiteY115" fmla="*/ 63395 h 95679"/>
              <a:gd name="connsiteX116" fmla="*/ 279424 w 502673"/>
              <a:gd name="connsiteY116" fmla="*/ 38870 h 95679"/>
              <a:gd name="connsiteX117" fmla="*/ 277814 w 502673"/>
              <a:gd name="connsiteY117" fmla="*/ 31111 h 95679"/>
              <a:gd name="connsiteX118" fmla="*/ 273426 w 502673"/>
              <a:gd name="connsiteY118" fmla="*/ 25555 h 95679"/>
              <a:gd name="connsiteX119" fmla="*/ 266747 w 502673"/>
              <a:gd name="connsiteY119" fmla="*/ 22284 h 95679"/>
              <a:gd name="connsiteX120" fmla="*/ 258407 w 502673"/>
              <a:gd name="connsiteY120" fmla="*/ 21167 h 95679"/>
              <a:gd name="connsiteX121" fmla="*/ 249581 w 502673"/>
              <a:gd name="connsiteY121" fmla="*/ 22528 h 95679"/>
              <a:gd name="connsiteX122" fmla="*/ 243045 w 502673"/>
              <a:gd name="connsiteY122" fmla="*/ 26092 h 95679"/>
              <a:gd name="connsiteX123" fmla="*/ 238851 w 502673"/>
              <a:gd name="connsiteY123" fmla="*/ 31111 h 95679"/>
              <a:gd name="connsiteX124" fmla="*/ 237390 w 502673"/>
              <a:gd name="connsiteY124" fmla="*/ 36772 h 95679"/>
              <a:gd name="connsiteX125" fmla="*/ 246460 w 502673"/>
              <a:gd name="connsiteY125" fmla="*/ 36772 h 95679"/>
              <a:gd name="connsiteX126" fmla="*/ 247240 w 502673"/>
              <a:gd name="connsiteY126" fmla="*/ 33601 h 95679"/>
              <a:gd name="connsiteX127" fmla="*/ 249531 w 502673"/>
              <a:gd name="connsiteY127" fmla="*/ 30917 h 95679"/>
              <a:gd name="connsiteX128" fmla="*/ 253095 w 502673"/>
              <a:gd name="connsiteY128" fmla="*/ 29113 h 95679"/>
              <a:gd name="connsiteX129" fmla="*/ 257920 w 502673"/>
              <a:gd name="connsiteY129" fmla="*/ 28433 h 95679"/>
              <a:gd name="connsiteX130" fmla="*/ 263089 w 502673"/>
              <a:gd name="connsiteY130" fmla="*/ 29163 h 95679"/>
              <a:gd name="connsiteX131" fmla="*/ 267040 w 502673"/>
              <a:gd name="connsiteY131" fmla="*/ 31211 h 95679"/>
              <a:gd name="connsiteX132" fmla="*/ 269524 w 502673"/>
              <a:gd name="connsiteY132" fmla="*/ 34475 h 95679"/>
              <a:gd name="connsiteX133" fmla="*/ 270404 w 502673"/>
              <a:gd name="connsiteY133" fmla="*/ 38770 h 95679"/>
              <a:gd name="connsiteX134" fmla="*/ 270404 w 502673"/>
              <a:gd name="connsiteY134" fmla="*/ 42915 h 95679"/>
              <a:gd name="connsiteX135" fmla="*/ 260554 w 502673"/>
              <a:gd name="connsiteY135" fmla="*/ 42915 h 95679"/>
              <a:gd name="connsiteX136" fmla="*/ 250555 w 502673"/>
              <a:gd name="connsiteY136" fmla="*/ 43988 h 95679"/>
              <a:gd name="connsiteX137" fmla="*/ 242952 w 502673"/>
              <a:gd name="connsiteY137" fmla="*/ 47203 h 95679"/>
              <a:gd name="connsiteX138" fmla="*/ 238027 w 502673"/>
              <a:gd name="connsiteY138" fmla="*/ 52671 h 95679"/>
              <a:gd name="connsiteX139" fmla="*/ 236316 w 502673"/>
              <a:gd name="connsiteY139" fmla="*/ 60274 h 95679"/>
              <a:gd name="connsiteX140" fmla="*/ 237583 w 502673"/>
              <a:gd name="connsiteY140" fmla="*/ 66466 h 95679"/>
              <a:gd name="connsiteX141" fmla="*/ 241291 w 502673"/>
              <a:gd name="connsiteY141" fmla="*/ 71347 h 95679"/>
              <a:gd name="connsiteX142" fmla="*/ 246997 w 502673"/>
              <a:gd name="connsiteY142" fmla="*/ 74662 h 95679"/>
              <a:gd name="connsiteX143" fmla="*/ 254606 w 502673"/>
              <a:gd name="connsiteY143" fmla="*/ 75879 h 95679"/>
              <a:gd name="connsiteX144" fmla="*/ 259481 w 502673"/>
              <a:gd name="connsiteY144" fmla="*/ 75342 h 95679"/>
              <a:gd name="connsiteX145" fmla="*/ 263819 w 502673"/>
              <a:gd name="connsiteY145" fmla="*/ 73882 h 95679"/>
              <a:gd name="connsiteX146" fmla="*/ 267477 w 502673"/>
              <a:gd name="connsiteY146" fmla="*/ 71734 h 95679"/>
              <a:gd name="connsiteX147" fmla="*/ 270548 w 502673"/>
              <a:gd name="connsiteY147" fmla="*/ 69150 h 95679"/>
              <a:gd name="connsiteX148" fmla="*/ 270991 w 502673"/>
              <a:gd name="connsiteY148" fmla="*/ 72371 h 95679"/>
              <a:gd name="connsiteX149" fmla="*/ 271865 w 502673"/>
              <a:gd name="connsiteY149" fmla="*/ 74905 h 95679"/>
              <a:gd name="connsiteX150" fmla="*/ 255923 w 502673"/>
              <a:gd name="connsiteY150" fmla="*/ 68027 h 95679"/>
              <a:gd name="connsiteX151" fmla="*/ 251285 w 502673"/>
              <a:gd name="connsiteY151" fmla="*/ 67346 h 95679"/>
              <a:gd name="connsiteX152" fmla="*/ 247970 w 502673"/>
              <a:gd name="connsiteY152" fmla="*/ 65442 h 95679"/>
              <a:gd name="connsiteX153" fmla="*/ 245973 w 502673"/>
              <a:gd name="connsiteY153" fmla="*/ 62615 h 95679"/>
              <a:gd name="connsiteX154" fmla="*/ 245336 w 502673"/>
              <a:gd name="connsiteY154" fmla="*/ 59007 h 95679"/>
              <a:gd name="connsiteX155" fmla="*/ 246073 w 502673"/>
              <a:gd name="connsiteY155" fmla="*/ 55349 h 95679"/>
              <a:gd name="connsiteX156" fmla="*/ 248314 w 502673"/>
              <a:gd name="connsiteY156" fmla="*/ 52571 h 95679"/>
              <a:gd name="connsiteX157" fmla="*/ 253825 w 502673"/>
              <a:gd name="connsiteY157" fmla="*/ 50130 h 95679"/>
              <a:gd name="connsiteX158" fmla="*/ 262015 w 502673"/>
              <a:gd name="connsiteY158" fmla="*/ 49300 h 95679"/>
              <a:gd name="connsiteX159" fmla="*/ 270404 w 502673"/>
              <a:gd name="connsiteY159" fmla="*/ 49300 h 95679"/>
              <a:gd name="connsiteX160" fmla="*/ 270404 w 502673"/>
              <a:gd name="connsiteY160" fmla="*/ 59980 h 95679"/>
              <a:gd name="connsiteX161" fmla="*/ 268257 w 502673"/>
              <a:gd name="connsiteY161" fmla="*/ 63008 h 95679"/>
              <a:gd name="connsiteX162" fmla="*/ 265043 w 502673"/>
              <a:gd name="connsiteY162" fmla="*/ 65542 h 95679"/>
              <a:gd name="connsiteX163" fmla="*/ 260848 w 502673"/>
              <a:gd name="connsiteY163" fmla="*/ 67346 h 95679"/>
              <a:gd name="connsiteX164" fmla="*/ 255923 w 502673"/>
              <a:gd name="connsiteY164" fmla="*/ 68027 h 95679"/>
              <a:gd name="connsiteX165" fmla="*/ 294374 w 502673"/>
              <a:gd name="connsiteY165" fmla="*/ 48083 h 95679"/>
              <a:gd name="connsiteX166" fmla="*/ 294374 w 502673"/>
              <a:gd name="connsiteY166" fmla="*/ 49107 h 95679"/>
              <a:gd name="connsiteX167" fmla="*/ 295885 w 502673"/>
              <a:gd name="connsiteY167" fmla="*/ 59687 h 95679"/>
              <a:gd name="connsiteX168" fmla="*/ 300123 w 502673"/>
              <a:gd name="connsiteY168" fmla="*/ 68176 h 95679"/>
              <a:gd name="connsiteX169" fmla="*/ 306709 w 502673"/>
              <a:gd name="connsiteY169" fmla="*/ 73832 h 95679"/>
              <a:gd name="connsiteX170" fmla="*/ 315391 w 502673"/>
              <a:gd name="connsiteY170" fmla="*/ 75879 h 95679"/>
              <a:gd name="connsiteX171" fmla="*/ 323924 w 502673"/>
              <a:gd name="connsiteY171" fmla="*/ 74225 h 95679"/>
              <a:gd name="connsiteX172" fmla="*/ 330216 w 502673"/>
              <a:gd name="connsiteY172" fmla="*/ 69344 h 95679"/>
              <a:gd name="connsiteX173" fmla="*/ 330603 w 502673"/>
              <a:gd name="connsiteY173" fmla="*/ 74905 h 95679"/>
              <a:gd name="connsiteX174" fmla="*/ 338893 w 502673"/>
              <a:gd name="connsiteY174" fmla="*/ 74905 h 95679"/>
              <a:gd name="connsiteX175" fmla="*/ 338893 w 502673"/>
              <a:gd name="connsiteY175" fmla="*/ 0 h 95679"/>
              <a:gd name="connsiteX176" fmla="*/ 329873 w 502673"/>
              <a:gd name="connsiteY176" fmla="*/ 0 h 95679"/>
              <a:gd name="connsiteX177" fmla="*/ 329873 w 502673"/>
              <a:gd name="connsiteY177" fmla="*/ 27359 h 95679"/>
              <a:gd name="connsiteX178" fmla="*/ 323731 w 502673"/>
              <a:gd name="connsiteY178" fmla="*/ 22771 h 95679"/>
              <a:gd name="connsiteX179" fmla="*/ 315485 w 502673"/>
              <a:gd name="connsiteY179" fmla="*/ 21167 h 95679"/>
              <a:gd name="connsiteX180" fmla="*/ 306759 w 502673"/>
              <a:gd name="connsiteY180" fmla="*/ 23164 h 95679"/>
              <a:gd name="connsiteX181" fmla="*/ 300123 w 502673"/>
              <a:gd name="connsiteY181" fmla="*/ 28726 h 95679"/>
              <a:gd name="connsiteX182" fmla="*/ 295835 w 502673"/>
              <a:gd name="connsiteY182" fmla="*/ 37259 h 95679"/>
              <a:gd name="connsiteX183" fmla="*/ 294374 w 502673"/>
              <a:gd name="connsiteY183" fmla="*/ 48083 h 95679"/>
              <a:gd name="connsiteX184" fmla="*/ 303394 w 502673"/>
              <a:gd name="connsiteY184" fmla="*/ 49107 h 95679"/>
              <a:gd name="connsiteX185" fmla="*/ 303394 w 502673"/>
              <a:gd name="connsiteY185" fmla="*/ 48083 h 95679"/>
              <a:gd name="connsiteX186" fmla="*/ 304224 w 502673"/>
              <a:gd name="connsiteY186" fmla="*/ 40767 h 95679"/>
              <a:gd name="connsiteX187" fmla="*/ 306808 w 502673"/>
              <a:gd name="connsiteY187" fmla="*/ 34575 h 95679"/>
              <a:gd name="connsiteX188" fmla="*/ 311197 w 502673"/>
              <a:gd name="connsiteY188" fmla="*/ 30380 h 95679"/>
              <a:gd name="connsiteX189" fmla="*/ 317732 w 502673"/>
              <a:gd name="connsiteY189" fmla="*/ 28820 h 95679"/>
              <a:gd name="connsiteX190" fmla="*/ 325142 w 502673"/>
              <a:gd name="connsiteY190" fmla="*/ 30917 h 95679"/>
              <a:gd name="connsiteX191" fmla="*/ 329873 w 502673"/>
              <a:gd name="connsiteY191" fmla="*/ 36185 h 95679"/>
              <a:gd name="connsiteX192" fmla="*/ 329873 w 502673"/>
              <a:gd name="connsiteY192" fmla="*/ 60667 h 95679"/>
              <a:gd name="connsiteX193" fmla="*/ 325142 w 502673"/>
              <a:gd name="connsiteY193" fmla="*/ 66179 h 95679"/>
              <a:gd name="connsiteX194" fmla="*/ 317632 w 502673"/>
              <a:gd name="connsiteY194" fmla="*/ 68226 h 95679"/>
              <a:gd name="connsiteX195" fmla="*/ 311197 w 502673"/>
              <a:gd name="connsiteY195" fmla="*/ 66716 h 95679"/>
              <a:gd name="connsiteX196" fmla="*/ 306808 w 502673"/>
              <a:gd name="connsiteY196" fmla="*/ 62521 h 95679"/>
              <a:gd name="connsiteX197" fmla="*/ 304224 w 502673"/>
              <a:gd name="connsiteY197" fmla="*/ 56422 h 95679"/>
              <a:gd name="connsiteX198" fmla="*/ 303394 w 502673"/>
              <a:gd name="connsiteY198" fmla="*/ 49107 h 95679"/>
              <a:gd name="connsiteX199" fmla="*/ 353256 w 502673"/>
              <a:gd name="connsiteY199" fmla="*/ 48083 h 95679"/>
              <a:gd name="connsiteX200" fmla="*/ 353256 w 502673"/>
              <a:gd name="connsiteY200" fmla="*/ 49107 h 95679"/>
              <a:gd name="connsiteX201" fmla="*/ 354767 w 502673"/>
              <a:gd name="connsiteY201" fmla="*/ 59687 h 95679"/>
              <a:gd name="connsiteX202" fmla="*/ 359011 w 502673"/>
              <a:gd name="connsiteY202" fmla="*/ 68176 h 95679"/>
              <a:gd name="connsiteX203" fmla="*/ 365597 w 502673"/>
              <a:gd name="connsiteY203" fmla="*/ 73832 h 95679"/>
              <a:gd name="connsiteX204" fmla="*/ 374273 w 502673"/>
              <a:gd name="connsiteY204" fmla="*/ 75879 h 95679"/>
              <a:gd name="connsiteX205" fmla="*/ 382806 w 502673"/>
              <a:gd name="connsiteY205" fmla="*/ 74225 h 95679"/>
              <a:gd name="connsiteX206" fmla="*/ 389098 w 502673"/>
              <a:gd name="connsiteY206" fmla="*/ 69344 h 95679"/>
              <a:gd name="connsiteX207" fmla="*/ 389491 w 502673"/>
              <a:gd name="connsiteY207" fmla="*/ 74905 h 95679"/>
              <a:gd name="connsiteX208" fmla="*/ 397781 w 502673"/>
              <a:gd name="connsiteY208" fmla="*/ 74905 h 95679"/>
              <a:gd name="connsiteX209" fmla="*/ 397781 w 502673"/>
              <a:gd name="connsiteY209" fmla="*/ 0 h 95679"/>
              <a:gd name="connsiteX210" fmla="*/ 388755 w 502673"/>
              <a:gd name="connsiteY210" fmla="*/ 0 h 95679"/>
              <a:gd name="connsiteX211" fmla="*/ 388755 w 502673"/>
              <a:gd name="connsiteY211" fmla="*/ 27359 h 95679"/>
              <a:gd name="connsiteX212" fmla="*/ 382613 w 502673"/>
              <a:gd name="connsiteY212" fmla="*/ 22771 h 95679"/>
              <a:gd name="connsiteX213" fmla="*/ 374373 w 502673"/>
              <a:gd name="connsiteY213" fmla="*/ 21167 h 95679"/>
              <a:gd name="connsiteX214" fmla="*/ 365640 w 502673"/>
              <a:gd name="connsiteY214" fmla="*/ 23164 h 95679"/>
              <a:gd name="connsiteX215" fmla="*/ 359011 w 502673"/>
              <a:gd name="connsiteY215" fmla="*/ 28726 h 95679"/>
              <a:gd name="connsiteX216" fmla="*/ 354717 w 502673"/>
              <a:gd name="connsiteY216" fmla="*/ 37259 h 95679"/>
              <a:gd name="connsiteX217" fmla="*/ 353256 w 502673"/>
              <a:gd name="connsiteY217" fmla="*/ 48083 h 95679"/>
              <a:gd name="connsiteX218" fmla="*/ 362276 w 502673"/>
              <a:gd name="connsiteY218" fmla="*/ 49107 h 95679"/>
              <a:gd name="connsiteX219" fmla="*/ 362276 w 502673"/>
              <a:gd name="connsiteY219" fmla="*/ 48083 h 95679"/>
              <a:gd name="connsiteX220" fmla="*/ 363106 w 502673"/>
              <a:gd name="connsiteY220" fmla="*/ 40767 h 95679"/>
              <a:gd name="connsiteX221" fmla="*/ 365690 w 502673"/>
              <a:gd name="connsiteY221" fmla="*/ 34575 h 95679"/>
              <a:gd name="connsiteX222" fmla="*/ 370079 w 502673"/>
              <a:gd name="connsiteY222" fmla="*/ 30380 h 95679"/>
              <a:gd name="connsiteX223" fmla="*/ 376614 w 502673"/>
              <a:gd name="connsiteY223" fmla="*/ 28820 h 95679"/>
              <a:gd name="connsiteX224" fmla="*/ 384030 w 502673"/>
              <a:gd name="connsiteY224" fmla="*/ 30917 h 95679"/>
              <a:gd name="connsiteX225" fmla="*/ 388755 w 502673"/>
              <a:gd name="connsiteY225" fmla="*/ 36185 h 95679"/>
              <a:gd name="connsiteX226" fmla="*/ 388755 w 502673"/>
              <a:gd name="connsiteY226" fmla="*/ 60667 h 95679"/>
              <a:gd name="connsiteX227" fmla="*/ 384030 w 502673"/>
              <a:gd name="connsiteY227" fmla="*/ 66179 h 95679"/>
              <a:gd name="connsiteX228" fmla="*/ 376520 w 502673"/>
              <a:gd name="connsiteY228" fmla="*/ 68226 h 95679"/>
              <a:gd name="connsiteX229" fmla="*/ 370079 w 502673"/>
              <a:gd name="connsiteY229" fmla="*/ 66716 h 95679"/>
              <a:gd name="connsiteX230" fmla="*/ 365690 w 502673"/>
              <a:gd name="connsiteY230" fmla="*/ 62521 h 95679"/>
              <a:gd name="connsiteX231" fmla="*/ 363106 w 502673"/>
              <a:gd name="connsiteY231" fmla="*/ 56422 h 95679"/>
              <a:gd name="connsiteX232" fmla="*/ 362276 w 502673"/>
              <a:gd name="connsiteY232" fmla="*/ 49107 h 95679"/>
              <a:gd name="connsiteX233" fmla="*/ 488435 w 502673"/>
              <a:gd name="connsiteY233" fmla="*/ 69050 h 95679"/>
              <a:gd name="connsiteX234" fmla="*/ 490189 w 502673"/>
              <a:gd name="connsiteY234" fmla="*/ 73882 h 95679"/>
              <a:gd name="connsiteX235" fmla="*/ 495507 w 502673"/>
              <a:gd name="connsiteY235" fmla="*/ 75829 h 95679"/>
              <a:gd name="connsiteX236" fmla="*/ 500819 w 502673"/>
              <a:gd name="connsiteY236" fmla="*/ 73882 h 95679"/>
              <a:gd name="connsiteX237" fmla="*/ 502673 w 502673"/>
              <a:gd name="connsiteY237" fmla="*/ 69050 h 95679"/>
              <a:gd name="connsiteX238" fmla="*/ 500819 w 502673"/>
              <a:gd name="connsiteY238" fmla="*/ 64125 h 95679"/>
              <a:gd name="connsiteX239" fmla="*/ 495507 w 502673"/>
              <a:gd name="connsiteY239" fmla="*/ 62078 h 95679"/>
              <a:gd name="connsiteX240" fmla="*/ 490189 w 502673"/>
              <a:gd name="connsiteY240" fmla="*/ 64125 h 95679"/>
              <a:gd name="connsiteX241" fmla="*/ 488435 w 502673"/>
              <a:gd name="connsiteY241" fmla="*/ 69050 h 9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502673" h="95679">
                <a:moveTo>
                  <a:pt x="0" y="48083"/>
                </a:moveTo>
                <a:lnTo>
                  <a:pt x="0" y="49107"/>
                </a:lnTo>
                <a:cubicBezTo>
                  <a:pt x="0" y="52877"/>
                  <a:pt x="487" y="56404"/>
                  <a:pt x="1463" y="59687"/>
                </a:cubicBezTo>
                <a:cubicBezTo>
                  <a:pt x="2438" y="62939"/>
                  <a:pt x="3836" y="65767"/>
                  <a:pt x="5657" y="68176"/>
                </a:cubicBezTo>
                <a:cubicBezTo>
                  <a:pt x="7445" y="70580"/>
                  <a:pt x="9639" y="72465"/>
                  <a:pt x="12240" y="73832"/>
                </a:cubicBezTo>
                <a:cubicBezTo>
                  <a:pt x="14841" y="75199"/>
                  <a:pt x="17751" y="75879"/>
                  <a:pt x="20969" y="75879"/>
                </a:cubicBezTo>
                <a:cubicBezTo>
                  <a:pt x="22887" y="75879"/>
                  <a:pt x="24676" y="75667"/>
                  <a:pt x="26334" y="75249"/>
                </a:cubicBezTo>
                <a:cubicBezTo>
                  <a:pt x="27992" y="74855"/>
                  <a:pt x="29503" y="74287"/>
                  <a:pt x="30870" y="73538"/>
                </a:cubicBezTo>
                <a:cubicBezTo>
                  <a:pt x="31744" y="73051"/>
                  <a:pt x="32561" y="72483"/>
                  <a:pt x="33304" y="71834"/>
                </a:cubicBezTo>
                <a:cubicBezTo>
                  <a:pt x="34084" y="71185"/>
                  <a:pt x="34821" y="70467"/>
                  <a:pt x="35501" y="69687"/>
                </a:cubicBezTo>
                <a:lnTo>
                  <a:pt x="35501" y="74225"/>
                </a:lnTo>
                <a:cubicBezTo>
                  <a:pt x="35501" y="76497"/>
                  <a:pt x="35177" y="78513"/>
                  <a:pt x="34528" y="80267"/>
                </a:cubicBezTo>
                <a:cubicBezTo>
                  <a:pt x="33878" y="82028"/>
                  <a:pt x="32948" y="83488"/>
                  <a:pt x="31744" y="84656"/>
                </a:cubicBezTo>
                <a:cubicBezTo>
                  <a:pt x="30514" y="85860"/>
                  <a:pt x="29035" y="86772"/>
                  <a:pt x="27309" y="87390"/>
                </a:cubicBezTo>
                <a:cubicBezTo>
                  <a:pt x="25586" y="88007"/>
                  <a:pt x="23651" y="88313"/>
                  <a:pt x="21506" y="88313"/>
                </a:cubicBezTo>
                <a:cubicBezTo>
                  <a:pt x="20303" y="88313"/>
                  <a:pt x="19100" y="88188"/>
                  <a:pt x="17897" y="87926"/>
                </a:cubicBezTo>
                <a:cubicBezTo>
                  <a:pt x="16694" y="87695"/>
                  <a:pt x="15491" y="87308"/>
                  <a:pt x="14288" y="86753"/>
                </a:cubicBezTo>
                <a:cubicBezTo>
                  <a:pt x="13085" y="86204"/>
                  <a:pt x="11899" y="85454"/>
                  <a:pt x="10728" y="84512"/>
                </a:cubicBezTo>
                <a:cubicBezTo>
                  <a:pt x="9558" y="83601"/>
                  <a:pt x="8420" y="82483"/>
                  <a:pt x="7314" y="81147"/>
                </a:cubicBezTo>
                <a:lnTo>
                  <a:pt x="2633" y="86559"/>
                </a:lnTo>
                <a:cubicBezTo>
                  <a:pt x="3836" y="88282"/>
                  <a:pt x="5266" y="89730"/>
                  <a:pt x="6924" y="90898"/>
                </a:cubicBezTo>
                <a:cubicBezTo>
                  <a:pt x="8615" y="92071"/>
                  <a:pt x="10371" y="92995"/>
                  <a:pt x="12191" y="93682"/>
                </a:cubicBezTo>
                <a:cubicBezTo>
                  <a:pt x="13979" y="94393"/>
                  <a:pt x="15751" y="94899"/>
                  <a:pt x="17507" y="95192"/>
                </a:cubicBezTo>
                <a:cubicBezTo>
                  <a:pt x="19263" y="95517"/>
                  <a:pt x="20823" y="95679"/>
                  <a:pt x="22188" y="95679"/>
                </a:cubicBezTo>
                <a:cubicBezTo>
                  <a:pt x="25505" y="95679"/>
                  <a:pt x="28529" y="95192"/>
                  <a:pt x="31257" y="94218"/>
                </a:cubicBezTo>
                <a:cubicBezTo>
                  <a:pt x="33991" y="93245"/>
                  <a:pt x="36344" y="91809"/>
                  <a:pt x="38329" y="89924"/>
                </a:cubicBezTo>
                <a:cubicBezTo>
                  <a:pt x="40283" y="88039"/>
                  <a:pt x="41793" y="85748"/>
                  <a:pt x="42867" y="83051"/>
                </a:cubicBezTo>
                <a:cubicBezTo>
                  <a:pt x="43972" y="80348"/>
                  <a:pt x="44521" y="77265"/>
                  <a:pt x="44521" y="73782"/>
                </a:cubicBezTo>
                <a:lnTo>
                  <a:pt x="44521" y="22141"/>
                </a:lnTo>
                <a:lnTo>
                  <a:pt x="36332" y="22141"/>
                </a:lnTo>
                <a:lnTo>
                  <a:pt x="35895" y="27896"/>
                </a:lnTo>
                <a:cubicBezTo>
                  <a:pt x="35277" y="27116"/>
                  <a:pt x="34609" y="26398"/>
                  <a:pt x="33891" y="25749"/>
                </a:cubicBezTo>
                <a:cubicBezTo>
                  <a:pt x="33211" y="25099"/>
                  <a:pt x="32480" y="24531"/>
                  <a:pt x="31700" y="24045"/>
                </a:cubicBezTo>
                <a:cubicBezTo>
                  <a:pt x="30270" y="23102"/>
                  <a:pt x="28660" y="22384"/>
                  <a:pt x="26870" y="21897"/>
                </a:cubicBezTo>
                <a:cubicBezTo>
                  <a:pt x="25115" y="21410"/>
                  <a:pt x="23180" y="21167"/>
                  <a:pt x="21067" y="21167"/>
                </a:cubicBezTo>
                <a:cubicBezTo>
                  <a:pt x="17783" y="21167"/>
                  <a:pt x="14841" y="21829"/>
                  <a:pt x="12240" y="23164"/>
                </a:cubicBezTo>
                <a:cubicBezTo>
                  <a:pt x="9639" y="24494"/>
                  <a:pt x="7429" y="26348"/>
                  <a:pt x="5608" y="28726"/>
                </a:cubicBezTo>
                <a:cubicBezTo>
                  <a:pt x="3787" y="31098"/>
                  <a:pt x="2389" y="33945"/>
                  <a:pt x="1414" y="37259"/>
                </a:cubicBezTo>
                <a:cubicBezTo>
                  <a:pt x="471" y="40542"/>
                  <a:pt x="0" y="44150"/>
                  <a:pt x="0" y="48083"/>
                </a:cubicBezTo>
                <a:close/>
                <a:moveTo>
                  <a:pt x="9022" y="49107"/>
                </a:moveTo>
                <a:lnTo>
                  <a:pt x="9022" y="48083"/>
                </a:lnTo>
                <a:cubicBezTo>
                  <a:pt x="9022" y="45517"/>
                  <a:pt x="9281" y="43077"/>
                  <a:pt x="9802" y="40767"/>
                </a:cubicBezTo>
                <a:cubicBezTo>
                  <a:pt x="10354" y="38426"/>
                  <a:pt x="11216" y="36366"/>
                  <a:pt x="12386" y="34575"/>
                </a:cubicBezTo>
                <a:cubicBezTo>
                  <a:pt x="13524" y="32821"/>
                  <a:pt x="14987" y="31423"/>
                  <a:pt x="16776" y="30380"/>
                </a:cubicBezTo>
                <a:cubicBezTo>
                  <a:pt x="18596" y="29344"/>
                  <a:pt x="20774" y="28820"/>
                  <a:pt x="23310" y="28820"/>
                </a:cubicBezTo>
                <a:cubicBezTo>
                  <a:pt x="24806" y="28820"/>
                  <a:pt x="26171" y="29013"/>
                  <a:pt x="27407" y="29407"/>
                </a:cubicBezTo>
                <a:cubicBezTo>
                  <a:pt x="28641" y="29762"/>
                  <a:pt x="29765" y="30268"/>
                  <a:pt x="30770" y="30917"/>
                </a:cubicBezTo>
                <a:cubicBezTo>
                  <a:pt x="31781" y="31598"/>
                  <a:pt x="32674" y="32397"/>
                  <a:pt x="33454" y="33308"/>
                </a:cubicBezTo>
                <a:cubicBezTo>
                  <a:pt x="34234" y="34219"/>
                  <a:pt x="34915" y="35224"/>
                  <a:pt x="35501" y="36329"/>
                </a:cubicBezTo>
                <a:lnTo>
                  <a:pt x="35501" y="60517"/>
                </a:lnTo>
                <a:cubicBezTo>
                  <a:pt x="34915" y="61659"/>
                  <a:pt x="34234" y="62696"/>
                  <a:pt x="33454" y="63638"/>
                </a:cubicBezTo>
                <a:cubicBezTo>
                  <a:pt x="32674" y="64581"/>
                  <a:pt x="31794" y="65399"/>
                  <a:pt x="30820" y="66079"/>
                </a:cubicBezTo>
                <a:cubicBezTo>
                  <a:pt x="29815" y="66759"/>
                  <a:pt x="28673" y="67296"/>
                  <a:pt x="27407" y="67689"/>
                </a:cubicBezTo>
                <a:cubicBezTo>
                  <a:pt x="26171" y="68045"/>
                  <a:pt x="24773" y="68226"/>
                  <a:pt x="23213" y="68226"/>
                </a:cubicBezTo>
                <a:cubicBezTo>
                  <a:pt x="20709" y="68226"/>
                  <a:pt x="18563" y="67721"/>
                  <a:pt x="16776" y="66716"/>
                </a:cubicBezTo>
                <a:cubicBezTo>
                  <a:pt x="14987" y="65673"/>
                  <a:pt x="13524" y="64275"/>
                  <a:pt x="12386" y="62521"/>
                </a:cubicBezTo>
                <a:cubicBezTo>
                  <a:pt x="11216" y="60761"/>
                  <a:pt x="10354" y="58732"/>
                  <a:pt x="9802" y="56422"/>
                </a:cubicBezTo>
                <a:cubicBezTo>
                  <a:pt x="9281" y="54113"/>
                  <a:pt x="9022" y="51678"/>
                  <a:pt x="9022" y="49107"/>
                </a:cubicBezTo>
                <a:close/>
                <a:moveTo>
                  <a:pt x="61955" y="22141"/>
                </a:moveTo>
                <a:lnTo>
                  <a:pt x="61955" y="29993"/>
                </a:lnTo>
                <a:lnTo>
                  <a:pt x="79902" y="29993"/>
                </a:lnTo>
                <a:lnTo>
                  <a:pt x="79902" y="67103"/>
                </a:lnTo>
                <a:lnTo>
                  <a:pt x="61955" y="67103"/>
                </a:lnTo>
                <a:lnTo>
                  <a:pt x="61955" y="74905"/>
                </a:lnTo>
                <a:lnTo>
                  <a:pt x="106137" y="74905"/>
                </a:lnTo>
                <a:lnTo>
                  <a:pt x="106137" y="67103"/>
                </a:lnTo>
                <a:lnTo>
                  <a:pt x="88921" y="67103"/>
                </a:lnTo>
                <a:lnTo>
                  <a:pt x="88921" y="22141"/>
                </a:lnTo>
                <a:lnTo>
                  <a:pt x="61955" y="22141"/>
                </a:lnTo>
                <a:close/>
                <a:moveTo>
                  <a:pt x="78734" y="8290"/>
                </a:moveTo>
                <a:cubicBezTo>
                  <a:pt x="78734" y="9750"/>
                  <a:pt x="79171" y="10974"/>
                  <a:pt x="80051" y="11947"/>
                </a:cubicBezTo>
                <a:cubicBezTo>
                  <a:pt x="80956" y="12921"/>
                  <a:pt x="82323" y="13408"/>
                  <a:pt x="84146" y="13408"/>
                </a:cubicBezTo>
                <a:cubicBezTo>
                  <a:pt x="85931" y="13408"/>
                  <a:pt x="87280" y="12921"/>
                  <a:pt x="88191" y="11947"/>
                </a:cubicBezTo>
                <a:cubicBezTo>
                  <a:pt x="89102" y="10974"/>
                  <a:pt x="89558" y="9750"/>
                  <a:pt x="89558" y="8290"/>
                </a:cubicBezTo>
                <a:cubicBezTo>
                  <a:pt x="89558" y="7478"/>
                  <a:pt x="89427" y="6729"/>
                  <a:pt x="89165" y="6049"/>
                </a:cubicBezTo>
                <a:cubicBezTo>
                  <a:pt x="88909" y="5362"/>
                  <a:pt x="88516" y="4794"/>
                  <a:pt x="87998" y="4338"/>
                </a:cubicBezTo>
                <a:cubicBezTo>
                  <a:pt x="87573" y="3920"/>
                  <a:pt x="87036" y="3595"/>
                  <a:pt x="86387" y="3365"/>
                </a:cubicBezTo>
                <a:cubicBezTo>
                  <a:pt x="85738" y="3102"/>
                  <a:pt x="84989" y="2977"/>
                  <a:pt x="84146" y="2977"/>
                </a:cubicBezTo>
                <a:cubicBezTo>
                  <a:pt x="83297" y="2977"/>
                  <a:pt x="82536" y="3102"/>
                  <a:pt x="81855" y="3365"/>
                </a:cubicBezTo>
                <a:cubicBezTo>
                  <a:pt x="81200" y="3595"/>
                  <a:pt x="80669" y="3920"/>
                  <a:pt x="80245" y="4338"/>
                </a:cubicBezTo>
                <a:cubicBezTo>
                  <a:pt x="79720" y="4825"/>
                  <a:pt x="79333" y="5412"/>
                  <a:pt x="79071" y="6098"/>
                </a:cubicBezTo>
                <a:cubicBezTo>
                  <a:pt x="78847" y="6779"/>
                  <a:pt x="78734" y="7509"/>
                  <a:pt x="78734" y="8290"/>
                </a:cubicBezTo>
                <a:close/>
                <a:moveTo>
                  <a:pt x="140787" y="9363"/>
                </a:moveTo>
                <a:lnTo>
                  <a:pt x="131717" y="9363"/>
                </a:lnTo>
                <a:lnTo>
                  <a:pt x="131717" y="22141"/>
                </a:lnTo>
                <a:lnTo>
                  <a:pt x="117866" y="22141"/>
                </a:lnTo>
                <a:lnTo>
                  <a:pt x="117866" y="29113"/>
                </a:lnTo>
                <a:lnTo>
                  <a:pt x="131717" y="29113"/>
                </a:lnTo>
                <a:lnTo>
                  <a:pt x="131717" y="57789"/>
                </a:lnTo>
                <a:cubicBezTo>
                  <a:pt x="131717" y="61042"/>
                  <a:pt x="132135" y="63819"/>
                  <a:pt x="132984" y="66129"/>
                </a:cubicBezTo>
                <a:cubicBezTo>
                  <a:pt x="133858" y="68401"/>
                  <a:pt x="135051" y="70255"/>
                  <a:pt x="136542" y="71684"/>
                </a:cubicBezTo>
                <a:cubicBezTo>
                  <a:pt x="138041" y="73151"/>
                  <a:pt x="139795" y="74225"/>
                  <a:pt x="141811" y="74905"/>
                </a:cubicBezTo>
                <a:cubicBezTo>
                  <a:pt x="143858" y="75555"/>
                  <a:pt x="146055" y="75879"/>
                  <a:pt x="148396" y="75879"/>
                </a:cubicBezTo>
                <a:cubicBezTo>
                  <a:pt x="149794" y="75879"/>
                  <a:pt x="151186" y="75817"/>
                  <a:pt x="152585" y="75686"/>
                </a:cubicBezTo>
                <a:cubicBezTo>
                  <a:pt x="154020" y="75555"/>
                  <a:pt x="155369" y="75361"/>
                  <a:pt x="156636" y="75099"/>
                </a:cubicBezTo>
                <a:cubicBezTo>
                  <a:pt x="157903" y="74874"/>
                  <a:pt x="159070" y="74599"/>
                  <a:pt x="160144" y="74269"/>
                </a:cubicBezTo>
                <a:cubicBezTo>
                  <a:pt x="161217" y="73913"/>
                  <a:pt x="162129" y="73507"/>
                  <a:pt x="162878" y="73051"/>
                </a:cubicBezTo>
                <a:lnTo>
                  <a:pt x="161611" y="66666"/>
                </a:lnTo>
                <a:cubicBezTo>
                  <a:pt x="161055" y="66797"/>
                  <a:pt x="160344" y="66959"/>
                  <a:pt x="159463" y="67153"/>
                </a:cubicBezTo>
                <a:cubicBezTo>
                  <a:pt x="158621" y="67315"/>
                  <a:pt x="157709" y="67477"/>
                  <a:pt x="156729" y="67639"/>
                </a:cubicBezTo>
                <a:cubicBezTo>
                  <a:pt x="155724" y="67802"/>
                  <a:pt x="154701" y="67945"/>
                  <a:pt x="153658" y="68076"/>
                </a:cubicBezTo>
                <a:cubicBezTo>
                  <a:pt x="152622" y="68176"/>
                  <a:pt x="151611" y="68226"/>
                  <a:pt x="150637" y="68226"/>
                </a:cubicBezTo>
                <a:cubicBezTo>
                  <a:pt x="149301" y="68226"/>
                  <a:pt x="148034" y="68064"/>
                  <a:pt x="146836" y="67739"/>
                </a:cubicBezTo>
                <a:cubicBezTo>
                  <a:pt x="145662" y="67409"/>
                  <a:pt x="144620" y="66841"/>
                  <a:pt x="143715" y="66029"/>
                </a:cubicBezTo>
                <a:cubicBezTo>
                  <a:pt x="142803" y="65249"/>
                  <a:pt x="142085" y="64194"/>
                  <a:pt x="141567" y="62858"/>
                </a:cubicBezTo>
                <a:cubicBezTo>
                  <a:pt x="141043" y="61528"/>
                  <a:pt x="140787" y="59837"/>
                  <a:pt x="140787" y="57789"/>
                </a:cubicBezTo>
                <a:lnTo>
                  <a:pt x="140787" y="29113"/>
                </a:lnTo>
                <a:lnTo>
                  <a:pt x="160880" y="29113"/>
                </a:lnTo>
                <a:lnTo>
                  <a:pt x="160880" y="22141"/>
                </a:lnTo>
                <a:lnTo>
                  <a:pt x="140787" y="22141"/>
                </a:lnTo>
                <a:lnTo>
                  <a:pt x="140787" y="9363"/>
                </a:lnTo>
                <a:close/>
                <a:moveTo>
                  <a:pt x="271865" y="74905"/>
                </a:moveTo>
                <a:lnTo>
                  <a:pt x="281278" y="74905"/>
                </a:lnTo>
                <a:lnTo>
                  <a:pt x="281278" y="74125"/>
                </a:lnTo>
                <a:cubicBezTo>
                  <a:pt x="280691" y="72664"/>
                  <a:pt x="280242" y="70954"/>
                  <a:pt x="279911" y="69006"/>
                </a:cubicBezTo>
                <a:cubicBezTo>
                  <a:pt x="279587" y="67022"/>
                  <a:pt x="279424" y="65155"/>
                  <a:pt x="279424" y="63395"/>
                </a:cubicBezTo>
                <a:lnTo>
                  <a:pt x="279424" y="38870"/>
                </a:lnTo>
                <a:cubicBezTo>
                  <a:pt x="279424" y="35911"/>
                  <a:pt x="278887" y="33327"/>
                  <a:pt x="277814" y="31111"/>
                </a:cubicBezTo>
                <a:cubicBezTo>
                  <a:pt x="276747" y="28901"/>
                  <a:pt x="275280" y="27047"/>
                  <a:pt x="273426" y="25555"/>
                </a:cubicBezTo>
                <a:cubicBezTo>
                  <a:pt x="271541" y="24088"/>
                  <a:pt x="269318" y="23002"/>
                  <a:pt x="266747" y="22284"/>
                </a:cubicBezTo>
                <a:cubicBezTo>
                  <a:pt x="264181" y="21541"/>
                  <a:pt x="261397" y="21167"/>
                  <a:pt x="258407" y="21167"/>
                </a:cubicBezTo>
                <a:cubicBezTo>
                  <a:pt x="255124" y="21167"/>
                  <a:pt x="252184" y="21623"/>
                  <a:pt x="249581" y="22528"/>
                </a:cubicBezTo>
                <a:cubicBezTo>
                  <a:pt x="247015" y="23439"/>
                  <a:pt x="244837" y="24625"/>
                  <a:pt x="243045" y="26092"/>
                </a:cubicBezTo>
                <a:cubicBezTo>
                  <a:pt x="241229" y="27584"/>
                  <a:pt x="239831" y="29263"/>
                  <a:pt x="238851" y="31111"/>
                </a:cubicBezTo>
                <a:cubicBezTo>
                  <a:pt x="237908" y="32965"/>
                  <a:pt x="237421" y="34850"/>
                  <a:pt x="237390" y="36772"/>
                </a:cubicBezTo>
                <a:lnTo>
                  <a:pt x="246460" y="36772"/>
                </a:lnTo>
                <a:cubicBezTo>
                  <a:pt x="246460" y="35667"/>
                  <a:pt x="246722" y="34606"/>
                  <a:pt x="247240" y="33601"/>
                </a:cubicBezTo>
                <a:cubicBezTo>
                  <a:pt x="247796" y="32559"/>
                  <a:pt x="248557" y="31666"/>
                  <a:pt x="249531" y="30917"/>
                </a:cubicBezTo>
                <a:cubicBezTo>
                  <a:pt x="250511" y="30168"/>
                  <a:pt x="251697" y="29569"/>
                  <a:pt x="253095" y="29113"/>
                </a:cubicBezTo>
                <a:cubicBezTo>
                  <a:pt x="254525" y="28658"/>
                  <a:pt x="256135" y="28433"/>
                  <a:pt x="257920" y="28433"/>
                </a:cubicBezTo>
                <a:cubicBezTo>
                  <a:pt x="259837" y="28433"/>
                  <a:pt x="261559" y="28676"/>
                  <a:pt x="263089" y="29163"/>
                </a:cubicBezTo>
                <a:cubicBezTo>
                  <a:pt x="264649" y="29650"/>
                  <a:pt x="265966" y="30330"/>
                  <a:pt x="267040" y="31211"/>
                </a:cubicBezTo>
                <a:cubicBezTo>
                  <a:pt x="268114" y="32122"/>
                  <a:pt x="268944" y="33208"/>
                  <a:pt x="269524" y="34475"/>
                </a:cubicBezTo>
                <a:cubicBezTo>
                  <a:pt x="270111" y="35748"/>
                  <a:pt x="270404" y="37178"/>
                  <a:pt x="270404" y="38770"/>
                </a:cubicBezTo>
                <a:lnTo>
                  <a:pt x="270404" y="42915"/>
                </a:lnTo>
                <a:lnTo>
                  <a:pt x="260554" y="42915"/>
                </a:lnTo>
                <a:cubicBezTo>
                  <a:pt x="256878" y="42915"/>
                  <a:pt x="253545" y="43270"/>
                  <a:pt x="250555" y="43988"/>
                </a:cubicBezTo>
                <a:cubicBezTo>
                  <a:pt x="247596" y="44700"/>
                  <a:pt x="245062" y="45773"/>
                  <a:pt x="242952" y="47203"/>
                </a:cubicBezTo>
                <a:cubicBezTo>
                  <a:pt x="240836" y="48670"/>
                  <a:pt x="239194" y="50492"/>
                  <a:pt x="238027" y="52671"/>
                </a:cubicBezTo>
                <a:cubicBezTo>
                  <a:pt x="236884" y="54843"/>
                  <a:pt x="236316" y="57384"/>
                  <a:pt x="236316" y="60274"/>
                </a:cubicBezTo>
                <a:cubicBezTo>
                  <a:pt x="236316" y="62484"/>
                  <a:pt x="236741" y="64550"/>
                  <a:pt x="237583" y="66466"/>
                </a:cubicBezTo>
                <a:cubicBezTo>
                  <a:pt x="238464" y="68357"/>
                  <a:pt x="239699" y="69980"/>
                  <a:pt x="241291" y="71347"/>
                </a:cubicBezTo>
                <a:cubicBezTo>
                  <a:pt x="242852" y="72745"/>
                  <a:pt x="244756" y="73850"/>
                  <a:pt x="246997" y="74662"/>
                </a:cubicBezTo>
                <a:cubicBezTo>
                  <a:pt x="249275" y="75473"/>
                  <a:pt x="251809" y="75879"/>
                  <a:pt x="254606" y="75879"/>
                </a:cubicBezTo>
                <a:cubicBezTo>
                  <a:pt x="256328" y="75879"/>
                  <a:pt x="257951" y="75704"/>
                  <a:pt x="259481" y="75342"/>
                </a:cubicBezTo>
                <a:cubicBezTo>
                  <a:pt x="261010" y="74986"/>
                  <a:pt x="262458" y="74500"/>
                  <a:pt x="263819" y="73882"/>
                </a:cubicBezTo>
                <a:cubicBezTo>
                  <a:pt x="265155" y="73264"/>
                  <a:pt x="266372" y="72546"/>
                  <a:pt x="267477" y="71734"/>
                </a:cubicBezTo>
                <a:cubicBezTo>
                  <a:pt x="268619" y="70923"/>
                  <a:pt x="269643" y="70061"/>
                  <a:pt x="270548" y="69150"/>
                </a:cubicBezTo>
                <a:cubicBezTo>
                  <a:pt x="270648" y="70255"/>
                  <a:pt x="270798" y="71329"/>
                  <a:pt x="270991" y="72371"/>
                </a:cubicBezTo>
                <a:cubicBezTo>
                  <a:pt x="271216" y="73376"/>
                  <a:pt x="271509" y="74225"/>
                  <a:pt x="271865" y="74905"/>
                </a:cubicBezTo>
                <a:close/>
                <a:moveTo>
                  <a:pt x="255923" y="68027"/>
                </a:moveTo>
                <a:cubicBezTo>
                  <a:pt x="254162" y="68027"/>
                  <a:pt x="252621" y="67802"/>
                  <a:pt x="251285" y="67346"/>
                </a:cubicBezTo>
                <a:cubicBezTo>
                  <a:pt x="249955" y="66890"/>
                  <a:pt x="248850" y="66260"/>
                  <a:pt x="247970" y="65442"/>
                </a:cubicBezTo>
                <a:cubicBezTo>
                  <a:pt x="247096" y="64662"/>
                  <a:pt x="246429" y="63720"/>
                  <a:pt x="245973" y="62615"/>
                </a:cubicBezTo>
                <a:cubicBezTo>
                  <a:pt x="245548" y="61510"/>
                  <a:pt x="245336" y="60305"/>
                  <a:pt x="245336" y="59007"/>
                </a:cubicBezTo>
                <a:cubicBezTo>
                  <a:pt x="245336" y="57640"/>
                  <a:pt x="245580" y="56422"/>
                  <a:pt x="246073" y="55349"/>
                </a:cubicBezTo>
                <a:cubicBezTo>
                  <a:pt x="246591" y="54275"/>
                  <a:pt x="247340" y="53351"/>
                  <a:pt x="248314" y="52571"/>
                </a:cubicBezTo>
                <a:cubicBezTo>
                  <a:pt x="249681" y="51466"/>
                  <a:pt x="251516" y="50655"/>
                  <a:pt x="253825" y="50130"/>
                </a:cubicBezTo>
                <a:cubicBezTo>
                  <a:pt x="256166" y="49581"/>
                  <a:pt x="258894" y="49300"/>
                  <a:pt x="262015" y="49300"/>
                </a:cubicBezTo>
                <a:lnTo>
                  <a:pt x="270404" y="49300"/>
                </a:lnTo>
                <a:lnTo>
                  <a:pt x="270404" y="59980"/>
                </a:lnTo>
                <a:cubicBezTo>
                  <a:pt x="269886" y="61023"/>
                  <a:pt x="269169" y="62034"/>
                  <a:pt x="268257" y="63008"/>
                </a:cubicBezTo>
                <a:cubicBezTo>
                  <a:pt x="267346" y="63950"/>
                  <a:pt x="266278" y="64793"/>
                  <a:pt x="265043" y="65542"/>
                </a:cubicBezTo>
                <a:cubicBezTo>
                  <a:pt x="263769" y="66291"/>
                  <a:pt x="262377" y="66890"/>
                  <a:pt x="260848" y="67346"/>
                </a:cubicBezTo>
                <a:cubicBezTo>
                  <a:pt x="259318" y="67802"/>
                  <a:pt x="257677" y="68027"/>
                  <a:pt x="255923" y="68027"/>
                </a:cubicBezTo>
                <a:close/>
                <a:moveTo>
                  <a:pt x="294374" y="48083"/>
                </a:moveTo>
                <a:lnTo>
                  <a:pt x="294374" y="49107"/>
                </a:lnTo>
                <a:cubicBezTo>
                  <a:pt x="294374" y="52877"/>
                  <a:pt x="294874" y="56404"/>
                  <a:pt x="295885" y="59687"/>
                </a:cubicBezTo>
                <a:cubicBezTo>
                  <a:pt x="296890" y="62939"/>
                  <a:pt x="298307" y="65767"/>
                  <a:pt x="300123" y="68176"/>
                </a:cubicBezTo>
                <a:cubicBezTo>
                  <a:pt x="301946" y="70580"/>
                  <a:pt x="304143" y="72465"/>
                  <a:pt x="306709" y="73832"/>
                </a:cubicBezTo>
                <a:cubicBezTo>
                  <a:pt x="309312" y="75199"/>
                  <a:pt x="312202" y="75879"/>
                  <a:pt x="315391" y="75879"/>
                </a:cubicBezTo>
                <a:cubicBezTo>
                  <a:pt x="318643" y="75879"/>
                  <a:pt x="321484" y="75330"/>
                  <a:pt x="323924" y="74225"/>
                </a:cubicBezTo>
                <a:cubicBezTo>
                  <a:pt x="326365" y="73120"/>
                  <a:pt x="328462" y="71491"/>
                  <a:pt x="330216" y="69344"/>
                </a:cubicBezTo>
                <a:lnTo>
                  <a:pt x="330603" y="74905"/>
                </a:lnTo>
                <a:lnTo>
                  <a:pt x="338893" y="74905"/>
                </a:lnTo>
                <a:lnTo>
                  <a:pt x="338893" y="0"/>
                </a:lnTo>
                <a:lnTo>
                  <a:pt x="329873" y="0"/>
                </a:lnTo>
                <a:lnTo>
                  <a:pt x="329873" y="27359"/>
                </a:lnTo>
                <a:cubicBezTo>
                  <a:pt x="328150" y="25343"/>
                  <a:pt x="326103" y="23814"/>
                  <a:pt x="323731" y="22771"/>
                </a:cubicBezTo>
                <a:cubicBezTo>
                  <a:pt x="321390" y="21704"/>
                  <a:pt x="318643" y="21167"/>
                  <a:pt x="315485" y="21167"/>
                </a:cubicBezTo>
                <a:cubicBezTo>
                  <a:pt x="312270" y="21167"/>
                  <a:pt x="309361" y="21829"/>
                  <a:pt x="306759" y="23164"/>
                </a:cubicBezTo>
                <a:cubicBezTo>
                  <a:pt x="304156" y="24494"/>
                  <a:pt x="301946" y="26348"/>
                  <a:pt x="300123" y="28726"/>
                </a:cubicBezTo>
                <a:cubicBezTo>
                  <a:pt x="298275" y="31098"/>
                  <a:pt x="296840" y="33945"/>
                  <a:pt x="295835" y="37259"/>
                </a:cubicBezTo>
                <a:cubicBezTo>
                  <a:pt x="294861" y="40542"/>
                  <a:pt x="294374" y="44150"/>
                  <a:pt x="294374" y="48083"/>
                </a:cubicBezTo>
                <a:close/>
                <a:moveTo>
                  <a:pt x="303394" y="49107"/>
                </a:moveTo>
                <a:lnTo>
                  <a:pt x="303394" y="48083"/>
                </a:lnTo>
                <a:cubicBezTo>
                  <a:pt x="303394" y="45517"/>
                  <a:pt x="303669" y="43077"/>
                  <a:pt x="304224" y="40767"/>
                </a:cubicBezTo>
                <a:cubicBezTo>
                  <a:pt x="304774" y="38426"/>
                  <a:pt x="305635" y="36366"/>
                  <a:pt x="306808" y="34575"/>
                </a:cubicBezTo>
                <a:cubicBezTo>
                  <a:pt x="307945" y="32821"/>
                  <a:pt x="309405" y="31423"/>
                  <a:pt x="311197" y="30380"/>
                </a:cubicBezTo>
                <a:cubicBezTo>
                  <a:pt x="313019" y="29344"/>
                  <a:pt x="315198" y="28820"/>
                  <a:pt x="317732" y="28820"/>
                </a:cubicBezTo>
                <a:cubicBezTo>
                  <a:pt x="320691" y="28820"/>
                  <a:pt x="323163" y="29519"/>
                  <a:pt x="325142" y="30917"/>
                </a:cubicBezTo>
                <a:cubicBezTo>
                  <a:pt x="327127" y="32284"/>
                  <a:pt x="328706" y="34038"/>
                  <a:pt x="329873" y="36185"/>
                </a:cubicBezTo>
                <a:lnTo>
                  <a:pt x="329873" y="60667"/>
                </a:lnTo>
                <a:cubicBezTo>
                  <a:pt x="328706" y="62977"/>
                  <a:pt x="327127" y="64812"/>
                  <a:pt x="325142" y="66179"/>
                </a:cubicBezTo>
                <a:cubicBezTo>
                  <a:pt x="323163" y="67540"/>
                  <a:pt x="320660" y="68226"/>
                  <a:pt x="317632" y="68226"/>
                </a:cubicBezTo>
                <a:cubicBezTo>
                  <a:pt x="315129" y="68226"/>
                  <a:pt x="312982" y="67721"/>
                  <a:pt x="311197" y="66716"/>
                </a:cubicBezTo>
                <a:cubicBezTo>
                  <a:pt x="309405" y="65673"/>
                  <a:pt x="307945" y="64275"/>
                  <a:pt x="306808" y="62521"/>
                </a:cubicBezTo>
                <a:cubicBezTo>
                  <a:pt x="305635" y="60761"/>
                  <a:pt x="304774" y="58732"/>
                  <a:pt x="304224" y="56422"/>
                </a:cubicBezTo>
                <a:cubicBezTo>
                  <a:pt x="303669" y="54113"/>
                  <a:pt x="303394" y="51678"/>
                  <a:pt x="303394" y="49107"/>
                </a:cubicBezTo>
                <a:close/>
                <a:moveTo>
                  <a:pt x="353256" y="48083"/>
                </a:moveTo>
                <a:lnTo>
                  <a:pt x="353256" y="49107"/>
                </a:lnTo>
                <a:cubicBezTo>
                  <a:pt x="353256" y="52877"/>
                  <a:pt x="353762" y="56404"/>
                  <a:pt x="354767" y="59687"/>
                </a:cubicBezTo>
                <a:cubicBezTo>
                  <a:pt x="355778" y="62939"/>
                  <a:pt x="357189" y="65767"/>
                  <a:pt x="359011" y="68176"/>
                </a:cubicBezTo>
                <a:cubicBezTo>
                  <a:pt x="360834" y="70580"/>
                  <a:pt x="363025" y="72465"/>
                  <a:pt x="365597" y="73832"/>
                </a:cubicBezTo>
                <a:cubicBezTo>
                  <a:pt x="368193" y="75199"/>
                  <a:pt x="371090" y="75879"/>
                  <a:pt x="374273" y="75879"/>
                </a:cubicBezTo>
                <a:cubicBezTo>
                  <a:pt x="377525" y="75879"/>
                  <a:pt x="380372" y="75330"/>
                  <a:pt x="382806" y="74225"/>
                </a:cubicBezTo>
                <a:cubicBezTo>
                  <a:pt x="385247" y="73120"/>
                  <a:pt x="387344" y="71491"/>
                  <a:pt x="389098" y="69344"/>
                </a:cubicBezTo>
                <a:lnTo>
                  <a:pt x="389491" y="74905"/>
                </a:lnTo>
                <a:lnTo>
                  <a:pt x="397781" y="74905"/>
                </a:lnTo>
                <a:lnTo>
                  <a:pt x="397781" y="0"/>
                </a:lnTo>
                <a:lnTo>
                  <a:pt x="388755" y="0"/>
                </a:lnTo>
                <a:lnTo>
                  <a:pt x="388755" y="27359"/>
                </a:lnTo>
                <a:cubicBezTo>
                  <a:pt x="387032" y="25343"/>
                  <a:pt x="384985" y="23814"/>
                  <a:pt x="382613" y="22771"/>
                </a:cubicBezTo>
                <a:cubicBezTo>
                  <a:pt x="380272" y="21704"/>
                  <a:pt x="377525" y="21167"/>
                  <a:pt x="374373" y="21167"/>
                </a:cubicBezTo>
                <a:cubicBezTo>
                  <a:pt x="371152" y="21167"/>
                  <a:pt x="368243" y="21829"/>
                  <a:pt x="365640" y="23164"/>
                </a:cubicBezTo>
                <a:cubicBezTo>
                  <a:pt x="363044" y="24494"/>
                  <a:pt x="360834" y="26348"/>
                  <a:pt x="359011" y="28726"/>
                </a:cubicBezTo>
                <a:cubicBezTo>
                  <a:pt x="357157" y="31098"/>
                  <a:pt x="355728" y="33945"/>
                  <a:pt x="354717" y="37259"/>
                </a:cubicBezTo>
                <a:cubicBezTo>
                  <a:pt x="353743" y="40542"/>
                  <a:pt x="353256" y="44150"/>
                  <a:pt x="353256" y="48083"/>
                </a:cubicBezTo>
                <a:close/>
                <a:moveTo>
                  <a:pt x="362276" y="49107"/>
                </a:moveTo>
                <a:lnTo>
                  <a:pt x="362276" y="48083"/>
                </a:lnTo>
                <a:cubicBezTo>
                  <a:pt x="362276" y="45517"/>
                  <a:pt x="362557" y="43077"/>
                  <a:pt x="363106" y="40767"/>
                </a:cubicBezTo>
                <a:cubicBezTo>
                  <a:pt x="363662" y="38426"/>
                  <a:pt x="364523" y="36366"/>
                  <a:pt x="365690" y="34575"/>
                </a:cubicBezTo>
                <a:cubicBezTo>
                  <a:pt x="366826" y="32821"/>
                  <a:pt x="368293" y="31423"/>
                  <a:pt x="370079" y="30380"/>
                </a:cubicBezTo>
                <a:cubicBezTo>
                  <a:pt x="371901" y="29344"/>
                  <a:pt x="374080" y="28820"/>
                  <a:pt x="376614" y="28820"/>
                </a:cubicBezTo>
                <a:cubicBezTo>
                  <a:pt x="379573" y="28820"/>
                  <a:pt x="382045" y="29519"/>
                  <a:pt x="384030" y="30917"/>
                </a:cubicBezTo>
                <a:cubicBezTo>
                  <a:pt x="386008" y="32284"/>
                  <a:pt x="387588" y="34038"/>
                  <a:pt x="388755" y="36185"/>
                </a:cubicBezTo>
                <a:lnTo>
                  <a:pt x="388755" y="60667"/>
                </a:lnTo>
                <a:cubicBezTo>
                  <a:pt x="387588" y="62977"/>
                  <a:pt x="386008" y="64812"/>
                  <a:pt x="384030" y="66179"/>
                </a:cubicBezTo>
                <a:cubicBezTo>
                  <a:pt x="382045" y="67540"/>
                  <a:pt x="379542" y="68226"/>
                  <a:pt x="376520" y="68226"/>
                </a:cubicBezTo>
                <a:cubicBezTo>
                  <a:pt x="374017" y="68226"/>
                  <a:pt x="371870" y="67721"/>
                  <a:pt x="370079" y="66716"/>
                </a:cubicBezTo>
                <a:cubicBezTo>
                  <a:pt x="368293" y="65673"/>
                  <a:pt x="366826" y="64275"/>
                  <a:pt x="365690" y="62521"/>
                </a:cubicBezTo>
                <a:cubicBezTo>
                  <a:pt x="364523" y="60761"/>
                  <a:pt x="363662" y="58732"/>
                  <a:pt x="363106" y="56422"/>
                </a:cubicBezTo>
                <a:cubicBezTo>
                  <a:pt x="362557" y="54113"/>
                  <a:pt x="362276" y="51678"/>
                  <a:pt x="362276" y="49107"/>
                </a:cubicBezTo>
                <a:close/>
                <a:moveTo>
                  <a:pt x="488435" y="69050"/>
                </a:moveTo>
                <a:cubicBezTo>
                  <a:pt x="488435" y="70942"/>
                  <a:pt x="489022" y="72546"/>
                  <a:pt x="490189" y="73882"/>
                </a:cubicBezTo>
                <a:cubicBezTo>
                  <a:pt x="491394" y="75180"/>
                  <a:pt x="493167" y="75829"/>
                  <a:pt x="495507" y="75829"/>
                </a:cubicBezTo>
                <a:cubicBezTo>
                  <a:pt x="497811" y="75829"/>
                  <a:pt x="499584" y="75180"/>
                  <a:pt x="500819" y="73882"/>
                </a:cubicBezTo>
                <a:cubicBezTo>
                  <a:pt x="502055" y="72583"/>
                  <a:pt x="502673" y="70973"/>
                  <a:pt x="502673" y="69050"/>
                </a:cubicBezTo>
                <a:cubicBezTo>
                  <a:pt x="502673" y="67103"/>
                  <a:pt x="502055" y="65461"/>
                  <a:pt x="500819" y="64125"/>
                </a:cubicBezTo>
                <a:cubicBezTo>
                  <a:pt x="499615" y="62764"/>
                  <a:pt x="497848" y="62078"/>
                  <a:pt x="495507" y="62078"/>
                </a:cubicBezTo>
                <a:cubicBezTo>
                  <a:pt x="493129" y="62078"/>
                  <a:pt x="491363" y="62764"/>
                  <a:pt x="490189" y="64125"/>
                </a:cubicBezTo>
                <a:cubicBezTo>
                  <a:pt x="489022" y="65492"/>
                  <a:pt x="488435" y="67134"/>
                  <a:pt x="488435" y="6905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F9ECD65-3C79-EEC5-04B4-6C3BD26F4AB3}"/>
              </a:ext>
            </a:extLst>
          </p:cNvPr>
          <p:cNvSpPr/>
          <p:nvPr/>
        </p:nvSpPr>
        <p:spPr>
          <a:xfrm>
            <a:off x="4342880" y="2362704"/>
            <a:ext cx="171658" cy="202868"/>
          </a:xfrm>
          <a:custGeom>
            <a:avLst/>
            <a:gdLst>
              <a:gd name="connsiteX0" fmla="*/ 169417 w 171658"/>
              <a:gd name="connsiteY0" fmla="*/ 56859 h 202868"/>
              <a:gd name="connsiteX1" fmla="*/ 114799 w 171658"/>
              <a:gd name="connsiteY1" fmla="*/ 2241 h 202868"/>
              <a:gd name="connsiteX2" fmla="*/ 109237 w 171658"/>
              <a:gd name="connsiteY2" fmla="*/ 0 h 202868"/>
              <a:gd name="connsiteX3" fmla="*/ 15605 w 171658"/>
              <a:gd name="connsiteY3" fmla="*/ 0 h 202868"/>
              <a:gd name="connsiteX4" fmla="*/ 4569 w 171658"/>
              <a:gd name="connsiteY4" fmla="*/ 4569 h 202868"/>
              <a:gd name="connsiteX5" fmla="*/ 0 w 171658"/>
              <a:gd name="connsiteY5" fmla="*/ 15605 h 202868"/>
              <a:gd name="connsiteX6" fmla="*/ 0 w 171658"/>
              <a:gd name="connsiteY6" fmla="*/ 187263 h 202868"/>
              <a:gd name="connsiteX7" fmla="*/ 4569 w 171658"/>
              <a:gd name="connsiteY7" fmla="*/ 198300 h 202868"/>
              <a:gd name="connsiteX8" fmla="*/ 15605 w 171658"/>
              <a:gd name="connsiteY8" fmla="*/ 202869 h 202868"/>
              <a:gd name="connsiteX9" fmla="*/ 156053 w 171658"/>
              <a:gd name="connsiteY9" fmla="*/ 202869 h 202868"/>
              <a:gd name="connsiteX10" fmla="*/ 167089 w 171658"/>
              <a:gd name="connsiteY10" fmla="*/ 198300 h 202868"/>
              <a:gd name="connsiteX11" fmla="*/ 171658 w 171658"/>
              <a:gd name="connsiteY11" fmla="*/ 187263 h 202868"/>
              <a:gd name="connsiteX12" fmla="*/ 171658 w 171658"/>
              <a:gd name="connsiteY12" fmla="*/ 62421 h 202868"/>
              <a:gd name="connsiteX13" fmla="*/ 169417 w 171658"/>
              <a:gd name="connsiteY13" fmla="*/ 56859 h 202868"/>
              <a:gd name="connsiteX14" fmla="*/ 67983 w 171658"/>
              <a:gd name="connsiteY14" fmla="*/ 142688 h 202868"/>
              <a:gd name="connsiteX15" fmla="*/ 70267 w 171658"/>
              <a:gd name="connsiteY15" fmla="*/ 148250 h 202868"/>
              <a:gd name="connsiteX16" fmla="*/ 67983 w 171658"/>
              <a:gd name="connsiteY16" fmla="*/ 153812 h 202868"/>
              <a:gd name="connsiteX17" fmla="*/ 62421 w 171658"/>
              <a:gd name="connsiteY17" fmla="*/ 156059 h 202868"/>
              <a:gd name="connsiteX18" fmla="*/ 56859 w 171658"/>
              <a:gd name="connsiteY18" fmla="*/ 153812 h 202868"/>
              <a:gd name="connsiteX19" fmla="*/ 33451 w 171658"/>
              <a:gd name="connsiteY19" fmla="*/ 130404 h 202868"/>
              <a:gd name="connsiteX20" fmla="*/ 31167 w 171658"/>
              <a:gd name="connsiteY20" fmla="*/ 124842 h 202868"/>
              <a:gd name="connsiteX21" fmla="*/ 33451 w 171658"/>
              <a:gd name="connsiteY21" fmla="*/ 119281 h 202868"/>
              <a:gd name="connsiteX22" fmla="*/ 56859 w 171658"/>
              <a:gd name="connsiteY22" fmla="*/ 95873 h 202868"/>
              <a:gd name="connsiteX23" fmla="*/ 62259 w 171658"/>
              <a:gd name="connsiteY23" fmla="*/ 94094 h 202868"/>
              <a:gd name="connsiteX24" fmla="*/ 67459 w 171658"/>
              <a:gd name="connsiteY24" fmla="*/ 96397 h 202868"/>
              <a:gd name="connsiteX25" fmla="*/ 69762 w 171658"/>
              <a:gd name="connsiteY25" fmla="*/ 101597 h 202868"/>
              <a:gd name="connsiteX26" fmla="*/ 67983 w 171658"/>
              <a:gd name="connsiteY26" fmla="*/ 106996 h 202868"/>
              <a:gd name="connsiteX27" fmla="*/ 50037 w 171658"/>
              <a:gd name="connsiteY27" fmla="*/ 124842 h 202868"/>
              <a:gd name="connsiteX28" fmla="*/ 67983 w 171658"/>
              <a:gd name="connsiteY28" fmla="*/ 142688 h 202868"/>
              <a:gd name="connsiteX29" fmla="*/ 138207 w 171658"/>
              <a:gd name="connsiteY29" fmla="*/ 130404 h 202868"/>
              <a:gd name="connsiteX30" fmla="*/ 114799 w 171658"/>
              <a:gd name="connsiteY30" fmla="*/ 153812 h 202868"/>
              <a:gd name="connsiteX31" fmla="*/ 109237 w 171658"/>
              <a:gd name="connsiteY31" fmla="*/ 156059 h 202868"/>
              <a:gd name="connsiteX32" fmla="*/ 103675 w 171658"/>
              <a:gd name="connsiteY32" fmla="*/ 153812 h 202868"/>
              <a:gd name="connsiteX33" fmla="*/ 101391 w 171658"/>
              <a:gd name="connsiteY33" fmla="*/ 148250 h 202868"/>
              <a:gd name="connsiteX34" fmla="*/ 103675 w 171658"/>
              <a:gd name="connsiteY34" fmla="*/ 142688 h 202868"/>
              <a:gd name="connsiteX35" fmla="*/ 121621 w 171658"/>
              <a:gd name="connsiteY35" fmla="*/ 124842 h 202868"/>
              <a:gd name="connsiteX36" fmla="*/ 103675 w 171658"/>
              <a:gd name="connsiteY36" fmla="*/ 106996 h 202868"/>
              <a:gd name="connsiteX37" fmla="*/ 101896 w 171658"/>
              <a:gd name="connsiteY37" fmla="*/ 101597 h 202868"/>
              <a:gd name="connsiteX38" fmla="*/ 104200 w 171658"/>
              <a:gd name="connsiteY38" fmla="*/ 96397 h 202868"/>
              <a:gd name="connsiteX39" fmla="*/ 109399 w 171658"/>
              <a:gd name="connsiteY39" fmla="*/ 94094 h 202868"/>
              <a:gd name="connsiteX40" fmla="*/ 114799 w 171658"/>
              <a:gd name="connsiteY40" fmla="*/ 95873 h 202868"/>
              <a:gd name="connsiteX41" fmla="*/ 138207 w 171658"/>
              <a:gd name="connsiteY41" fmla="*/ 119281 h 202868"/>
              <a:gd name="connsiteX42" fmla="*/ 140491 w 171658"/>
              <a:gd name="connsiteY42" fmla="*/ 124842 h 202868"/>
              <a:gd name="connsiteX43" fmla="*/ 138207 w 171658"/>
              <a:gd name="connsiteY43" fmla="*/ 130404 h 202868"/>
              <a:gd name="connsiteX44" fmla="*/ 109237 w 171658"/>
              <a:gd name="connsiteY44" fmla="*/ 62421 h 202868"/>
              <a:gd name="connsiteX45" fmla="*/ 109237 w 171658"/>
              <a:gd name="connsiteY45" fmla="*/ 19507 h 202868"/>
              <a:gd name="connsiteX46" fmla="*/ 152151 w 171658"/>
              <a:gd name="connsiteY46" fmla="*/ 62421 h 202868"/>
              <a:gd name="connsiteX47" fmla="*/ 109237 w 171658"/>
              <a:gd name="connsiteY47" fmla="*/ 62421 h 2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1658" h="202868">
                <a:moveTo>
                  <a:pt x="169417" y="56859"/>
                </a:moveTo>
                <a:lnTo>
                  <a:pt x="114799" y="2241"/>
                </a:lnTo>
                <a:cubicBezTo>
                  <a:pt x="113307" y="793"/>
                  <a:pt x="111316" y="-12"/>
                  <a:pt x="109237" y="0"/>
                </a:cubicBezTo>
                <a:lnTo>
                  <a:pt x="15605" y="0"/>
                </a:lnTo>
                <a:cubicBezTo>
                  <a:pt x="11467" y="0"/>
                  <a:pt x="7497" y="1642"/>
                  <a:pt x="4569" y="4569"/>
                </a:cubicBezTo>
                <a:cubicBezTo>
                  <a:pt x="1642" y="7497"/>
                  <a:pt x="0" y="11467"/>
                  <a:pt x="0" y="15605"/>
                </a:cubicBezTo>
                <a:lnTo>
                  <a:pt x="0" y="187263"/>
                </a:lnTo>
                <a:cubicBezTo>
                  <a:pt x="0" y="191402"/>
                  <a:pt x="1642" y="195372"/>
                  <a:pt x="4569" y="198300"/>
                </a:cubicBezTo>
                <a:cubicBezTo>
                  <a:pt x="7497" y="201227"/>
                  <a:pt x="11467" y="202869"/>
                  <a:pt x="15605" y="202869"/>
                </a:cubicBezTo>
                <a:lnTo>
                  <a:pt x="156053" y="202869"/>
                </a:lnTo>
                <a:cubicBezTo>
                  <a:pt x="160191" y="202869"/>
                  <a:pt x="164161" y="201227"/>
                  <a:pt x="167089" y="198300"/>
                </a:cubicBezTo>
                <a:cubicBezTo>
                  <a:pt x="170016" y="195372"/>
                  <a:pt x="171658" y="191402"/>
                  <a:pt x="171658" y="187263"/>
                </a:cubicBezTo>
                <a:lnTo>
                  <a:pt x="171658" y="62421"/>
                </a:lnTo>
                <a:cubicBezTo>
                  <a:pt x="171671" y="60343"/>
                  <a:pt x="170865" y="58351"/>
                  <a:pt x="169417" y="56859"/>
                </a:cubicBezTo>
                <a:close/>
                <a:moveTo>
                  <a:pt x="67983" y="142688"/>
                </a:moveTo>
                <a:cubicBezTo>
                  <a:pt x="69443" y="144168"/>
                  <a:pt x="70267" y="146165"/>
                  <a:pt x="70267" y="148250"/>
                </a:cubicBezTo>
                <a:cubicBezTo>
                  <a:pt x="70267" y="150335"/>
                  <a:pt x="69443" y="152333"/>
                  <a:pt x="67983" y="153812"/>
                </a:cubicBezTo>
                <a:cubicBezTo>
                  <a:pt x="66491" y="155254"/>
                  <a:pt x="64493" y="156059"/>
                  <a:pt x="62421" y="156059"/>
                </a:cubicBezTo>
                <a:cubicBezTo>
                  <a:pt x="60349" y="156059"/>
                  <a:pt x="58351" y="155254"/>
                  <a:pt x="56859" y="153812"/>
                </a:cubicBezTo>
                <a:lnTo>
                  <a:pt x="33451" y="130404"/>
                </a:lnTo>
                <a:cubicBezTo>
                  <a:pt x="31991" y="128925"/>
                  <a:pt x="31167" y="126927"/>
                  <a:pt x="31167" y="124842"/>
                </a:cubicBezTo>
                <a:cubicBezTo>
                  <a:pt x="31167" y="122757"/>
                  <a:pt x="31991" y="120760"/>
                  <a:pt x="33451" y="119281"/>
                </a:cubicBezTo>
                <a:lnTo>
                  <a:pt x="56859" y="95873"/>
                </a:lnTo>
                <a:cubicBezTo>
                  <a:pt x="58376" y="94631"/>
                  <a:pt x="60305" y="93994"/>
                  <a:pt x="62259" y="94094"/>
                </a:cubicBezTo>
                <a:cubicBezTo>
                  <a:pt x="64219" y="94187"/>
                  <a:pt x="66073" y="95011"/>
                  <a:pt x="67459" y="96397"/>
                </a:cubicBezTo>
                <a:cubicBezTo>
                  <a:pt x="68844" y="97783"/>
                  <a:pt x="69668" y="99637"/>
                  <a:pt x="69762" y="101597"/>
                </a:cubicBezTo>
                <a:cubicBezTo>
                  <a:pt x="69862" y="103551"/>
                  <a:pt x="69225" y="105479"/>
                  <a:pt x="67983" y="106996"/>
                </a:cubicBezTo>
                <a:lnTo>
                  <a:pt x="50037" y="124842"/>
                </a:lnTo>
                <a:lnTo>
                  <a:pt x="67983" y="142688"/>
                </a:lnTo>
                <a:close/>
                <a:moveTo>
                  <a:pt x="138207" y="130404"/>
                </a:moveTo>
                <a:lnTo>
                  <a:pt x="114799" y="153812"/>
                </a:lnTo>
                <a:cubicBezTo>
                  <a:pt x="113307" y="155254"/>
                  <a:pt x="111309" y="156059"/>
                  <a:pt x="109237" y="156059"/>
                </a:cubicBezTo>
                <a:cubicBezTo>
                  <a:pt x="107165" y="156059"/>
                  <a:pt x="105167" y="155254"/>
                  <a:pt x="103675" y="153812"/>
                </a:cubicBezTo>
                <a:cubicBezTo>
                  <a:pt x="102215" y="152333"/>
                  <a:pt x="101391" y="150335"/>
                  <a:pt x="101391" y="148250"/>
                </a:cubicBezTo>
                <a:cubicBezTo>
                  <a:pt x="101391" y="146165"/>
                  <a:pt x="102215" y="144168"/>
                  <a:pt x="103675" y="142688"/>
                </a:cubicBezTo>
                <a:lnTo>
                  <a:pt x="121621" y="124842"/>
                </a:lnTo>
                <a:lnTo>
                  <a:pt x="103675" y="106996"/>
                </a:lnTo>
                <a:cubicBezTo>
                  <a:pt x="102433" y="105479"/>
                  <a:pt x="101796" y="103551"/>
                  <a:pt x="101896" y="101597"/>
                </a:cubicBezTo>
                <a:cubicBezTo>
                  <a:pt x="101990" y="99637"/>
                  <a:pt x="102814" y="97783"/>
                  <a:pt x="104200" y="96397"/>
                </a:cubicBezTo>
                <a:cubicBezTo>
                  <a:pt x="105585" y="95011"/>
                  <a:pt x="107439" y="94187"/>
                  <a:pt x="109399" y="94094"/>
                </a:cubicBezTo>
                <a:cubicBezTo>
                  <a:pt x="111353" y="93994"/>
                  <a:pt x="113282" y="94631"/>
                  <a:pt x="114799" y="95873"/>
                </a:cubicBezTo>
                <a:lnTo>
                  <a:pt x="138207" y="119281"/>
                </a:lnTo>
                <a:cubicBezTo>
                  <a:pt x="139667" y="120760"/>
                  <a:pt x="140491" y="122757"/>
                  <a:pt x="140491" y="124842"/>
                </a:cubicBezTo>
                <a:cubicBezTo>
                  <a:pt x="140491" y="126927"/>
                  <a:pt x="139667" y="128925"/>
                  <a:pt x="138207" y="130404"/>
                </a:cubicBezTo>
                <a:close/>
                <a:moveTo>
                  <a:pt x="109237" y="62421"/>
                </a:moveTo>
                <a:lnTo>
                  <a:pt x="109237" y="19507"/>
                </a:lnTo>
                <a:lnTo>
                  <a:pt x="152151" y="62421"/>
                </a:lnTo>
                <a:lnTo>
                  <a:pt x="109237" y="62421"/>
                </a:lnTo>
                <a:close/>
              </a:path>
            </a:pathLst>
          </a:custGeom>
          <a:solidFill>
            <a:srgbClr val="F8F8F8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BAD3C9A-5655-BBC9-C3DE-0702DC63D486}"/>
              </a:ext>
            </a:extLst>
          </p:cNvPr>
          <p:cNvSpPr/>
          <p:nvPr/>
        </p:nvSpPr>
        <p:spPr>
          <a:xfrm>
            <a:off x="5066964" y="1649916"/>
            <a:ext cx="171658" cy="202868"/>
          </a:xfrm>
          <a:custGeom>
            <a:avLst/>
            <a:gdLst>
              <a:gd name="connsiteX0" fmla="*/ 169417 w 171658"/>
              <a:gd name="connsiteY0" fmla="*/ 56862 h 202868"/>
              <a:gd name="connsiteX1" fmla="*/ 114799 w 171658"/>
              <a:gd name="connsiteY1" fmla="*/ 2243 h 202868"/>
              <a:gd name="connsiteX2" fmla="*/ 109237 w 171658"/>
              <a:gd name="connsiteY2" fmla="*/ 0 h 202868"/>
              <a:gd name="connsiteX3" fmla="*/ 15605 w 171658"/>
              <a:gd name="connsiteY3" fmla="*/ 0 h 202868"/>
              <a:gd name="connsiteX4" fmla="*/ 4569 w 171658"/>
              <a:gd name="connsiteY4" fmla="*/ 4571 h 202868"/>
              <a:gd name="connsiteX5" fmla="*/ 0 w 171658"/>
              <a:gd name="connsiteY5" fmla="*/ 15605 h 202868"/>
              <a:gd name="connsiteX6" fmla="*/ 0 w 171658"/>
              <a:gd name="connsiteY6" fmla="*/ 187263 h 202868"/>
              <a:gd name="connsiteX7" fmla="*/ 4569 w 171658"/>
              <a:gd name="connsiteY7" fmla="*/ 198298 h 202868"/>
              <a:gd name="connsiteX8" fmla="*/ 15605 w 171658"/>
              <a:gd name="connsiteY8" fmla="*/ 202869 h 202868"/>
              <a:gd name="connsiteX9" fmla="*/ 156053 w 171658"/>
              <a:gd name="connsiteY9" fmla="*/ 202869 h 202868"/>
              <a:gd name="connsiteX10" fmla="*/ 167089 w 171658"/>
              <a:gd name="connsiteY10" fmla="*/ 198298 h 202868"/>
              <a:gd name="connsiteX11" fmla="*/ 171658 w 171658"/>
              <a:gd name="connsiteY11" fmla="*/ 187263 h 202868"/>
              <a:gd name="connsiteX12" fmla="*/ 171658 w 171658"/>
              <a:gd name="connsiteY12" fmla="*/ 62421 h 202868"/>
              <a:gd name="connsiteX13" fmla="*/ 169417 w 171658"/>
              <a:gd name="connsiteY13" fmla="*/ 56862 h 202868"/>
              <a:gd name="connsiteX14" fmla="*/ 67983 w 171658"/>
              <a:gd name="connsiteY14" fmla="*/ 142691 h 202868"/>
              <a:gd name="connsiteX15" fmla="*/ 70267 w 171658"/>
              <a:gd name="connsiteY15" fmla="*/ 148250 h 202868"/>
              <a:gd name="connsiteX16" fmla="*/ 67983 w 171658"/>
              <a:gd name="connsiteY16" fmla="*/ 153809 h 202868"/>
              <a:gd name="connsiteX17" fmla="*/ 62421 w 171658"/>
              <a:gd name="connsiteY17" fmla="*/ 156058 h 202868"/>
              <a:gd name="connsiteX18" fmla="*/ 56859 w 171658"/>
              <a:gd name="connsiteY18" fmla="*/ 153809 h 202868"/>
              <a:gd name="connsiteX19" fmla="*/ 33452 w 171658"/>
              <a:gd name="connsiteY19" fmla="*/ 130401 h 202868"/>
              <a:gd name="connsiteX20" fmla="*/ 31167 w 171658"/>
              <a:gd name="connsiteY20" fmla="*/ 124842 h 202868"/>
              <a:gd name="connsiteX21" fmla="*/ 33452 w 171658"/>
              <a:gd name="connsiteY21" fmla="*/ 119283 h 202868"/>
              <a:gd name="connsiteX22" fmla="*/ 56859 w 171658"/>
              <a:gd name="connsiteY22" fmla="*/ 95875 h 202868"/>
              <a:gd name="connsiteX23" fmla="*/ 62259 w 171658"/>
              <a:gd name="connsiteY23" fmla="*/ 94091 h 202868"/>
              <a:gd name="connsiteX24" fmla="*/ 67459 w 171658"/>
              <a:gd name="connsiteY24" fmla="*/ 96396 h 202868"/>
              <a:gd name="connsiteX25" fmla="*/ 69762 w 171658"/>
              <a:gd name="connsiteY25" fmla="*/ 101594 h 202868"/>
              <a:gd name="connsiteX26" fmla="*/ 67983 w 171658"/>
              <a:gd name="connsiteY26" fmla="*/ 106994 h 202868"/>
              <a:gd name="connsiteX27" fmla="*/ 50037 w 171658"/>
              <a:gd name="connsiteY27" fmla="*/ 124842 h 202868"/>
              <a:gd name="connsiteX28" fmla="*/ 67983 w 171658"/>
              <a:gd name="connsiteY28" fmla="*/ 142691 h 202868"/>
              <a:gd name="connsiteX29" fmla="*/ 138207 w 171658"/>
              <a:gd name="connsiteY29" fmla="*/ 130401 h 202868"/>
              <a:gd name="connsiteX30" fmla="*/ 114799 w 171658"/>
              <a:gd name="connsiteY30" fmla="*/ 153809 h 202868"/>
              <a:gd name="connsiteX31" fmla="*/ 109237 w 171658"/>
              <a:gd name="connsiteY31" fmla="*/ 156058 h 202868"/>
              <a:gd name="connsiteX32" fmla="*/ 103675 w 171658"/>
              <a:gd name="connsiteY32" fmla="*/ 153809 h 202868"/>
              <a:gd name="connsiteX33" fmla="*/ 101391 w 171658"/>
              <a:gd name="connsiteY33" fmla="*/ 148250 h 202868"/>
              <a:gd name="connsiteX34" fmla="*/ 103675 w 171658"/>
              <a:gd name="connsiteY34" fmla="*/ 142691 h 202868"/>
              <a:gd name="connsiteX35" fmla="*/ 121621 w 171658"/>
              <a:gd name="connsiteY35" fmla="*/ 124842 h 202868"/>
              <a:gd name="connsiteX36" fmla="*/ 103675 w 171658"/>
              <a:gd name="connsiteY36" fmla="*/ 106994 h 202868"/>
              <a:gd name="connsiteX37" fmla="*/ 101896 w 171658"/>
              <a:gd name="connsiteY37" fmla="*/ 101594 h 202868"/>
              <a:gd name="connsiteX38" fmla="*/ 104200 w 171658"/>
              <a:gd name="connsiteY38" fmla="*/ 96396 h 202868"/>
              <a:gd name="connsiteX39" fmla="*/ 109399 w 171658"/>
              <a:gd name="connsiteY39" fmla="*/ 94091 h 202868"/>
              <a:gd name="connsiteX40" fmla="*/ 114799 w 171658"/>
              <a:gd name="connsiteY40" fmla="*/ 95875 h 202868"/>
              <a:gd name="connsiteX41" fmla="*/ 138207 w 171658"/>
              <a:gd name="connsiteY41" fmla="*/ 119283 h 202868"/>
              <a:gd name="connsiteX42" fmla="*/ 140491 w 171658"/>
              <a:gd name="connsiteY42" fmla="*/ 124842 h 202868"/>
              <a:gd name="connsiteX43" fmla="*/ 138207 w 171658"/>
              <a:gd name="connsiteY43" fmla="*/ 130401 h 202868"/>
              <a:gd name="connsiteX44" fmla="*/ 109237 w 171658"/>
              <a:gd name="connsiteY44" fmla="*/ 62421 h 202868"/>
              <a:gd name="connsiteX45" fmla="*/ 109237 w 171658"/>
              <a:gd name="connsiteY45" fmla="*/ 19507 h 202868"/>
              <a:gd name="connsiteX46" fmla="*/ 152151 w 171658"/>
              <a:gd name="connsiteY46" fmla="*/ 62421 h 202868"/>
              <a:gd name="connsiteX47" fmla="*/ 109237 w 171658"/>
              <a:gd name="connsiteY47" fmla="*/ 62421 h 2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1658" h="202868">
                <a:moveTo>
                  <a:pt x="169417" y="56862"/>
                </a:moveTo>
                <a:lnTo>
                  <a:pt x="114799" y="2243"/>
                </a:lnTo>
                <a:cubicBezTo>
                  <a:pt x="113307" y="794"/>
                  <a:pt x="111316" y="-12"/>
                  <a:pt x="109237" y="0"/>
                </a:cubicBezTo>
                <a:lnTo>
                  <a:pt x="15605" y="0"/>
                </a:lnTo>
                <a:cubicBezTo>
                  <a:pt x="11467" y="0"/>
                  <a:pt x="7497" y="1644"/>
                  <a:pt x="4569" y="4571"/>
                </a:cubicBezTo>
                <a:cubicBezTo>
                  <a:pt x="1642" y="7497"/>
                  <a:pt x="0" y="11467"/>
                  <a:pt x="0" y="15605"/>
                </a:cubicBezTo>
                <a:lnTo>
                  <a:pt x="0" y="187263"/>
                </a:lnTo>
                <a:cubicBezTo>
                  <a:pt x="0" y="191402"/>
                  <a:pt x="1642" y="195371"/>
                  <a:pt x="4569" y="198298"/>
                </a:cubicBezTo>
                <a:cubicBezTo>
                  <a:pt x="7497" y="201224"/>
                  <a:pt x="11467" y="202869"/>
                  <a:pt x="15605" y="202869"/>
                </a:cubicBezTo>
                <a:lnTo>
                  <a:pt x="156053" y="202869"/>
                </a:lnTo>
                <a:cubicBezTo>
                  <a:pt x="160191" y="202869"/>
                  <a:pt x="164161" y="201224"/>
                  <a:pt x="167089" y="198298"/>
                </a:cubicBezTo>
                <a:cubicBezTo>
                  <a:pt x="170016" y="195371"/>
                  <a:pt x="171658" y="191402"/>
                  <a:pt x="171658" y="187263"/>
                </a:cubicBezTo>
                <a:lnTo>
                  <a:pt x="171658" y="62421"/>
                </a:lnTo>
                <a:cubicBezTo>
                  <a:pt x="171671" y="60346"/>
                  <a:pt x="170865" y="58348"/>
                  <a:pt x="169417" y="56862"/>
                </a:cubicBezTo>
                <a:close/>
                <a:moveTo>
                  <a:pt x="67983" y="142691"/>
                </a:moveTo>
                <a:cubicBezTo>
                  <a:pt x="69443" y="144170"/>
                  <a:pt x="70267" y="146168"/>
                  <a:pt x="70267" y="148250"/>
                </a:cubicBezTo>
                <a:cubicBezTo>
                  <a:pt x="70267" y="150332"/>
                  <a:pt x="69443" y="152331"/>
                  <a:pt x="67983" y="153809"/>
                </a:cubicBezTo>
                <a:cubicBezTo>
                  <a:pt x="66491" y="155252"/>
                  <a:pt x="64493" y="156058"/>
                  <a:pt x="62421" y="156058"/>
                </a:cubicBezTo>
                <a:cubicBezTo>
                  <a:pt x="60349" y="156058"/>
                  <a:pt x="58351" y="155252"/>
                  <a:pt x="56859" y="153809"/>
                </a:cubicBezTo>
                <a:lnTo>
                  <a:pt x="33452" y="130401"/>
                </a:lnTo>
                <a:cubicBezTo>
                  <a:pt x="31991" y="128923"/>
                  <a:pt x="31167" y="126925"/>
                  <a:pt x="31167" y="124842"/>
                </a:cubicBezTo>
                <a:cubicBezTo>
                  <a:pt x="31167" y="122760"/>
                  <a:pt x="31991" y="120762"/>
                  <a:pt x="33452" y="119283"/>
                </a:cubicBezTo>
                <a:lnTo>
                  <a:pt x="56859" y="95875"/>
                </a:lnTo>
                <a:cubicBezTo>
                  <a:pt x="58376" y="94631"/>
                  <a:pt x="60305" y="93995"/>
                  <a:pt x="62259" y="94091"/>
                </a:cubicBezTo>
                <a:cubicBezTo>
                  <a:pt x="64219" y="94187"/>
                  <a:pt x="66073" y="95009"/>
                  <a:pt x="67459" y="96396"/>
                </a:cubicBezTo>
                <a:cubicBezTo>
                  <a:pt x="68844" y="97783"/>
                  <a:pt x="69668" y="99635"/>
                  <a:pt x="69762" y="101594"/>
                </a:cubicBezTo>
                <a:cubicBezTo>
                  <a:pt x="69862" y="103553"/>
                  <a:pt x="69225" y="105478"/>
                  <a:pt x="67983" y="106994"/>
                </a:cubicBezTo>
                <a:lnTo>
                  <a:pt x="50037" y="124842"/>
                </a:lnTo>
                <a:lnTo>
                  <a:pt x="67983" y="142691"/>
                </a:lnTo>
                <a:close/>
                <a:moveTo>
                  <a:pt x="138207" y="130401"/>
                </a:moveTo>
                <a:lnTo>
                  <a:pt x="114799" y="153809"/>
                </a:lnTo>
                <a:cubicBezTo>
                  <a:pt x="113307" y="155252"/>
                  <a:pt x="111309" y="156058"/>
                  <a:pt x="109237" y="156058"/>
                </a:cubicBezTo>
                <a:cubicBezTo>
                  <a:pt x="107165" y="156058"/>
                  <a:pt x="105167" y="155252"/>
                  <a:pt x="103675" y="153809"/>
                </a:cubicBezTo>
                <a:cubicBezTo>
                  <a:pt x="102215" y="152331"/>
                  <a:pt x="101391" y="150332"/>
                  <a:pt x="101391" y="148250"/>
                </a:cubicBezTo>
                <a:cubicBezTo>
                  <a:pt x="101391" y="146168"/>
                  <a:pt x="102215" y="144170"/>
                  <a:pt x="103675" y="142691"/>
                </a:cubicBezTo>
                <a:lnTo>
                  <a:pt x="121621" y="124842"/>
                </a:lnTo>
                <a:lnTo>
                  <a:pt x="103675" y="106994"/>
                </a:lnTo>
                <a:cubicBezTo>
                  <a:pt x="102433" y="105478"/>
                  <a:pt x="101796" y="103553"/>
                  <a:pt x="101896" y="101594"/>
                </a:cubicBezTo>
                <a:cubicBezTo>
                  <a:pt x="101990" y="99635"/>
                  <a:pt x="102814" y="97783"/>
                  <a:pt x="104200" y="96396"/>
                </a:cubicBezTo>
                <a:cubicBezTo>
                  <a:pt x="105585" y="95009"/>
                  <a:pt x="107439" y="94187"/>
                  <a:pt x="109399" y="94091"/>
                </a:cubicBezTo>
                <a:cubicBezTo>
                  <a:pt x="111353" y="93995"/>
                  <a:pt x="113282" y="94631"/>
                  <a:pt x="114799" y="95875"/>
                </a:cubicBezTo>
                <a:lnTo>
                  <a:pt x="138207" y="119283"/>
                </a:lnTo>
                <a:cubicBezTo>
                  <a:pt x="139667" y="120762"/>
                  <a:pt x="140491" y="122760"/>
                  <a:pt x="140491" y="124842"/>
                </a:cubicBezTo>
                <a:cubicBezTo>
                  <a:pt x="140491" y="126925"/>
                  <a:pt x="139667" y="128923"/>
                  <a:pt x="138207" y="130401"/>
                </a:cubicBezTo>
                <a:close/>
                <a:moveTo>
                  <a:pt x="109237" y="62421"/>
                </a:moveTo>
                <a:lnTo>
                  <a:pt x="109237" y="19507"/>
                </a:lnTo>
                <a:lnTo>
                  <a:pt x="152151" y="62421"/>
                </a:lnTo>
                <a:lnTo>
                  <a:pt x="109237" y="62421"/>
                </a:lnTo>
                <a:close/>
              </a:path>
            </a:pathLst>
          </a:custGeom>
          <a:solidFill>
            <a:srgbClr val="F8F8F8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A1D1B2-0AE2-CE9E-9DC0-973C5397E882}"/>
              </a:ext>
            </a:extLst>
          </p:cNvPr>
          <p:cNvSpPr/>
          <p:nvPr/>
        </p:nvSpPr>
        <p:spPr>
          <a:xfrm>
            <a:off x="3842730" y="2588152"/>
            <a:ext cx="626199" cy="640080"/>
          </a:xfrm>
          <a:custGeom>
            <a:avLst/>
            <a:gdLst>
              <a:gd name="connsiteX0" fmla="*/ 589842 w 626199"/>
              <a:gd name="connsiteY0" fmla="*/ 1596 h 672585"/>
              <a:gd name="connsiteX1" fmla="*/ 582114 w 626199"/>
              <a:gd name="connsiteY1" fmla="*/ 1596 h 672585"/>
              <a:gd name="connsiteX2" fmla="*/ 547358 w 626199"/>
              <a:gd name="connsiteY2" fmla="*/ 36359 h 672585"/>
              <a:gd name="connsiteX3" fmla="*/ 547358 w 626199"/>
              <a:gd name="connsiteY3" fmla="*/ 44080 h 672585"/>
              <a:gd name="connsiteX4" fmla="*/ 555080 w 626199"/>
              <a:gd name="connsiteY4" fmla="*/ 44080 h 672585"/>
              <a:gd name="connsiteX5" fmla="*/ 585978 w 626199"/>
              <a:gd name="connsiteY5" fmla="*/ 13182 h 672585"/>
              <a:gd name="connsiteX6" fmla="*/ 616877 w 626199"/>
              <a:gd name="connsiteY6" fmla="*/ 44080 h 672585"/>
              <a:gd name="connsiteX7" fmla="*/ 624598 w 626199"/>
              <a:gd name="connsiteY7" fmla="*/ 44080 h 672585"/>
              <a:gd name="connsiteX8" fmla="*/ 624598 w 626199"/>
              <a:gd name="connsiteY8" fmla="*/ 36359 h 672585"/>
              <a:gd name="connsiteX9" fmla="*/ 589842 w 626199"/>
              <a:gd name="connsiteY9" fmla="*/ 1596 h 672585"/>
              <a:gd name="connsiteX10" fmla="*/ 580516 w 626199"/>
              <a:gd name="connsiteY10" fmla="*/ 211450 h 672585"/>
              <a:gd name="connsiteX11" fmla="*/ 585978 w 626199"/>
              <a:gd name="connsiteY11" fmla="*/ 216912 h 672585"/>
              <a:gd name="connsiteX12" fmla="*/ 591440 w 626199"/>
              <a:gd name="connsiteY12" fmla="*/ 211450 h 672585"/>
              <a:gd name="connsiteX13" fmla="*/ 580516 w 626199"/>
              <a:gd name="connsiteY13" fmla="*/ 211450 h 672585"/>
              <a:gd name="connsiteX14" fmla="*/ 591440 w 626199"/>
              <a:gd name="connsiteY14" fmla="*/ 461134 h 672585"/>
              <a:gd name="connsiteX15" fmla="*/ 585978 w 626199"/>
              <a:gd name="connsiteY15" fmla="*/ 455672 h 672585"/>
              <a:gd name="connsiteX16" fmla="*/ 580516 w 626199"/>
              <a:gd name="connsiteY16" fmla="*/ 461134 h 672585"/>
              <a:gd name="connsiteX17" fmla="*/ 591440 w 626199"/>
              <a:gd name="connsiteY17" fmla="*/ 461134 h 672585"/>
              <a:gd name="connsiteX18" fmla="*/ 5462 w 626199"/>
              <a:gd name="connsiteY18" fmla="*/ 661662 h 672585"/>
              <a:gd name="connsiteX19" fmla="*/ 0 w 626199"/>
              <a:gd name="connsiteY19" fmla="*/ 667124 h 672585"/>
              <a:gd name="connsiteX20" fmla="*/ 5462 w 626199"/>
              <a:gd name="connsiteY20" fmla="*/ 672586 h 672585"/>
              <a:gd name="connsiteX21" fmla="*/ 5462 w 626199"/>
              <a:gd name="connsiteY21" fmla="*/ 661662 h 672585"/>
              <a:gd name="connsiteX22" fmla="*/ 580516 w 626199"/>
              <a:gd name="connsiteY22" fmla="*/ 5460 h 672585"/>
              <a:gd name="connsiteX23" fmla="*/ 580516 w 626199"/>
              <a:gd name="connsiteY23" fmla="*/ 211450 h 672585"/>
              <a:gd name="connsiteX24" fmla="*/ 591440 w 626199"/>
              <a:gd name="connsiteY24" fmla="*/ 211450 h 672585"/>
              <a:gd name="connsiteX25" fmla="*/ 591440 w 626199"/>
              <a:gd name="connsiteY25" fmla="*/ 5460 h 672585"/>
              <a:gd name="connsiteX26" fmla="*/ 580516 w 626199"/>
              <a:gd name="connsiteY26" fmla="*/ 5460 h 672585"/>
              <a:gd name="connsiteX27" fmla="*/ 580516 w 626199"/>
              <a:gd name="connsiteY27" fmla="*/ 461134 h 672585"/>
              <a:gd name="connsiteX28" fmla="*/ 580516 w 626199"/>
              <a:gd name="connsiteY28" fmla="*/ 517313 h 672585"/>
              <a:gd name="connsiteX29" fmla="*/ 591440 w 626199"/>
              <a:gd name="connsiteY29" fmla="*/ 517313 h 672585"/>
              <a:gd name="connsiteX30" fmla="*/ 591440 w 626199"/>
              <a:gd name="connsiteY30" fmla="*/ 461134 h 672585"/>
              <a:gd name="connsiteX31" fmla="*/ 580516 w 626199"/>
              <a:gd name="connsiteY31" fmla="*/ 461134 h 672585"/>
              <a:gd name="connsiteX32" fmla="*/ 436167 w 626199"/>
              <a:gd name="connsiteY32" fmla="*/ 661662 h 672585"/>
              <a:gd name="connsiteX33" fmla="*/ 5462 w 626199"/>
              <a:gd name="connsiteY33" fmla="*/ 661662 h 672585"/>
              <a:gd name="connsiteX34" fmla="*/ 5462 w 626199"/>
              <a:gd name="connsiteY34" fmla="*/ 672586 h 672585"/>
              <a:gd name="connsiteX35" fmla="*/ 436167 w 626199"/>
              <a:gd name="connsiteY35" fmla="*/ 672586 h 672585"/>
              <a:gd name="connsiteX36" fmla="*/ 436167 w 626199"/>
              <a:gd name="connsiteY36" fmla="*/ 661662 h 672585"/>
              <a:gd name="connsiteX37" fmla="*/ 580516 w 626199"/>
              <a:gd name="connsiteY37" fmla="*/ 517313 h 672585"/>
              <a:gd name="connsiteX38" fmla="*/ 436167 w 626199"/>
              <a:gd name="connsiteY38" fmla="*/ 661662 h 672585"/>
              <a:gd name="connsiteX39" fmla="*/ 436167 w 626199"/>
              <a:gd name="connsiteY39" fmla="*/ 672586 h 672585"/>
              <a:gd name="connsiteX40" fmla="*/ 591440 w 626199"/>
              <a:gd name="connsiteY40" fmla="*/ 517313 h 672585"/>
              <a:gd name="connsiteX41" fmla="*/ 580516 w 626199"/>
              <a:gd name="connsiteY41" fmla="*/ 517313 h 67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6199" h="672585">
                <a:moveTo>
                  <a:pt x="589842" y="1596"/>
                </a:moveTo>
                <a:cubicBezTo>
                  <a:pt x="587707" y="-532"/>
                  <a:pt x="584249" y="-532"/>
                  <a:pt x="582114" y="1596"/>
                </a:cubicBezTo>
                <a:lnTo>
                  <a:pt x="547358" y="36359"/>
                </a:lnTo>
                <a:cubicBezTo>
                  <a:pt x="545223" y="38487"/>
                  <a:pt x="545223" y="41945"/>
                  <a:pt x="547358" y="44080"/>
                </a:cubicBezTo>
                <a:cubicBezTo>
                  <a:pt x="549493" y="46215"/>
                  <a:pt x="552951" y="46215"/>
                  <a:pt x="555080" y="44080"/>
                </a:cubicBezTo>
                <a:lnTo>
                  <a:pt x="585978" y="13182"/>
                </a:lnTo>
                <a:lnTo>
                  <a:pt x="616877" y="44080"/>
                </a:lnTo>
                <a:cubicBezTo>
                  <a:pt x="619005" y="46215"/>
                  <a:pt x="622463" y="46215"/>
                  <a:pt x="624598" y="44080"/>
                </a:cubicBezTo>
                <a:cubicBezTo>
                  <a:pt x="626733" y="41945"/>
                  <a:pt x="626733" y="38487"/>
                  <a:pt x="624598" y="36359"/>
                </a:cubicBezTo>
                <a:lnTo>
                  <a:pt x="589842" y="1596"/>
                </a:lnTo>
                <a:close/>
                <a:moveTo>
                  <a:pt x="580516" y="211450"/>
                </a:moveTo>
                <a:cubicBezTo>
                  <a:pt x="580516" y="214465"/>
                  <a:pt x="582963" y="216912"/>
                  <a:pt x="585978" y="216912"/>
                </a:cubicBezTo>
                <a:cubicBezTo>
                  <a:pt x="588993" y="216912"/>
                  <a:pt x="591440" y="214465"/>
                  <a:pt x="591440" y="211450"/>
                </a:cubicBezTo>
                <a:lnTo>
                  <a:pt x="580516" y="211450"/>
                </a:lnTo>
                <a:close/>
                <a:moveTo>
                  <a:pt x="591440" y="461134"/>
                </a:moveTo>
                <a:cubicBezTo>
                  <a:pt x="591440" y="458119"/>
                  <a:pt x="588993" y="455672"/>
                  <a:pt x="585978" y="455672"/>
                </a:cubicBezTo>
                <a:cubicBezTo>
                  <a:pt x="582963" y="455672"/>
                  <a:pt x="580516" y="458119"/>
                  <a:pt x="580516" y="461134"/>
                </a:cubicBezTo>
                <a:lnTo>
                  <a:pt x="591440" y="461134"/>
                </a:lnTo>
                <a:close/>
                <a:moveTo>
                  <a:pt x="5462" y="661662"/>
                </a:moveTo>
                <a:cubicBezTo>
                  <a:pt x="2447" y="661662"/>
                  <a:pt x="0" y="664109"/>
                  <a:pt x="0" y="667124"/>
                </a:cubicBezTo>
                <a:cubicBezTo>
                  <a:pt x="0" y="670139"/>
                  <a:pt x="2447" y="672586"/>
                  <a:pt x="5462" y="672586"/>
                </a:cubicBezTo>
                <a:lnTo>
                  <a:pt x="5462" y="661662"/>
                </a:lnTo>
                <a:close/>
                <a:moveTo>
                  <a:pt x="580516" y="5460"/>
                </a:moveTo>
                <a:lnTo>
                  <a:pt x="580516" y="211450"/>
                </a:lnTo>
                <a:lnTo>
                  <a:pt x="591440" y="211450"/>
                </a:lnTo>
                <a:lnTo>
                  <a:pt x="591440" y="5460"/>
                </a:lnTo>
                <a:lnTo>
                  <a:pt x="580516" y="5460"/>
                </a:lnTo>
                <a:close/>
                <a:moveTo>
                  <a:pt x="580516" y="461134"/>
                </a:moveTo>
                <a:lnTo>
                  <a:pt x="580516" y="517313"/>
                </a:lnTo>
                <a:lnTo>
                  <a:pt x="591440" y="517313"/>
                </a:lnTo>
                <a:lnTo>
                  <a:pt x="591440" y="461134"/>
                </a:lnTo>
                <a:lnTo>
                  <a:pt x="580516" y="461134"/>
                </a:lnTo>
                <a:close/>
                <a:moveTo>
                  <a:pt x="436167" y="661662"/>
                </a:moveTo>
                <a:lnTo>
                  <a:pt x="5462" y="661662"/>
                </a:lnTo>
                <a:lnTo>
                  <a:pt x="5462" y="672586"/>
                </a:lnTo>
                <a:lnTo>
                  <a:pt x="436167" y="672586"/>
                </a:lnTo>
                <a:lnTo>
                  <a:pt x="436167" y="661662"/>
                </a:lnTo>
                <a:close/>
                <a:moveTo>
                  <a:pt x="580516" y="517313"/>
                </a:moveTo>
                <a:cubicBezTo>
                  <a:pt x="580516" y="597038"/>
                  <a:pt x="515892" y="661662"/>
                  <a:pt x="436167" y="661662"/>
                </a:cubicBezTo>
                <a:lnTo>
                  <a:pt x="436167" y="672586"/>
                </a:lnTo>
                <a:cubicBezTo>
                  <a:pt x="521922" y="672586"/>
                  <a:pt x="591440" y="603067"/>
                  <a:pt x="591440" y="517313"/>
                </a:cubicBezTo>
                <a:lnTo>
                  <a:pt x="580516" y="517313"/>
                </a:lnTo>
                <a:close/>
              </a:path>
            </a:pathLst>
          </a:custGeom>
          <a:solidFill>
            <a:srgbClr val="FFFFFF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DE5F5BA-CE0C-E8D4-0719-8D66CF6FE774}"/>
              </a:ext>
            </a:extLst>
          </p:cNvPr>
          <p:cNvSpPr/>
          <p:nvPr/>
        </p:nvSpPr>
        <p:spPr>
          <a:xfrm>
            <a:off x="3610611" y="2872121"/>
            <a:ext cx="1627324" cy="97096"/>
          </a:xfrm>
          <a:custGeom>
            <a:avLst/>
            <a:gdLst>
              <a:gd name="connsiteX0" fmla="*/ 0 w 1627324"/>
              <a:gd name="connsiteY0" fmla="*/ 49500 h 97096"/>
              <a:gd name="connsiteX1" fmla="*/ 0 w 1627324"/>
              <a:gd name="connsiteY1" fmla="*/ 50524 h 97096"/>
              <a:gd name="connsiteX2" fmla="*/ 1461 w 1627324"/>
              <a:gd name="connsiteY2" fmla="*/ 61104 h 97096"/>
              <a:gd name="connsiteX3" fmla="*/ 5655 w 1627324"/>
              <a:gd name="connsiteY3" fmla="*/ 69593 h 97096"/>
              <a:gd name="connsiteX4" fmla="*/ 12235 w 1627324"/>
              <a:gd name="connsiteY4" fmla="*/ 75249 h 97096"/>
              <a:gd name="connsiteX5" fmla="*/ 20967 w 1627324"/>
              <a:gd name="connsiteY5" fmla="*/ 77296 h 97096"/>
              <a:gd name="connsiteX6" fmla="*/ 26329 w 1627324"/>
              <a:gd name="connsiteY6" fmla="*/ 76666 h 97096"/>
              <a:gd name="connsiteX7" fmla="*/ 30867 w 1627324"/>
              <a:gd name="connsiteY7" fmla="*/ 74955 h 97096"/>
              <a:gd name="connsiteX8" fmla="*/ 33302 w 1627324"/>
              <a:gd name="connsiteY8" fmla="*/ 73251 h 97096"/>
              <a:gd name="connsiteX9" fmla="*/ 35499 w 1627324"/>
              <a:gd name="connsiteY9" fmla="*/ 71104 h 97096"/>
              <a:gd name="connsiteX10" fmla="*/ 35499 w 1627324"/>
              <a:gd name="connsiteY10" fmla="*/ 75642 h 97096"/>
              <a:gd name="connsiteX11" fmla="*/ 34525 w 1627324"/>
              <a:gd name="connsiteY11" fmla="*/ 81684 h 97096"/>
              <a:gd name="connsiteX12" fmla="*/ 31741 w 1627324"/>
              <a:gd name="connsiteY12" fmla="*/ 86072 h 97096"/>
              <a:gd name="connsiteX13" fmla="*/ 27309 w 1627324"/>
              <a:gd name="connsiteY13" fmla="*/ 88807 h 97096"/>
              <a:gd name="connsiteX14" fmla="*/ 21504 w 1627324"/>
              <a:gd name="connsiteY14" fmla="*/ 89730 h 97096"/>
              <a:gd name="connsiteX15" fmla="*/ 17896 w 1627324"/>
              <a:gd name="connsiteY15" fmla="*/ 89343 h 97096"/>
              <a:gd name="connsiteX16" fmla="*/ 14288 w 1627324"/>
              <a:gd name="connsiteY16" fmla="*/ 88170 h 97096"/>
              <a:gd name="connsiteX17" fmla="*/ 10724 w 1627324"/>
              <a:gd name="connsiteY17" fmla="*/ 85929 h 97096"/>
              <a:gd name="connsiteX18" fmla="*/ 7309 w 1627324"/>
              <a:gd name="connsiteY18" fmla="*/ 82564 h 97096"/>
              <a:gd name="connsiteX19" fmla="*/ 2628 w 1627324"/>
              <a:gd name="connsiteY19" fmla="*/ 87976 h 97096"/>
              <a:gd name="connsiteX20" fmla="*/ 6922 w 1627324"/>
              <a:gd name="connsiteY20" fmla="*/ 92315 h 97096"/>
              <a:gd name="connsiteX21" fmla="*/ 12191 w 1627324"/>
              <a:gd name="connsiteY21" fmla="*/ 95099 h 97096"/>
              <a:gd name="connsiteX22" fmla="*/ 17503 w 1627324"/>
              <a:gd name="connsiteY22" fmla="*/ 96609 h 97096"/>
              <a:gd name="connsiteX23" fmla="*/ 22184 w 1627324"/>
              <a:gd name="connsiteY23" fmla="*/ 97096 h 97096"/>
              <a:gd name="connsiteX24" fmla="*/ 31254 w 1627324"/>
              <a:gd name="connsiteY24" fmla="*/ 95635 h 97096"/>
              <a:gd name="connsiteX25" fmla="*/ 38327 w 1627324"/>
              <a:gd name="connsiteY25" fmla="*/ 91341 h 97096"/>
              <a:gd name="connsiteX26" fmla="*/ 42865 w 1627324"/>
              <a:gd name="connsiteY26" fmla="*/ 84468 h 97096"/>
              <a:gd name="connsiteX27" fmla="*/ 44519 w 1627324"/>
              <a:gd name="connsiteY27" fmla="*/ 75199 h 97096"/>
              <a:gd name="connsiteX28" fmla="*/ 44519 w 1627324"/>
              <a:gd name="connsiteY28" fmla="*/ 23558 h 97096"/>
              <a:gd name="connsiteX29" fmla="*/ 36329 w 1627324"/>
              <a:gd name="connsiteY29" fmla="*/ 23558 h 97096"/>
              <a:gd name="connsiteX30" fmla="*/ 35892 w 1627324"/>
              <a:gd name="connsiteY30" fmla="*/ 29313 h 97096"/>
              <a:gd name="connsiteX31" fmla="*/ 33888 w 1627324"/>
              <a:gd name="connsiteY31" fmla="*/ 27166 h 97096"/>
              <a:gd name="connsiteX32" fmla="*/ 31697 w 1627324"/>
              <a:gd name="connsiteY32" fmla="*/ 25462 h 97096"/>
              <a:gd name="connsiteX33" fmla="*/ 26866 w 1627324"/>
              <a:gd name="connsiteY33" fmla="*/ 23314 h 97096"/>
              <a:gd name="connsiteX34" fmla="*/ 21067 w 1627324"/>
              <a:gd name="connsiteY34" fmla="*/ 22584 h 97096"/>
              <a:gd name="connsiteX35" fmla="*/ 12235 w 1627324"/>
              <a:gd name="connsiteY35" fmla="*/ 24581 h 97096"/>
              <a:gd name="connsiteX36" fmla="*/ 5605 w 1627324"/>
              <a:gd name="connsiteY36" fmla="*/ 30143 h 97096"/>
              <a:gd name="connsiteX37" fmla="*/ 1411 w 1627324"/>
              <a:gd name="connsiteY37" fmla="*/ 38676 h 97096"/>
              <a:gd name="connsiteX38" fmla="*/ 0 w 1627324"/>
              <a:gd name="connsiteY38" fmla="*/ 49500 h 97096"/>
              <a:gd name="connsiteX39" fmla="*/ 9020 w 1627324"/>
              <a:gd name="connsiteY39" fmla="*/ 50524 h 97096"/>
              <a:gd name="connsiteX40" fmla="*/ 9020 w 1627324"/>
              <a:gd name="connsiteY40" fmla="*/ 49500 h 97096"/>
              <a:gd name="connsiteX41" fmla="*/ 9800 w 1627324"/>
              <a:gd name="connsiteY41" fmla="*/ 42184 h 97096"/>
              <a:gd name="connsiteX42" fmla="*/ 12384 w 1627324"/>
              <a:gd name="connsiteY42" fmla="*/ 35992 h 97096"/>
              <a:gd name="connsiteX43" fmla="*/ 16773 w 1627324"/>
              <a:gd name="connsiteY43" fmla="*/ 31797 h 97096"/>
              <a:gd name="connsiteX44" fmla="*/ 23308 w 1627324"/>
              <a:gd name="connsiteY44" fmla="*/ 30237 h 97096"/>
              <a:gd name="connsiteX45" fmla="*/ 27403 w 1627324"/>
              <a:gd name="connsiteY45" fmla="*/ 30824 h 97096"/>
              <a:gd name="connsiteX46" fmla="*/ 30767 w 1627324"/>
              <a:gd name="connsiteY46" fmla="*/ 32334 h 97096"/>
              <a:gd name="connsiteX47" fmla="*/ 33451 w 1627324"/>
              <a:gd name="connsiteY47" fmla="*/ 34725 h 97096"/>
              <a:gd name="connsiteX48" fmla="*/ 35499 w 1627324"/>
              <a:gd name="connsiteY48" fmla="*/ 37746 h 97096"/>
              <a:gd name="connsiteX49" fmla="*/ 35499 w 1627324"/>
              <a:gd name="connsiteY49" fmla="*/ 61934 h 97096"/>
              <a:gd name="connsiteX50" fmla="*/ 33451 w 1627324"/>
              <a:gd name="connsiteY50" fmla="*/ 65055 h 97096"/>
              <a:gd name="connsiteX51" fmla="*/ 30817 w 1627324"/>
              <a:gd name="connsiteY51" fmla="*/ 67496 h 97096"/>
              <a:gd name="connsiteX52" fmla="*/ 27403 w 1627324"/>
              <a:gd name="connsiteY52" fmla="*/ 69106 h 97096"/>
              <a:gd name="connsiteX53" fmla="*/ 23208 w 1627324"/>
              <a:gd name="connsiteY53" fmla="*/ 69643 h 97096"/>
              <a:gd name="connsiteX54" fmla="*/ 16773 w 1627324"/>
              <a:gd name="connsiteY54" fmla="*/ 68133 h 97096"/>
              <a:gd name="connsiteX55" fmla="*/ 12384 w 1627324"/>
              <a:gd name="connsiteY55" fmla="*/ 63938 h 97096"/>
              <a:gd name="connsiteX56" fmla="*/ 9800 w 1627324"/>
              <a:gd name="connsiteY56" fmla="*/ 57839 h 97096"/>
              <a:gd name="connsiteX57" fmla="*/ 9020 w 1627324"/>
              <a:gd name="connsiteY57" fmla="*/ 50524 h 97096"/>
              <a:gd name="connsiteX58" fmla="*/ 61953 w 1627324"/>
              <a:gd name="connsiteY58" fmla="*/ 23558 h 97096"/>
              <a:gd name="connsiteX59" fmla="*/ 61953 w 1627324"/>
              <a:gd name="connsiteY59" fmla="*/ 31410 h 97096"/>
              <a:gd name="connsiteX60" fmla="*/ 79899 w 1627324"/>
              <a:gd name="connsiteY60" fmla="*/ 31410 h 97096"/>
              <a:gd name="connsiteX61" fmla="*/ 79899 w 1627324"/>
              <a:gd name="connsiteY61" fmla="*/ 68520 h 97096"/>
              <a:gd name="connsiteX62" fmla="*/ 61953 w 1627324"/>
              <a:gd name="connsiteY62" fmla="*/ 68520 h 97096"/>
              <a:gd name="connsiteX63" fmla="*/ 61953 w 1627324"/>
              <a:gd name="connsiteY63" fmla="*/ 76322 h 97096"/>
              <a:gd name="connsiteX64" fmla="*/ 106135 w 1627324"/>
              <a:gd name="connsiteY64" fmla="*/ 76322 h 97096"/>
              <a:gd name="connsiteX65" fmla="*/ 106135 w 1627324"/>
              <a:gd name="connsiteY65" fmla="*/ 68520 h 97096"/>
              <a:gd name="connsiteX66" fmla="*/ 88919 w 1627324"/>
              <a:gd name="connsiteY66" fmla="*/ 68520 h 97096"/>
              <a:gd name="connsiteX67" fmla="*/ 88919 w 1627324"/>
              <a:gd name="connsiteY67" fmla="*/ 23558 h 97096"/>
              <a:gd name="connsiteX68" fmla="*/ 61953 w 1627324"/>
              <a:gd name="connsiteY68" fmla="*/ 23558 h 97096"/>
              <a:gd name="connsiteX69" fmla="*/ 78732 w 1627324"/>
              <a:gd name="connsiteY69" fmla="*/ 9707 h 97096"/>
              <a:gd name="connsiteX70" fmla="*/ 80049 w 1627324"/>
              <a:gd name="connsiteY70" fmla="*/ 13364 h 97096"/>
              <a:gd name="connsiteX71" fmla="*/ 84144 w 1627324"/>
              <a:gd name="connsiteY71" fmla="*/ 14825 h 97096"/>
              <a:gd name="connsiteX72" fmla="*/ 88189 w 1627324"/>
              <a:gd name="connsiteY72" fmla="*/ 13364 h 97096"/>
              <a:gd name="connsiteX73" fmla="*/ 89556 w 1627324"/>
              <a:gd name="connsiteY73" fmla="*/ 9707 h 97096"/>
              <a:gd name="connsiteX74" fmla="*/ 89162 w 1627324"/>
              <a:gd name="connsiteY74" fmla="*/ 7466 h 97096"/>
              <a:gd name="connsiteX75" fmla="*/ 87995 w 1627324"/>
              <a:gd name="connsiteY75" fmla="*/ 5755 h 97096"/>
              <a:gd name="connsiteX76" fmla="*/ 86385 w 1627324"/>
              <a:gd name="connsiteY76" fmla="*/ 4781 h 97096"/>
              <a:gd name="connsiteX77" fmla="*/ 84144 w 1627324"/>
              <a:gd name="connsiteY77" fmla="*/ 4395 h 97096"/>
              <a:gd name="connsiteX78" fmla="*/ 81853 w 1627324"/>
              <a:gd name="connsiteY78" fmla="*/ 4781 h 97096"/>
              <a:gd name="connsiteX79" fmla="*/ 80242 w 1627324"/>
              <a:gd name="connsiteY79" fmla="*/ 5755 h 97096"/>
              <a:gd name="connsiteX80" fmla="*/ 79069 w 1627324"/>
              <a:gd name="connsiteY80" fmla="*/ 7516 h 97096"/>
              <a:gd name="connsiteX81" fmla="*/ 78732 w 1627324"/>
              <a:gd name="connsiteY81" fmla="*/ 9707 h 97096"/>
              <a:gd name="connsiteX82" fmla="*/ 140785 w 1627324"/>
              <a:gd name="connsiteY82" fmla="*/ 10780 h 97096"/>
              <a:gd name="connsiteX83" fmla="*/ 131715 w 1627324"/>
              <a:gd name="connsiteY83" fmla="*/ 10780 h 97096"/>
              <a:gd name="connsiteX84" fmla="*/ 131715 w 1627324"/>
              <a:gd name="connsiteY84" fmla="*/ 23558 h 97096"/>
              <a:gd name="connsiteX85" fmla="*/ 117864 w 1627324"/>
              <a:gd name="connsiteY85" fmla="*/ 23558 h 97096"/>
              <a:gd name="connsiteX86" fmla="*/ 117864 w 1627324"/>
              <a:gd name="connsiteY86" fmla="*/ 30530 h 97096"/>
              <a:gd name="connsiteX87" fmla="*/ 131715 w 1627324"/>
              <a:gd name="connsiteY87" fmla="*/ 30530 h 97096"/>
              <a:gd name="connsiteX88" fmla="*/ 131715 w 1627324"/>
              <a:gd name="connsiteY88" fmla="*/ 59206 h 97096"/>
              <a:gd name="connsiteX89" fmla="*/ 132982 w 1627324"/>
              <a:gd name="connsiteY89" fmla="*/ 67546 h 97096"/>
              <a:gd name="connsiteX90" fmla="*/ 136540 w 1627324"/>
              <a:gd name="connsiteY90" fmla="*/ 73101 h 97096"/>
              <a:gd name="connsiteX91" fmla="*/ 141808 w 1627324"/>
              <a:gd name="connsiteY91" fmla="*/ 76322 h 97096"/>
              <a:gd name="connsiteX92" fmla="*/ 148394 w 1627324"/>
              <a:gd name="connsiteY92" fmla="*/ 77296 h 97096"/>
              <a:gd name="connsiteX93" fmla="*/ 152582 w 1627324"/>
              <a:gd name="connsiteY93" fmla="*/ 77103 h 97096"/>
              <a:gd name="connsiteX94" fmla="*/ 156633 w 1627324"/>
              <a:gd name="connsiteY94" fmla="*/ 76516 h 97096"/>
              <a:gd name="connsiteX95" fmla="*/ 160141 w 1627324"/>
              <a:gd name="connsiteY95" fmla="*/ 75686 h 97096"/>
              <a:gd name="connsiteX96" fmla="*/ 162875 w 1627324"/>
              <a:gd name="connsiteY96" fmla="*/ 74468 h 97096"/>
              <a:gd name="connsiteX97" fmla="*/ 161608 w 1627324"/>
              <a:gd name="connsiteY97" fmla="*/ 68083 h 97096"/>
              <a:gd name="connsiteX98" fmla="*/ 159461 w 1627324"/>
              <a:gd name="connsiteY98" fmla="*/ 68570 h 97096"/>
              <a:gd name="connsiteX99" fmla="*/ 156727 w 1627324"/>
              <a:gd name="connsiteY99" fmla="*/ 69056 h 97096"/>
              <a:gd name="connsiteX100" fmla="*/ 153656 w 1627324"/>
              <a:gd name="connsiteY100" fmla="*/ 69493 h 97096"/>
              <a:gd name="connsiteX101" fmla="*/ 150635 w 1627324"/>
              <a:gd name="connsiteY101" fmla="*/ 69643 h 97096"/>
              <a:gd name="connsiteX102" fmla="*/ 146833 w 1627324"/>
              <a:gd name="connsiteY102" fmla="*/ 69156 h 97096"/>
              <a:gd name="connsiteX103" fmla="*/ 143712 w 1627324"/>
              <a:gd name="connsiteY103" fmla="*/ 67446 h 97096"/>
              <a:gd name="connsiteX104" fmla="*/ 141565 w 1627324"/>
              <a:gd name="connsiteY104" fmla="*/ 64275 h 97096"/>
              <a:gd name="connsiteX105" fmla="*/ 140785 w 1627324"/>
              <a:gd name="connsiteY105" fmla="*/ 59206 h 97096"/>
              <a:gd name="connsiteX106" fmla="*/ 140785 w 1627324"/>
              <a:gd name="connsiteY106" fmla="*/ 30530 h 97096"/>
              <a:gd name="connsiteX107" fmla="*/ 160878 w 1627324"/>
              <a:gd name="connsiteY107" fmla="*/ 30530 h 97096"/>
              <a:gd name="connsiteX108" fmla="*/ 160878 w 1627324"/>
              <a:gd name="connsiteY108" fmla="*/ 23558 h 97096"/>
              <a:gd name="connsiteX109" fmla="*/ 140785 w 1627324"/>
              <a:gd name="connsiteY109" fmla="*/ 23558 h 97096"/>
              <a:gd name="connsiteX110" fmla="*/ 140785 w 1627324"/>
              <a:gd name="connsiteY110" fmla="*/ 10780 h 97096"/>
              <a:gd name="connsiteX111" fmla="*/ 259672 w 1627324"/>
              <a:gd name="connsiteY111" fmla="*/ 69980 h 97096"/>
              <a:gd name="connsiteX112" fmla="*/ 252556 w 1627324"/>
              <a:gd name="connsiteY112" fmla="*/ 68326 h 97096"/>
              <a:gd name="connsiteX113" fmla="*/ 248018 w 1627324"/>
              <a:gd name="connsiteY113" fmla="*/ 63888 h 97096"/>
              <a:gd name="connsiteX114" fmla="*/ 245484 w 1627324"/>
              <a:gd name="connsiteY114" fmla="*/ 57839 h 97096"/>
              <a:gd name="connsiteX115" fmla="*/ 244753 w 1627324"/>
              <a:gd name="connsiteY115" fmla="*/ 50967 h 97096"/>
              <a:gd name="connsiteX116" fmla="*/ 244753 w 1627324"/>
              <a:gd name="connsiteY116" fmla="*/ 48913 h 97096"/>
              <a:gd name="connsiteX117" fmla="*/ 245484 w 1627324"/>
              <a:gd name="connsiteY117" fmla="*/ 42134 h 97096"/>
              <a:gd name="connsiteX118" fmla="*/ 248018 w 1627324"/>
              <a:gd name="connsiteY118" fmla="*/ 36042 h 97096"/>
              <a:gd name="connsiteX119" fmla="*/ 252600 w 1627324"/>
              <a:gd name="connsiteY119" fmla="*/ 31704 h 97096"/>
              <a:gd name="connsiteX120" fmla="*/ 259672 w 1627324"/>
              <a:gd name="connsiteY120" fmla="*/ 29993 h 97096"/>
              <a:gd name="connsiteX121" fmla="*/ 264747 w 1627324"/>
              <a:gd name="connsiteY121" fmla="*/ 30923 h 97096"/>
              <a:gd name="connsiteX122" fmla="*/ 268841 w 1627324"/>
              <a:gd name="connsiteY122" fmla="*/ 33458 h 97096"/>
              <a:gd name="connsiteX123" fmla="*/ 271526 w 1627324"/>
              <a:gd name="connsiteY123" fmla="*/ 37209 h 97096"/>
              <a:gd name="connsiteX124" fmla="*/ 272599 w 1627324"/>
              <a:gd name="connsiteY124" fmla="*/ 41697 h 97096"/>
              <a:gd name="connsiteX125" fmla="*/ 281132 w 1627324"/>
              <a:gd name="connsiteY125" fmla="*/ 41697 h 97096"/>
              <a:gd name="connsiteX126" fmla="*/ 279522 w 1627324"/>
              <a:gd name="connsiteY126" fmla="*/ 34188 h 97096"/>
              <a:gd name="connsiteX127" fmla="*/ 275084 w 1627324"/>
              <a:gd name="connsiteY127" fmla="*/ 28089 h 97096"/>
              <a:gd name="connsiteX128" fmla="*/ 268255 w 1627324"/>
              <a:gd name="connsiteY128" fmla="*/ 24095 h 97096"/>
              <a:gd name="connsiteX129" fmla="*/ 259672 w 1627324"/>
              <a:gd name="connsiteY129" fmla="*/ 22584 h 97096"/>
              <a:gd name="connsiteX130" fmla="*/ 249191 w 1627324"/>
              <a:gd name="connsiteY130" fmla="*/ 24725 h 97096"/>
              <a:gd name="connsiteX131" fmla="*/ 241726 w 1627324"/>
              <a:gd name="connsiteY131" fmla="*/ 30480 h 97096"/>
              <a:gd name="connsiteX132" fmla="*/ 237194 w 1627324"/>
              <a:gd name="connsiteY132" fmla="*/ 38920 h 97096"/>
              <a:gd name="connsiteX133" fmla="*/ 235677 w 1627324"/>
              <a:gd name="connsiteY133" fmla="*/ 48913 h 97096"/>
              <a:gd name="connsiteX134" fmla="*/ 235677 w 1627324"/>
              <a:gd name="connsiteY134" fmla="*/ 50967 h 97096"/>
              <a:gd name="connsiteX135" fmla="*/ 237194 w 1627324"/>
              <a:gd name="connsiteY135" fmla="*/ 61010 h 97096"/>
              <a:gd name="connsiteX136" fmla="*/ 241726 w 1627324"/>
              <a:gd name="connsiteY136" fmla="*/ 69350 h 97096"/>
              <a:gd name="connsiteX137" fmla="*/ 249191 w 1627324"/>
              <a:gd name="connsiteY137" fmla="*/ 75149 h 97096"/>
              <a:gd name="connsiteX138" fmla="*/ 259672 w 1627324"/>
              <a:gd name="connsiteY138" fmla="*/ 77296 h 97096"/>
              <a:gd name="connsiteX139" fmla="*/ 267718 w 1627324"/>
              <a:gd name="connsiteY139" fmla="*/ 75885 h 97096"/>
              <a:gd name="connsiteX140" fmla="*/ 274547 w 1627324"/>
              <a:gd name="connsiteY140" fmla="*/ 71984 h 97096"/>
              <a:gd name="connsiteX141" fmla="*/ 279278 w 1627324"/>
              <a:gd name="connsiteY141" fmla="*/ 66422 h 97096"/>
              <a:gd name="connsiteX142" fmla="*/ 281132 w 1627324"/>
              <a:gd name="connsiteY142" fmla="*/ 59693 h 97096"/>
              <a:gd name="connsiteX143" fmla="*/ 272599 w 1627324"/>
              <a:gd name="connsiteY143" fmla="*/ 59693 h 97096"/>
              <a:gd name="connsiteX144" fmla="*/ 271426 w 1627324"/>
              <a:gd name="connsiteY144" fmla="*/ 63788 h 97096"/>
              <a:gd name="connsiteX145" fmla="*/ 268548 w 1627324"/>
              <a:gd name="connsiteY145" fmla="*/ 67009 h 97096"/>
              <a:gd name="connsiteX146" fmla="*/ 264403 w 1627324"/>
              <a:gd name="connsiteY146" fmla="*/ 69200 h 97096"/>
              <a:gd name="connsiteX147" fmla="*/ 259672 w 1627324"/>
              <a:gd name="connsiteY147" fmla="*/ 69980 h 97096"/>
              <a:gd name="connsiteX148" fmla="*/ 293541 w 1627324"/>
              <a:gd name="connsiteY148" fmla="*/ 49450 h 97096"/>
              <a:gd name="connsiteX149" fmla="*/ 293541 w 1627324"/>
              <a:gd name="connsiteY149" fmla="*/ 50524 h 97096"/>
              <a:gd name="connsiteX150" fmla="*/ 295196 w 1627324"/>
              <a:gd name="connsiteY150" fmla="*/ 61104 h 97096"/>
              <a:gd name="connsiteX151" fmla="*/ 299977 w 1627324"/>
              <a:gd name="connsiteY151" fmla="*/ 69593 h 97096"/>
              <a:gd name="connsiteX152" fmla="*/ 307486 w 1627324"/>
              <a:gd name="connsiteY152" fmla="*/ 75249 h 97096"/>
              <a:gd name="connsiteX153" fmla="*/ 317580 w 1627324"/>
              <a:gd name="connsiteY153" fmla="*/ 77296 h 97096"/>
              <a:gd name="connsiteX154" fmla="*/ 327580 w 1627324"/>
              <a:gd name="connsiteY154" fmla="*/ 75249 h 97096"/>
              <a:gd name="connsiteX155" fmla="*/ 335139 w 1627324"/>
              <a:gd name="connsiteY155" fmla="*/ 69593 h 97096"/>
              <a:gd name="connsiteX156" fmla="*/ 339870 w 1627324"/>
              <a:gd name="connsiteY156" fmla="*/ 61104 h 97096"/>
              <a:gd name="connsiteX157" fmla="*/ 341525 w 1627324"/>
              <a:gd name="connsiteY157" fmla="*/ 50524 h 97096"/>
              <a:gd name="connsiteX158" fmla="*/ 341525 w 1627324"/>
              <a:gd name="connsiteY158" fmla="*/ 49450 h 97096"/>
              <a:gd name="connsiteX159" fmla="*/ 339870 w 1627324"/>
              <a:gd name="connsiteY159" fmla="*/ 38870 h 97096"/>
              <a:gd name="connsiteX160" fmla="*/ 335139 w 1627324"/>
              <a:gd name="connsiteY160" fmla="*/ 30337 h 97096"/>
              <a:gd name="connsiteX161" fmla="*/ 327530 w 1627324"/>
              <a:gd name="connsiteY161" fmla="*/ 24681 h 97096"/>
              <a:gd name="connsiteX162" fmla="*/ 317486 w 1627324"/>
              <a:gd name="connsiteY162" fmla="*/ 22584 h 97096"/>
              <a:gd name="connsiteX163" fmla="*/ 307486 w 1627324"/>
              <a:gd name="connsiteY163" fmla="*/ 24681 h 97096"/>
              <a:gd name="connsiteX164" fmla="*/ 299977 w 1627324"/>
              <a:gd name="connsiteY164" fmla="*/ 30337 h 97096"/>
              <a:gd name="connsiteX165" fmla="*/ 295196 w 1627324"/>
              <a:gd name="connsiteY165" fmla="*/ 38870 h 97096"/>
              <a:gd name="connsiteX166" fmla="*/ 293541 w 1627324"/>
              <a:gd name="connsiteY166" fmla="*/ 49450 h 97096"/>
              <a:gd name="connsiteX167" fmla="*/ 302561 w 1627324"/>
              <a:gd name="connsiteY167" fmla="*/ 50524 h 97096"/>
              <a:gd name="connsiteX168" fmla="*/ 302561 w 1627324"/>
              <a:gd name="connsiteY168" fmla="*/ 49450 h 97096"/>
              <a:gd name="connsiteX169" fmla="*/ 303491 w 1627324"/>
              <a:gd name="connsiteY169" fmla="*/ 42091 h 97096"/>
              <a:gd name="connsiteX170" fmla="*/ 306319 w 1627324"/>
              <a:gd name="connsiteY170" fmla="*/ 35849 h 97096"/>
              <a:gd name="connsiteX171" fmla="*/ 310951 w 1627324"/>
              <a:gd name="connsiteY171" fmla="*/ 31604 h 97096"/>
              <a:gd name="connsiteX172" fmla="*/ 317486 w 1627324"/>
              <a:gd name="connsiteY172" fmla="*/ 29993 h 97096"/>
              <a:gd name="connsiteX173" fmla="*/ 324022 w 1627324"/>
              <a:gd name="connsiteY173" fmla="*/ 31604 h 97096"/>
              <a:gd name="connsiteX174" fmla="*/ 328747 w 1627324"/>
              <a:gd name="connsiteY174" fmla="*/ 35849 h 97096"/>
              <a:gd name="connsiteX175" fmla="*/ 331531 w 1627324"/>
              <a:gd name="connsiteY175" fmla="*/ 42091 h 97096"/>
              <a:gd name="connsiteX176" fmla="*/ 332505 w 1627324"/>
              <a:gd name="connsiteY176" fmla="*/ 49450 h 97096"/>
              <a:gd name="connsiteX177" fmla="*/ 332505 w 1627324"/>
              <a:gd name="connsiteY177" fmla="*/ 50524 h 97096"/>
              <a:gd name="connsiteX178" fmla="*/ 331581 w 1627324"/>
              <a:gd name="connsiteY178" fmla="*/ 57983 h 97096"/>
              <a:gd name="connsiteX179" fmla="*/ 328797 w 1627324"/>
              <a:gd name="connsiteY179" fmla="*/ 64181 h 97096"/>
              <a:gd name="connsiteX180" fmla="*/ 324065 w 1627324"/>
              <a:gd name="connsiteY180" fmla="*/ 68420 h 97096"/>
              <a:gd name="connsiteX181" fmla="*/ 317580 w 1627324"/>
              <a:gd name="connsiteY181" fmla="*/ 69980 h 97096"/>
              <a:gd name="connsiteX182" fmla="*/ 311001 w 1627324"/>
              <a:gd name="connsiteY182" fmla="*/ 68420 h 97096"/>
              <a:gd name="connsiteX183" fmla="*/ 306319 w 1627324"/>
              <a:gd name="connsiteY183" fmla="*/ 64181 h 97096"/>
              <a:gd name="connsiteX184" fmla="*/ 303491 w 1627324"/>
              <a:gd name="connsiteY184" fmla="*/ 57983 h 97096"/>
              <a:gd name="connsiteX185" fmla="*/ 302561 w 1627324"/>
              <a:gd name="connsiteY185" fmla="*/ 50524 h 97096"/>
              <a:gd name="connsiteX186" fmla="*/ 359102 w 1627324"/>
              <a:gd name="connsiteY186" fmla="*/ 23558 h 97096"/>
              <a:gd name="connsiteX187" fmla="*/ 351013 w 1627324"/>
              <a:gd name="connsiteY187" fmla="*/ 23558 h 97096"/>
              <a:gd name="connsiteX188" fmla="*/ 351013 w 1627324"/>
              <a:gd name="connsiteY188" fmla="*/ 76322 h 97096"/>
              <a:gd name="connsiteX189" fmla="*/ 359595 w 1627324"/>
              <a:gd name="connsiteY189" fmla="*/ 76322 h 97096"/>
              <a:gd name="connsiteX190" fmla="*/ 359595 w 1627324"/>
              <a:gd name="connsiteY190" fmla="*/ 34332 h 97096"/>
              <a:gd name="connsiteX191" fmla="*/ 360326 w 1627324"/>
              <a:gd name="connsiteY191" fmla="*/ 32871 h 97096"/>
              <a:gd name="connsiteX192" fmla="*/ 361443 w 1627324"/>
              <a:gd name="connsiteY192" fmla="*/ 31654 h 97096"/>
              <a:gd name="connsiteX193" fmla="*/ 363447 w 1627324"/>
              <a:gd name="connsiteY193" fmla="*/ 30630 h 97096"/>
              <a:gd name="connsiteX194" fmla="*/ 366275 w 1627324"/>
              <a:gd name="connsiteY194" fmla="*/ 30237 h 97096"/>
              <a:gd name="connsiteX195" fmla="*/ 368809 w 1627324"/>
              <a:gd name="connsiteY195" fmla="*/ 30630 h 97096"/>
              <a:gd name="connsiteX196" fmla="*/ 370663 w 1627324"/>
              <a:gd name="connsiteY196" fmla="*/ 31747 h 97096"/>
              <a:gd name="connsiteX197" fmla="*/ 371786 w 1627324"/>
              <a:gd name="connsiteY197" fmla="*/ 33845 h 97096"/>
              <a:gd name="connsiteX198" fmla="*/ 372173 w 1627324"/>
              <a:gd name="connsiteY198" fmla="*/ 36772 h 97096"/>
              <a:gd name="connsiteX199" fmla="*/ 372173 w 1627324"/>
              <a:gd name="connsiteY199" fmla="*/ 76322 h 97096"/>
              <a:gd name="connsiteX200" fmla="*/ 380756 w 1627324"/>
              <a:gd name="connsiteY200" fmla="*/ 76322 h 97096"/>
              <a:gd name="connsiteX201" fmla="*/ 380756 w 1627324"/>
              <a:gd name="connsiteY201" fmla="*/ 36822 h 97096"/>
              <a:gd name="connsiteX202" fmla="*/ 380756 w 1627324"/>
              <a:gd name="connsiteY202" fmla="*/ 36335 h 97096"/>
              <a:gd name="connsiteX203" fmla="*/ 380756 w 1627324"/>
              <a:gd name="connsiteY203" fmla="*/ 35849 h 97096"/>
              <a:gd name="connsiteX204" fmla="*/ 381343 w 1627324"/>
              <a:gd name="connsiteY204" fmla="*/ 33651 h 97096"/>
              <a:gd name="connsiteX205" fmla="*/ 382560 w 1627324"/>
              <a:gd name="connsiteY205" fmla="*/ 31847 h 97096"/>
              <a:gd name="connsiteX206" fmla="*/ 384514 w 1627324"/>
              <a:gd name="connsiteY206" fmla="*/ 30680 h 97096"/>
              <a:gd name="connsiteX207" fmla="*/ 387292 w 1627324"/>
              <a:gd name="connsiteY207" fmla="*/ 30237 h 97096"/>
              <a:gd name="connsiteX208" fmla="*/ 389926 w 1627324"/>
              <a:gd name="connsiteY208" fmla="*/ 30630 h 97096"/>
              <a:gd name="connsiteX209" fmla="*/ 391873 w 1627324"/>
              <a:gd name="connsiteY209" fmla="*/ 31797 h 97096"/>
              <a:gd name="connsiteX210" fmla="*/ 392997 w 1627324"/>
              <a:gd name="connsiteY210" fmla="*/ 33895 h 97096"/>
              <a:gd name="connsiteX211" fmla="*/ 393390 w 1627324"/>
              <a:gd name="connsiteY211" fmla="*/ 36822 h 97096"/>
              <a:gd name="connsiteX212" fmla="*/ 393390 w 1627324"/>
              <a:gd name="connsiteY212" fmla="*/ 76322 h 97096"/>
              <a:gd name="connsiteX213" fmla="*/ 401973 w 1627324"/>
              <a:gd name="connsiteY213" fmla="*/ 76322 h 97096"/>
              <a:gd name="connsiteX214" fmla="*/ 401973 w 1627324"/>
              <a:gd name="connsiteY214" fmla="*/ 36922 h 97096"/>
              <a:gd name="connsiteX215" fmla="*/ 401093 w 1627324"/>
              <a:gd name="connsiteY215" fmla="*/ 30337 h 97096"/>
              <a:gd name="connsiteX216" fmla="*/ 398559 w 1627324"/>
              <a:gd name="connsiteY216" fmla="*/ 25749 h 97096"/>
              <a:gd name="connsiteX217" fmla="*/ 394851 w 1627324"/>
              <a:gd name="connsiteY217" fmla="*/ 23408 h 97096"/>
              <a:gd name="connsiteX218" fmla="*/ 389926 w 1627324"/>
              <a:gd name="connsiteY218" fmla="*/ 22584 h 97096"/>
              <a:gd name="connsiteX219" fmla="*/ 386218 w 1627324"/>
              <a:gd name="connsiteY219" fmla="*/ 23121 h 97096"/>
              <a:gd name="connsiteX220" fmla="*/ 383197 w 1627324"/>
              <a:gd name="connsiteY220" fmla="*/ 24438 h 97096"/>
              <a:gd name="connsiteX221" fmla="*/ 381199 w 1627324"/>
              <a:gd name="connsiteY221" fmla="*/ 26142 h 97096"/>
              <a:gd name="connsiteX222" fmla="*/ 379589 w 1627324"/>
              <a:gd name="connsiteY222" fmla="*/ 28239 h 97096"/>
              <a:gd name="connsiteX223" fmla="*/ 378272 w 1627324"/>
              <a:gd name="connsiteY223" fmla="*/ 26042 h 97096"/>
              <a:gd name="connsiteX224" fmla="*/ 376611 w 1627324"/>
              <a:gd name="connsiteY224" fmla="*/ 24388 h 97096"/>
              <a:gd name="connsiteX225" fmla="*/ 373640 w 1627324"/>
              <a:gd name="connsiteY225" fmla="*/ 23071 h 97096"/>
              <a:gd name="connsiteX226" fmla="*/ 369883 w 1627324"/>
              <a:gd name="connsiteY226" fmla="*/ 22584 h 97096"/>
              <a:gd name="connsiteX227" fmla="*/ 363541 w 1627324"/>
              <a:gd name="connsiteY227" fmla="*/ 24188 h 97096"/>
              <a:gd name="connsiteX228" fmla="*/ 359352 w 1627324"/>
              <a:gd name="connsiteY228" fmla="*/ 28533 h 97096"/>
              <a:gd name="connsiteX229" fmla="*/ 359102 w 1627324"/>
              <a:gd name="connsiteY229" fmla="*/ 23558 h 97096"/>
              <a:gd name="connsiteX230" fmla="*/ 417990 w 1627324"/>
              <a:gd name="connsiteY230" fmla="*/ 23558 h 97096"/>
              <a:gd name="connsiteX231" fmla="*/ 409894 w 1627324"/>
              <a:gd name="connsiteY231" fmla="*/ 23558 h 97096"/>
              <a:gd name="connsiteX232" fmla="*/ 409894 w 1627324"/>
              <a:gd name="connsiteY232" fmla="*/ 76322 h 97096"/>
              <a:gd name="connsiteX233" fmla="*/ 418477 w 1627324"/>
              <a:gd name="connsiteY233" fmla="*/ 76322 h 97096"/>
              <a:gd name="connsiteX234" fmla="*/ 418477 w 1627324"/>
              <a:gd name="connsiteY234" fmla="*/ 34332 h 97096"/>
              <a:gd name="connsiteX235" fmla="*/ 419208 w 1627324"/>
              <a:gd name="connsiteY235" fmla="*/ 32871 h 97096"/>
              <a:gd name="connsiteX236" fmla="*/ 420331 w 1627324"/>
              <a:gd name="connsiteY236" fmla="*/ 31654 h 97096"/>
              <a:gd name="connsiteX237" fmla="*/ 422329 w 1627324"/>
              <a:gd name="connsiteY237" fmla="*/ 30630 h 97096"/>
              <a:gd name="connsiteX238" fmla="*/ 425156 w 1627324"/>
              <a:gd name="connsiteY238" fmla="*/ 30237 h 97096"/>
              <a:gd name="connsiteX239" fmla="*/ 427697 w 1627324"/>
              <a:gd name="connsiteY239" fmla="*/ 30630 h 97096"/>
              <a:gd name="connsiteX240" fmla="*/ 429545 w 1627324"/>
              <a:gd name="connsiteY240" fmla="*/ 31747 h 97096"/>
              <a:gd name="connsiteX241" fmla="*/ 430668 w 1627324"/>
              <a:gd name="connsiteY241" fmla="*/ 33845 h 97096"/>
              <a:gd name="connsiteX242" fmla="*/ 431061 w 1627324"/>
              <a:gd name="connsiteY242" fmla="*/ 36772 h 97096"/>
              <a:gd name="connsiteX243" fmla="*/ 431061 w 1627324"/>
              <a:gd name="connsiteY243" fmla="*/ 76322 h 97096"/>
              <a:gd name="connsiteX244" fmla="*/ 439644 w 1627324"/>
              <a:gd name="connsiteY244" fmla="*/ 76322 h 97096"/>
              <a:gd name="connsiteX245" fmla="*/ 439644 w 1627324"/>
              <a:gd name="connsiteY245" fmla="*/ 36822 h 97096"/>
              <a:gd name="connsiteX246" fmla="*/ 439644 w 1627324"/>
              <a:gd name="connsiteY246" fmla="*/ 36335 h 97096"/>
              <a:gd name="connsiteX247" fmla="*/ 439644 w 1627324"/>
              <a:gd name="connsiteY247" fmla="*/ 35849 h 97096"/>
              <a:gd name="connsiteX248" fmla="*/ 440225 w 1627324"/>
              <a:gd name="connsiteY248" fmla="*/ 33651 h 97096"/>
              <a:gd name="connsiteX249" fmla="*/ 441448 w 1627324"/>
              <a:gd name="connsiteY249" fmla="*/ 31847 h 97096"/>
              <a:gd name="connsiteX250" fmla="*/ 443396 w 1627324"/>
              <a:gd name="connsiteY250" fmla="*/ 30680 h 97096"/>
              <a:gd name="connsiteX251" fmla="*/ 446174 w 1627324"/>
              <a:gd name="connsiteY251" fmla="*/ 30237 h 97096"/>
              <a:gd name="connsiteX252" fmla="*/ 448808 w 1627324"/>
              <a:gd name="connsiteY252" fmla="*/ 30630 h 97096"/>
              <a:gd name="connsiteX253" fmla="*/ 450761 w 1627324"/>
              <a:gd name="connsiteY253" fmla="*/ 31797 h 97096"/>
              <a:gd name="connsiteX254" fmla="*/ 451885 w 1627324"/>
              <a:gd name="connsiteY254" fmla="*/ 33895 h 97096"/>
              <a:gd name="connsiteX255" fmla="*/ 452272 w 1627324"/>
              <a:gd name="connsiteY255" fmla="*/ 36822 h 97096"/>
              <a:gd name="connsiteX256" fmla="*/ 452272 w 1627324"/>
              <a:gd name="connsiteY256" fmla="*/ 76322 h 97096"/>
              <a:gd name="connsiteX257" fmla="*/ 460855 w 1627324"/>
              <a:gd name="connsiteY257" fmla="*/ 76322 h 97096"/>
              <a:gd name="connsiteX258" fmla="*/ 460855 w 1627324"/>
              <a:gd name="connsiteY258" fmla="*/ 36922 h 97096"/>
              <a:gd name="connsiteX259" fmla="*/ 459975 w 1627324"/>
              <a:gd name="connsiteY259" fmla="*/ 30337 h 97096"/>
              <a:gd name="connsiteX260" fmla="*/ 457441 w 1627324"/>
              <a:gd name="connsiteY260" fmla="*/ 25749 h 97096"/>
              <a:gd name="connsiteX261" fmla="*/ 453733 w 1627324"/>
              <a:gd name="connsiteY261" fmla="*/ 23408 h 97096"/>
              <a:gd name="connsiteX262" fmla="*/ 448808 w 1627324"/>
              <a:gd name="connsiteY262" fmla="*/ 22584 h 97096"/>
              <a:gd name="connsiteX263" fmla="*/ 445106 w 1627324"/>
              <a:gd name="connsiteY263" fmla="*/ 23121 h 97096"/>
              <a:gd name="connsiteX264" fmla="*/ 442079 w 1627324"/>
              <a:gd name="connsiteY264" fmla="*/ 24438 h 97096"/>
              <a:gd name="connsiteX265" fmla="*/ 440081 w 1627324"/>
              <a:gd name="connsiteY265" fmla="*/ 26142 h 97096"/>
              <a:gd name="connsiteX266" fmla="*/ 438471 w 1627324"/>
              <a:gd name="connsiteY266" fmla="*/ 28239 h 97096"/>
              <a:gd name="connsiteX267" fmla="*/ 437154 w 1627324"/>
              <a:gd name="connsiteY267" fmla="*/ 26042 h 97096"/>
              <a:gd name="connsiteX268" fmla="*/ 435500 w 1627324"/>
              <a:gd name="connsiteY268" fmla="*/ 24388 h 97096"/>
              <a:gd name="connsiteX269" fmla="*/ 432522 w 1627324"/>
              <a:gd name="connsiteY269" fmla="*/ 23071 h 97096"/>
              <a:gd name="connsiteX270" fmla="*/ 428764 w 1627324"/>
              <a:gd name="connsiteY270" fmla="*/ 22584 h 97096"/>
              <a:gd name="connsiteX271" fmla="*/ 422429 w 1627324"/>
              <a:gd name="connsiteY271" fmla="*/ 24188 h 97096"/>
              <a:gd name="connsiteX272" fmla="*/ 418234 w 1627324"/>
              <a:gd name="connsiteY272" fmla="*/ 28533 h 97096"/>
              <a:gd name="connsiteX273" fmla="*/ 417990 w 1627324"/>
              <a:gd name="connsiteY273" fmla="*/ 23558 h 97096"/>
              <a:gd name="connsiteX274" fmla="*/ 474144 w 1627324"/>
              <a:gd name="connsiteY274" fmla="*/ 23558 h 97096"/>
              <a:gd name="connsiteX275" fmla="*/ 474144 w 1627324"/>
              <a:gd name="connsiteY275" fmla="*/ 31410 h 97096"/>
              <a:gd name="connsiteX276" fmla="*/ 492091 w 1627324"/>
              <a:gd name="connsiteY276" fmla="*/ 31410 h 97096"/>
              <a:gd name="connsiteX277" fmla="*/ 492091 w 1627324"/>
              <a:gd name="connsiteY277" fmla="*/ 68520 h 97096"/>
              <a:gd name="connsiteX278" fmla="*/ 474144 w 1627324"/>
              <a:gd name="connsiteY278" fmla="*/ 68520 h 97096"/>
              <a:gd name="connsiteX279" fmla="*/ 474144 w 1627324"/>
              <a:gd name="connsiteY279" fmla="*/ 76322 h 97096"/>
              <a:gd name="connsiteX280" fmla="*/ 518326 w 1627324"/>
              <a:gd name="connsiteY280" fmla="*/ 76322 h 97096"/>
              <a:gd name="connsiteX281" fmla="*/ 518326 w 1627324"/>
              <a:gd name="connsiteY281" fmla="*/ 68520 h 97096"/>
              <a:gd name="connsiteX282" fmla="*/ 501110 w 1627324"/>
              <a:gd name="connsiteY282" fmla="*/ 68520 h 97096"/>
              <a:gd name="connsiteX283" fmla="*/ 501110 w 1627324"/>
              <a:gd name="connsiteY283" fmla="*/ 23558 h 97096"/>
              <a:gd name="connsiteX284" fmla="*/ 474144 w 1627324"/>
              <a:gd name="connsiteY284" fmla="*/ 23558 h 97096"/>
              <a:gd name="connsiteX285" fmla="*/ 490917 w 1627324"/>
              <a:gd name="connsiteY285" fmla="*/ 9707 h 97096"/>
              <a:gd name="connsiteX286" fmla="*/ 492234 w 1627324"/>
              <a:gd name="connsiteY286" fmla="*/ 13364 h 97096"/>
              <a:gd name="connsiteX287" fmla="*/ 496329 w 1627324"/>
              <a:gd name="connsiteY287" fmla="*/ 14825 h 97096"/>
              <a:gd name="connsiteX288" fmla="*/ 500380 w 1627324"/>
              <a:gd name="connsiteY288" fmla="*/ 13364 h 97096"/>
              <a:gd name="connsiteX289" fmla="*/ 501747 w 1627324"/>
              <a:gd name="connsiteY289" fmla="*/ 9707 h 97096"/>
              <a:gd name="connsiteX290" fmla="*/ 501354 w 1627324"/>
              <a:gd name="connsiteY290" fmla="*/ 7466 h 97096"/>
              <a:gd name="connsiteX291" fmla="*/ 500187 w 1627324"/>
              <a:gd name="connsiteY291" fmla="*/ 5755 h 97096"/>
              <a:gd name="connsiteX292" fmla="*/ 498576 w 1627324"/>
              <a:gd name="connsiteY292" fmla="*/ 4781 h 97096"/>
              <a:gd name="connsiteX293" fmla="*/ 496329 w 1627324"/>
              <a:gd name="connsiteY293" fmla="*/ 4395 h 97096"/>
              <a:gd name="connsiteX294" fmla="*/ 494038 w 1627324"/>
              <a:gd name="connsiteY294" fmla="*/ 4781 h 97096"/>
              <a:gd name="connsiteX295" fmla="*/ 492428 w 1627324"/>
              <a:gd name="connsiteY295" fmla="*/ 5755 h 97096"/>
              <a:gd name="connsiteX296" fmla="*/ 491260 w 1627324"/>
              <a:gd name="connsiteY296" fmla="*/ 7516 h 97096"/>
              <a:gd name="connsiteX297" fmla="*/ 490917 w 1627324"/>
              <a:gd name="connsiteY297" fmla="*/ 9707 h 97096"/>
              <a:gd name="connsiteX298" fmla="*/ 552970 w 1627324"/>
              <a:gd name="connsiteY298" fmla="*/ 10780 h 97096"/>
              <a:gd name="connsiteX299" fmla="*/ 543900 w 1627324"/>
              <a:gd name="connsiteY299" fmla="*/ 10780 h 97096"/>
              <a:gd name="connsiteX300" fmla="*/ 543900 w 1627324"/>
              <a:gd name="connsiteY300" fmla="*/ 23558 h 97096"/>
              <a:gd name="connsiteX301" fmla="*/ 530055 w 1627324"/>
              <a:gd name="connsiteY301" fmla="*/ 23558 h 97096"/>
              <a:gd name="connsiteX302" fmla="*/ 530055 w 1627324"/>
              <a:gd name="connsiteY302" fmla="*/ 30530 h 97096"/>
              <a:gd name="connsiteX303" fmla="*/ 543900 w 1627324"/>
              <a:gd name="connsiteY303" fmla="*/ 30530 h 97096"/>
              <a:gd name="connsiteX304" fmla="*/ 543900 w 1627324"/>
              <a:gd name="connsiteY304" fmla="*/ 59206 h 97096"/>
              <a:gd name="connsiteX305" fmla="*/ 545167 w 1627324"/>
              <a:gd name="connsiteY305" fmla="*/ 67546 h 97096"/>
              <a:gd name="connsiteX306" fmla="*/ 548731 w 1627324"/>
              <a:gd name="connsiteY306" fmla="*/ 73101 h 97096"/>
              <a:gd name="connsiteX307" fmla="*/ 553994 w 1627324"/>
              <a:gd name="connsiteY307" fmla="*/ 76322 h 97096"/>
              <a:gd name="connsiteX308" fmla="*/ 560579 w 1627324"/>
              <a:gd name="connsiteY308" fmla="*/ 77296 h 97096"/>
              <a:gd name="connsiteX309" fmla="*/ 564774 w 1627324"/>
              <a:gd name="connsiteY309" fmla="*/ 77103 h 97096"/>
              <a:gd name="connsiteX310" fmla="*/ 568819 w 1627324"/>
              <a:gd name="connsiteY310" fmla="*/ 76516 h 97096"/>
              <a:gd name="connsiteX311" fmla="*/ 572333 w 1627324"/>
              <a:gd name="connsiteY311" fmla="*/ 75686 h 97096"/>
              <a:gd name="connsiteX312" fmla="*/ 575061 w 1627324"/>
              <a:gd name="connsiteY312" fmla="*/ 74468 h 97096"/>
              <a:gd name="connsiteX313" fmla="*/ 573794 w 1627324"/>
              <a:gd name="connsiteY313" fmla="*/ 68083 h 97096"/>
              <a:gd name="connsiteX314" fmla="*/ 571652 w 1627324"/>
              <a:gd name="connsiteY314" fmla="*/ 68570 h 97096"/>
              <a:gd name="connsiteX315" fmla="*/ 568918 w 1627324"/>
              <a:gd name="connsiteY315" fmla="*/ 69056 h 97096"/>
              <a:gd name="connsiteX316" fmla="*/ 565847 w 1627324"/>
              <a:gd name="connsiteY316" fmla="*/ 69493 h 97096"/>
              <a:gd name="connsiteX317" fmla="*/ 562826 w 1627324"/>
              <a:gd name="connsiteY317" fmla="*/ 69643 h 97096"/>
              <a:gd name="connsiteX318" fmla="*/ 559018 w 1627324"/>
              <a:gd name="connsiteY318" fmla="*/ 69156 h 97096"/>
              <a:gd name="connsiteX319" fmla="*/ 555897 w 1627324"/>
              <a:gd name="connsiteY319" fmla="*/ 67446 h 97096"/>
              <a:gd name="connsiteX320" fmla="*/ 553750 w 1627324"/>
              <a:gd name="connsiteY320" fmla="*/ 64275 h 97096"/>
              <a:gd name="connsiteX321" fmla="*/ 552970 w 1627324"/>
              <a:gd name="connsiteY321" fmla="*/ 59206 h 97096"/>
              <a:gd name="connsiteX322" fmla="*/ 552970 w 1627324"/>
              <a:gd name="connsiteY322" fmla="*/ 30530 h 97096"/>
              <a:gd name="connsiteX323" fmla="*/ 573063 w 1627324"/>
              <a:gd name="connsiteY323" fmla="*/ 30530 h 97096"/>
              <a:gd name="connsiteX324" fmla="*/ 573063 w 1627324"/>
              <a:gd name="connsiteY324" fmla="*/ 23558 h 97096"/>
              <a:gd name="connsiteX325" fmla="*/ 552970 w 1627324"/>
              <a:gd name="connsiteY325" fmla="*/ 23558 h 97096"/>
              <a:gd name="connsiteX326" fmla="*/ 552970 w 1627324"/>
              <a:gd name="connsiteY326" fmla="*/ 10780 h 97096"/>
              <a:gd name="connsiteX327" fmla="*/ 688836 w 1627324"/>
              <a:gd name="connsiteY327" fmla="*/ 48963 h 97096"/>
              <a:gd name="connsiteX328" fmla="*/ 688836 w 1627324"/>
              <a:gd name="connsiteY328" fmla="*/ 41554 h 97096"/>
              <a:gd name="connsiteX329" fmla="*/ 651527 w 1627324"/>
              <a:gd name="connsiteY329" fmla="*/ 41554 h 97096"/>
              <a:gd name="connsiteX330" fmla="*/ 651527 w 1627324"/>
              <a:gd name="connsiteY330" fmla="*/ 48963 h 97096"/>
              <a:gd name="connsiteX331" fmla="*/ 688836 w 1627324"/>
              <a:gd name="connsiteY331" fmla="*/ 48963 h 97096"/>
              <a:gd name="connsiteX332" fmla="*/ 712412 w 1627324"/>
              <a:gd name="connsiteY332" fmla="*/ 23558 h 97096"/>
              <a:gd name="connsiteX333" fmla="*/ 704316 w 1627324"/>
              <a:gd name="connsiteY333" fmla="*/ 23558 h 97096"/>
              <a:gd name="connsiteX334" fmla="*/ 704316 w 1627324"/>
              <a:gd name="connsiteY334" fmla="*/ 76322 h 97096"/>
              <a:gd name="connsiteX335" fmla="*/ 712899 w 1627324"/>
              <a:gd name="connsiteY335" fmla="*/ 76322 h 97096"/>
              <a:gd name="connsiteX336" fmla="*/ 712899 w 1627324"/>
              <a:gd name="connsiteY336" fmla="*/ 34332 h 97096"/>
              <a:gd name="connsiteX337" fmla="*/ 713629 w 1627324"/>
              <a:gd name="connsiteY337" fmla="*/ 32871 h 97096"/>
              <a:gd name="connsiteX338" fmla="*/ 714753 w 1627324"/>
              <a:gd name="connsiteY338" fmla="*/ 31654 h 97096"/>
              <a:gd name="connsiteX339" fmla="*/ 716750 w 1627324"/>
              <a:gd name="connsiteY339" fmla="*/ 30630 h 97096"/>
              <a:gd name="connsiteX340" fmla="*/ 719578 w 1627324"/>
              <a:gd name="connsiteY340" fmla="*/ 30237 h 97096"/>
              <a:gd name="connsiteX341" fmla="*/ 722112 w 1627324"/>
              <a:gd name="connsiteY341" fmla="*/ 30630 h 97096"/>
              <a:gd name="connsiteX342" fmla="*/ 723966 w 1627324"/>
              <a:gd name="connsiteY342" fmla="*/ 31747 h 97096"/>
              <a:gd name="connsiteX343" fmla="*/ 725090 w 1627324"/>
              <a:gd name="connsiteY343" fmla="*/ 33845 h 97096"/>
              <a:gd name="connsiteX344" fmla="*/ 725477 w 1627324"/>
              <a:gd name="connsiteY344" fmla="*/ 36772 h 97096"/>
              <a:gd name="connsiteX345" fmla="*/ 725477 w 1627324"/>
              <a:gd name="connsiteY345" fmla="*/ 76322 h 97096"/>
              <a:gd name="connsiteX346" fmla="*/ 734060 w 1627324"/>
              <a:gd name="connsiteY346" fmla="*/ 76322 h 97096"/>
              <a:gd name="connsiteX347" fmla="*/ 734060 w 1627324"/>
              <a:gd name="connsiteY347" fmla="*/ 36822 h 97096"/>
              <a:gd name="connsiteX348" fmla="*/ 734060 w 1627324"/>
              <a:gd name="connsiteY348" fmla="*/ 36335 h 97096"/>
              <a:gd name="connsiteX349" fmla="*/ 734060 w 1627324"/>
              <a:gd name="connsiteY349" fmla="*/ 35849 h 97096"/>
              <a:gd name="connsiteX350" fmla="*/ 734646 w 1627324"/>
              <a:gd name="connsiteY350" fmla="*/ 33651 h 97096"/>
              <a:gd name="connsiteX351" fmla="*/ 735870 w 1627324"/>
              <a:gd name="connsiteY351" fmla="*/ 31847 h 97096"/>
              <a:gd name="connsiteX352" fmla="*/ 737818 w 1627324"/>
              <a:gd name="connsiteY352" fmla="*/ 30680 h 97096"/>
              <a:gd name="connsiteX353" fmla="*/ 740595 w 1627324"/>
              <a:gd name="connsiteY353" fmla="*/ 30237 h 97096"/>
              <a:gd name="connsiteX354" fmla="*/ 743229 w 1627324"/>
              <a:gd name="connsiteY354" fmla="*/ 30630 h 97096"/>
              <a:gd name="connsiteX355" fmla="*/ 745183 w 1627324"/>
              <a:gd name="connsiteY355" fmla="*/ 31797 h 97096"/>
              <a:gd name="connsiteX356" fmla="*/ 746301 w 1627324"/>
              <a:gd name="connsiteY356" fmla="*/ 33895 h 97096"/>
              <a:gd name="connsiteX357" fmla="*/ 746694 w 1627324"/>
              <a:gd name="connsiteY357" fmla="*/ 36822 h 97096"/>
              <a:gd name="connsiteX358" fmla="*/ 746694 w 1627324"/>
              <a:gd name="connsiteY358" fmla="*/ 76322 h 97096"/>
              <a:gd name="connsiteX359" fmla="*/ 755277 w 1627324"/>
              <a:gd name="connsiteY359" fmla="*/ 76322 h 97096"/>
              <a:gd name="connsiteX360" fmla="*/ 755277 w 1627324"/>
              <a:gd name="connsiteY360" fmla="*/ 36922 h 97096"/>
              <a:gd name="connsiteX361" fmla="*/ 754397 w 1627324"/>
              <a:gd name="connsiteY361" fmla="*/ 30337 h 97096"/>
              <a:gd name="connsiteX362" fmla="*/ 751862 w 1627324"/>
              <a:gd name="connsiteY362" fmla="*/ 25749 h 97096"/>
              <a:gd name="connsiteX363" fmla="*/ 748154 w 1627324"/>
              <a:gd name="connsiteY363" fmla="*/ 23408 h 97096"/>
              <a:gd name="connsiteX364" fmla="*/ 743229 w 1627324"/>
              <a:gd name="connsiteY364" fmla="*/ 22584 h 97096"/>
              <a:gd name="connsiteX365" fmla="*/ 739522 w 1627324"/>
              <a:gd name="connsiteY365" fmla="*/ 23121 h 97096"/>
              <a:gd name="connsiteX366" fmla="*/ 736500 w 1627324"/>
              <a:gd name="connsiteY366" fmla="*/ 24438 h 97096"/>
              <a:gd name="connsiteX367" fmla="*/ 734503 w 1627324"/>
              <a:gd name="connsiteY367" fmla="*/ 26142 h 97096"/>
              <a:gd name="connsiteX368" fmla="*/ 732893 w 1627324"/>
              <a:gd name="connsiteY368" fmla="*/ 28239 h 97096"/>
              <a:gd name="connsiteX369" fmla="*/ 731575 w 1627324"/>
              <a:gd name="connsiteY369" fmla="*/ 26042 h 97096"/>
              <a:gd name="connsiteX370" fmla="*/ 729915 w 1627324"/>
              <a:gd name="connsiteY370" fmla="*/ 24388 h 97096"/>
              <a:gd name="connsiteX371" fmla="*/ 726944 w 1627324"/>
              <a:gd name="connsiteY371" fmla="*/ 23071 h 97096"/>
              <a:gd name="connsiteX372" fmla="*/ 723186 w 1627324"/>
              <a:gd name="connsiteY372" fmla="*/ 22584 h 97096"/>
              <a:gd name="connsiteX373" fmla="*/ 716850 w 1627324"/>
              <a:gd name="connsiteY373" fmla="*/ 24188 h 97096"/>
              <a:gd name="connsiteX374" fmla="*/ 712656 w 1627324"/>
              <a:gd name="connsiteY374" fmla="*/ 28533 h 97096"/>
              <a:gd name="connsiteX375" fmla="*/ 712412 w 1627324"/>
              <a:gd name="connsiteY375" fmla="*/ 23558 h 97096"/>
              <a:gd name="connsiteX376" fmla="*/ 833590 w 1627324"/>
              <a:gd name="connsiteY376" fmla="*/ 18533 h 97096"/>
              <a:gd name="connsiteX377" fmla="*/ 833590 w 1627324"/>
              <a:gd name="connsiteY377" fmla="*/ 25655 h 97096"/>
              <a:gd name="connsiteX378" fmla="*/ 842417 w 1627324"/>
              <a:gd name="connsiteY378" fmla="*/ 25655 h 97096"/>
              <a:gd name="connsiteX379" fmla="*/ 842417 w 1627324"/>
              <a:gd name="connsiteY379" fmla="*/ 18389 h 97096"/>
              <a:gd name="connsiteX380" fmla="*/ 843540 w 1627324"/>
              <a:gd name="connsiteY380" fmla="*/ 10587 h 97096"/>
              <a:gd name="connsiteX381" fmla="*/ 847005 w 1627324"/>
              <a:gd name="connsiteY381" fmla="*/ 3514 h 97096"/>
              <a:gd name="connsiteX382" fmla="*/ 842080 w 1627324"/>
              <a:gd name="connsiteY382" fmla="*/ 0 h 97096"/>
              <a:gd name="connsiteX383" fmla="*/ 838472 w 1627324"/>
              <a:gd name="connsiteY383" fmla="*/ 4001 h 97096"/>
              <a:gd name="connsiteX384" fmla="*/ 835837 w 1627324"/>
              <a:gd name="connsiteY384" fmla="*/ 8683 h 97096"/>
              <a:gd name="connsiteX385" fmla="*/ 834127 w 1627324"/>
              <a:gd name="connsiteY385" fmla="*/ 13708 h 97096"/>
              <a:gd name="connsiteX386" fmla="*/ 833590 w 1627324"/>
              <a:gd name="connsiteY386" fmla="*/ 18533 h 97096"/>
              <a:gd name="connsiteX387" fmla="*/ 849439 w 1627324"/>
              <a:gd name="connsiteY387" fmla="*/ 18533 h 97096"/>
              <a:gd name="connsiteX388" fmla="*/ 849439 w 1627324"/>
              <a:gd name="connsiteY388" fmla="*/ 25655 h 97096"/>
              <a:gd name="connsiteX389" fmla="*/ 858265 w 1627324"/>
              <a:gd name="connsiteY389" fmla="*/ 25655 h 97096"/>
              <a:gd name="connsiteX390" fmla="*/ 858265 w 1627324"/>
              <a:gd name="connsiteY390" fmla="*/ 18389 h 97096"/>
              <a:gd name="connsiteX391" fmla="*/ 859389 w 1627324"/>
              <a:gd name="connsiteY391" fmla="*/ 10587 h 97096"/>
              <a:gd name="connsiteX392" fmla="*/ 862853 w 1627324"/>
              <a:gd name="connsiteY392" fmla="*/ 3514 h 97096"/>
              <a:gd name="connsiteX393" fmla="*/ 857928 w 1627324"/>
              <a:gd name="connsiteY393" fmla="*/ 0 h 97096"/>
              <a:gd name="connsiteX394" fmla="*/ 854320 w 1627324"/>
              <a:gd name="connsiteY394" fmla="*/ 4001 h 97096"/>
              <a:gd name="connsiteX395" fmla="*/ 851686 w 1627324"/>
              <a:gd name="connsiteY395" fmla="*/ 8683 h 97096"/>
              <a:gd name="connsiteX396" fmla="*/ 849976 w 1627324"/>
              <a:gd name="connsiteY396" fmla="*/ 13708 h 97096"/>
              <a:gd name="connsiteX397" fmla="*/ 849439 w 1627324"/>
              <a:gd name="connsiteY397" fmla="*/ 18533 h 97096"/>
              <a:gd name="connsiteX398" fmla="*/ 924419 w 1627324"/>
              <a:gd name="connsiteY398" fmla="*/ 44968 h 97096"/>
              <a:gd name="connsiteX399" fmla="*/ 924419 w 1627324"/>
              <a:gd name="connsiteY399" fmla="*/ 37309 h 97096"/>
              <a:gd name="connsiteX400" fmla="*/ 894869 w 1627324"/>
              <a:gd name="connsiteY400" fmla="*/ 37309 h 97096"/>
              <a:gd name="connsiteX401" fmla="*/ 894869 w 1627324"/>
              <a:gd name="connsiteY401" fmla="*/ 13021 h 97096"/>
              <a:gd name="connsiteX402" fmla="*/ 929344 w 1627324"/>
              <a:gd name="connsiteY402" fmla="*/ 13021 h 97096"/>
              <a:gd name="connsiteX403" fmla="*/ 929344 w 1627324"/>
              <a:gd name="connsiteY403" fmla="*/ 5318 h 97096"/>
              <a:gd name="connsiteX404" fmla="*/ 885749 w 1627324"/>
              <a:gd name="connsiteY404" fmla="*/ 5318 h 97096"/>
              <a:gd name="connsiteX405" fmla="*/ 885749 w 1627324"/>
              <a:gd name="connsiteY405" fmla="*/ 76322 h 97096"/>
              <a:gd name="connsiteX406" fmla="*/ 894869 w 1627324"/>
              <a:gd name="connsiteY406" fmla="*/ 76322 h 97096"/>
              <a:gd name="connsiteX407" fmla="*/ 894869 w 1627324"/>
              <a:gd name="connsiteY407" fmla="*/ 44968 h 97096"/>
              <a:gd name="connsiteX408" fmla="*/ 924419 w 1627324"/>
              <a:gd name="connsiteY408" fmla="*/ 44968 h 97096"/>
              <a:gd name="connsiteX409" fmla="*/ 945218 w 1627324"/>
              <a:gd name="connsiteY409" fmla="*/ 23558 h 97096"/>
              <a:gd name="connsiteX410" fmla="*/ 945218 w 1627324"/>
              <a:gd name="connsiteY410" fmla="*/ 31410 h 97096"/>
              <a:gd name="connsiteX411" fmla="*/ 963164 w 1627324"/>
              <a:gd name="connsiteY411" fmla="*/ 31410 h 97096"/>
              <a:gd name="connsiteX412" fmla="*/ 963164 w 1627324"/>
              <a:gd name="connsiteY412" fmla="*/ 68520 h 97096"/>
              <a:gd name="connsiteX413" fmla="*/ 945218 w 1627324"/>
              <a:gd name="connsiteY413" fmla="*/ 68520 h 97096"/>
              <a:gd name="connsiteX414" fmla="*/ 945218 w 1627324"/>
              <a:gd name="connsiteY414" fmla="*/ 76322 h 97096"/>
              <a:gd name="connsiteX415" fmla="*/ 989399 w 1627324"/>
              <a:gd name="connsiteY415" fmla="*/ 76322 h 97096"/>
              <a:gd name="connsiteX416" fmla="*/ 989399 w 1627324"/>
              <a:gd name="connsiteY416" fmla="*/ 68520 h 97096"/>
              <a:gd name="connsiteX417" fmla="*/ 972184 w 1627324"/>
              <a:gd name="connsiteY417" fmla="*/ 68520 h 97096"/>
              <a:gd name="connsiteX418" fmla="*/ 972184 w 1627324"/>
              <a:gd name="connsiteY418" fmla="*/ 23558 h 97096"/>
              <a:gd name="connsiteX419" fmla="*/ 945218 w 1627324"/>
              <a:gd name="connsiteY419" fmla="*/ 23558 h 97096"/>
              <a:gd name="connsiteX420" fmla="*/ 961990 w 1627324"/>
              <a:gd name="connsiteY420" fmla="*/ 9707 h 97096"/>
              <a:gd name="connsiteX421" fmla="*/ 963308 w 1627324"/>
              <a:gd name="connsiteY421" fmla="*/ 13364 h 97096"/>
              <a:gd name="connsiteX422" fmla="*/ 967402 w 1627324"/>
              <a:gd name="connsiteY422" fmla="*/ 14825 h 97096"/>
              <a:gd name="connsiteX423" fmla="*/ 971453 w 1627324"/>
              <a:gd name="connsiteY423" fmla="*/ 13364 h 97096"/>
              <a:gd name="connsiteX424" fmla="*/ 972820 w 1627324"/>
              <a:gd name="connsiteY424" fmla="*/ 9707 h 97096"/>
              <a:gd name="connsiteX425" fmla="*/ 972427 w 1627324"/>
              <a:gd name="connsiteY425" fmla="*/ 7466 h 97096"/>
              <a:gd name="connsiteX426" fmla="*/ 971260 w 1627324"/>
              <a:gd name="connsiteY426" fmla="*/ 5755 h 97096"/>
              <a:gd name="connsiteX427" fmla="*/ 969649 w 1627324"/>
              <a:gd name="connsiteY427" fmla="*/ 4781 h 97096"/>
              <a:gd name="connsiteX428" fmla="*/ 967402 w 1627324"/>
              <a:gd name="connsiteY428" fmla="*/ 4395 h 97096"/>
              <a:gd name="connsiteX429" fmla="*/ 965111 w 1627324"/>
              <a:gd name="connsiteY429" fmla="*/ 4781 h 97096"/>
              <a:gd name="connsiteX430" fmla="*/ 963501 w 1627324"/>
              <a:gd name="connsiteY430" fmla="*/ 5755 h 97096"/>
              <a:gd name="connsiteX431" fmla="*/ 962334 w 1627324"/>
              <a:gd name="connsiteY431" fmla="*/ 7516 h 97096"/>
              <a:gd name="connsiteX432" fmla="*/ 961990 w 1627324"/>
              <a:gd name="connsiteY432" fmla="*/ 9707 h 97096"/>
              <a:gd name="connsiteX433" fmla="*/ 1037264 w 1627324"/>
              <a:gd name="connsiteY433" fmla="*/ 22584 h 97096"/>
              <a:gd name="connsiteX434" fmla="*/ 1026971 w 1627324"/>
              <a:gd name="connsiteY434" fmla="*/ 25118 h 97096"/>
              <a:gd name="connsiteX435" fmla="*/ 1019268 w 1627324"/>
              <a:gd name="connsiteY435" fmla="*/ 31947 h 97096"/>
              <a:gd name="connsiteX436" fmla="*/ 1019218 w 1627324"/>
              <a:gd name="connsiteY436" fmla="*/ 30630 h 97096"/>
              <a:gd name="connsiteX437" fmla="*/ 1018825 w 1627324"/>
              <a:gd name="connsiteY437" fmla="*/ 23558 h 97096"/>
              <a:gd name="connsiteX438" fmla="*/ 1010242 w 1627324"/>
              <a:gd name="connsiteY438" fmla="*/ 23558 h 97096"/>
              <a:gd name="connsiteX439" fmla="*/ 1010242 w 1627324"/>
              <a:gd name="connsiteY439" fmla="*/ 76322 h 97096"/>
              <a:gd name="connsiteX440" fmla="*/ 1019318 w 1627324"/>
              <a:gd name="connsiteY440" fmla="*/ 76322 h 97096"/>
              <a:gd name="connsiteX441" fmla="*/ 1019318 w 1627324"/>
              <a:gd name="connsiteY441" fmla="*/ 42478 h 97096"/>
              <a:gd name="connsiteX442" fmla="*/ 1021509 w 1627324"/>
              <a:gd name="connsiteY442" fmla="*/ 38089 h 97096"/>
              <a:gd name="connsiteX443" fmla="*/ 1024680 w 1627324"/>
              <a:gd name="connsiteY443" fmla="*/ 34725 h 97096"/>
              <a:gd name="connsiteX444" fmla="*/ 1029362 w 1627324"/>
              <a:gd name="connsiteY444" fmla="*/ 32384 h 97096"/>
              <a:gd name="connsiteX445" fmla="*/ 1035360 w 1627324"/>
              <a:gd name="connsiteY445" fmla="*/ 31554 h 97096"/>
              <a:gd name="connsiteX446" fmla="*/ 1040285 w 1627324"/>
              <a:gd name="connsiteY446" fmla="*/ 31847 h 97096"/>
              <a:gd name="connsiteX447" fmla="*/ 1045310 w 1627324"/>
              <a:gd name="connsiteY447" fmla="*/ 32677 h 97096"/>
              <a:gd name="connsiteX448" fmla="*/ 1046527 w 1627324"/>
              <a:gd name="connsiteY448" fmla="*/ 23851 h 97096"/>
              <a:gd name="connsiteX449" fmla="*/ 1042432 w 1627324"/>
              <a:gd name="connsiteY449" fmla="*/ 22921 h 97096"/>
              <a:gd name="connsiteX450" fmla="*/ 1037264 w 1627324"/>
              <a:gd name="connsiteY450" fmla="*/ 22584 h 97096"/>
              <a:gd name="connsiteX451" fmla="*/ 1096633 w 1627324"/>
              <a:gd name="connsiteY451" fmla="*/ 62327 h 97096"/>
              <a:gd name="connsiteX452" fmla="*/ 1096146 w 1627324"/>
              <a:gd name="connsiteY452" fmla="*/ 64718 h 97096"/>
              <a:gd name="connsiteX453" fmla="*/ 1094729 w 1627324"/>
              <a:gd name="connsiteY453" fmla="*/ 66766 h 97096"/>
              <a:gd name="connsiteX454" fmla="*/ 1090540 w 1627324"/>
              <a:gd name="connsiteY454" fmla="*/ 69156 h 97096"/>
              <a:gd name="connsiteX455" fmla="*/ 1084248 w 1627324"/>
              <a:gd name="connsiteY455" fmla="*/ 69980 h 97096"/>
              <a:gd name="connsiteX456" fmla="*/ 1079617 w 1627324"/>
              <a:gd name="connsiteY456" fmla="*/ 69493 h 97096"/>
              <a:gd name="connsiteX457" fmla="*/ 1075372 w 1627324"/>
              <a:gd name="connsiteY457" fmla="*/ 67839 h 97096"/>
              <a:gd name="connsiteX458" fmla="*/ 1072101 w 1627324"/>
              <a:gd name="connsiteY458" fmla="*/ 64762 h 97096"/>
              <a:gd name="connsiteX459" fmla="*/ 1070641 w 1627324"/>
              <a:gd name="connsiteY459" fmla="*/ 60080 h 97096"/>
              <a:gd name="connsiteX460" fmla="*/ 1061621 w 1627324"/>
              <a:gd name="connsiteY460" fmla="*/ 60080 h 97096"/>
              <a:gd name="connsiteX461" fmla="*/ 1063131 w 1627324"/>
              <a:gd name="connsiteY461" fmla="*/ 66572 h 97096"/>
              <a:gd name="connsiteX462" fmla="*/ 1067619 w 1627324"/>
              <a:gd name="connsiteY462" fmla="*/ 72028 h 97096"/>
              <a:gd name="connsiteX463" fmla="*/ 1074685 w 1627324"/>
              <a:gd name="connsiteY463" fmla="*/ 75885 h 97096"/>
              <a:gd name="connsiteX464" fmla="*/ 1084248 w 1627324"/>
              <a:gd name="connsiteY464" fmla="*/ 77296 h 97096"/>
              <a:gd name="connsiteX465" fmla="*/ 1092881 w 1627324"/>
              <a:gd name="connsiteY465" fmla="*/ 76179 h 97096"/>
              <a:gd name="connsiteX466" fmla="*/ 1099654 w 1627324"/>
              <a:gd name="connsiteY466" fmla="*/ 73008 h 97096"/>
              <a:gd name="connsiteX467" fmla="*/ 1104048 w 1627324"/>
              <a:gd name="connsiteY467" fmla="*/ 68083 h 97096"/>
              <a:gd name="connsiteX468" fmla="*/ 1105653 w 1627324"/>
              <a:gd name="connsiteY468" fmla="*/ 61691 h 97096"/>
              <a:gd name="connsiteX469" fmla="*/ 1104242 w 1627324"/>
              <a:gd name="connsiteY469" fmla="*/ 55936 h 97096"/>
              <a:gd name="connsiteX470" fmla="*/ 1100241 w 1627324"/>
              <a:gd name="connsiteY470" fmla="*/ 51547 h 97096"/>
              <a:gd name="connsiteX471" fmla="*/ 1093755 w 1627324"/>
              <a:gd name="connsiteY471" fmla="*/ 48376 h 97096"/>
              <a:gd name="connsiteX472" fmla="*/ 1085029 w 1627324"/>
              <a:gd name="connsiteY472" fmla="*/ 45992 h 97096"/>
              <a:gd name="connsiteX473" fmla="*/ 1078880 w 1627324"/>
              <a:gd name="connsiteY473" fmla="*/ 44475 h 97096"/>
              <a:gd name="connsiteX474" fmla="*/ 1075079 w 1627324"/>
              <a:gd name="connsiteY474" fmla="*/ 42721 h 97096"/>
              <a:gd name="connsiteX475" fmla="*/ 1073031 w 1627324"/>
              <a:gd name="connsiteY475" fmla="*/ 40530 h 97096"/>
              <a:gd name="connsiteX476" fmla="*/ 1072445 w 1627324"/>
              <a:gd name="connsiteY476" fmla="*/ 37746 h 97096"/>
              <a:gd name="connsiteX477" fmla="*/ 1073175 w 1627324"/>
              <a:gd name="connsiteY477" fmla="*/ 34825 h 97096"/>
              <a:gd name="connsiteX478" fmla="*/ 1075372 w 1627324"/>
              <a:gd name="connsiteY478" fmla="*/ 32334 h 97096"/>
              <a:gd name="connsiteX479" fmla="*/ 1078930 w 1627324"/>
              <a:gd name="connsiteY479" fmla="*/ 30630 h 97096"/>
              <a:gd name="connsiteX480" fmla="*/ 1084005 w 1627324"/>
              <a:gd name="connsiteY480" fmla="*/ 29993 h 97096"/>
              <a:gd name="connsiteX481" fmla="*/ 1088980 w 1627324"/>
              <a:gd name="connsiteY481" fmla="*/ 30774 h 97096"/>
              <a:gd name="connsiteX482" fmla="*/ 1092781 w 1627324"/>
              <a:gd name="connsiteY482" fmla="*/ 32821 h 97096"/>
              <a:gd name="connsiteX483" fmla="*/ 1095222 w 1627324"/>
              <a:gd name="connsiteY483" fmla="*/ 35749 h 97096"/>
              <a:gd name="connsiteX484" fmla="*/ 1096096 w 1627324"/>
              <a:gd name="connsiteY484" fmla="*/ 39063 h 97096"/>
              <a:gd name="connsiteX485" fmla="*/ 1105116 w 1627324"/>
              <a:gd name="connsiteY485" fmla="*/ 39063 h 97096"/>
              <a:gd name="connsiteX486" fmla="*/ 1103605 w 1627324"/>
              <a:gd name="connsiteY486" fmla="*/ 32628 h 97096"/>
              <a:gd name="connsiteX487" fmla="*/ 1099410 w 1627324"/>
              <a:gd name="connsiteY487" fmla="*/ 27359 h 97096"/>
              <a:gd name="connsiteX488" fmla="*/ 1092781 w 1627324"/>
              <a:gd name="connsiteY488" fmla="*/ 23851 h 97096"/>
              <a:gd name="connsiteX489" fmla="*/ 1084005 w 1627324"/>
              <a:gd name="connsiteY489" fmla="*/ 22584 h 97096"/>
              <a:gd name="connsiteX490" fmla="*/ 1075666 w 1627324"/>
              <a:gd name="connsiteY490" fmla="*/ 23801 h 97096"/>
              <a:gd name="connsiteX491" fmla="*/ 1069180 w 1627324"/>
              <a:gd name="connsiteY491" fmla="*/ 27116 h 97096"/>
              <a:gd name="connsiteX492" fmla="*/ 1064935 w 1627324"/>
              <a:gd name="connsiteY492" fmla="*/ 32041 h 97096"/>
              <a:gd name="connsiteX493" fmla="*/ 1063425 w 1627324"/>
              <a:gd name="connsiteY493" fmla="*/ 38039 h 97096"/>
              <a:gd name="connsiteX494" fmla="*/ 1064885 w 1627324"/>
              <a:gd name="connsiteY494" fmla="*/ 43795 h 97096"/>
              <a:gd name="connsiteX495" fmla="*/ 1069030 w 1627324"/>
              <a:gd name="connsiteY495" fmla="*/ 48039 h 97096"/>
              <a:gd name="connsiteX496" fmla="*/ 1075372 w 1627324"/>
              <a:gd name="connsiteY496" fmla="*/ 51210 h 97096"/>
              <a:gd name="connsiteX497" fmla="*/ 1083662 w 1627324"/>
              <a:gd name="connsiteY497" fmla="*/ 53451 h 97096"/>
              <a:gd name="connsiteX498" fmla="*/ 1089854 w 1627324"/>
              <a:gd name="connsiteY498" fmla="*/ 55112 h 97096"/>
              <a:gd name="connsiteX499" fmla="*/ 1093855 w 1627324"/>
              <a:gd name="connsiteY499" fmla="*/ 57059 h 97096"/>
              <a:gd name="connsiteX500" fmla="*/ 1096002 w 1627324"/>
              <a:gd name="connsiteY500" fmla="*/ 59450 h 97096"/>
              <a:gd name="connsiteX501" fmla="*/ 1096633 w 1627324"/>
              <a:gd name="connsiteY501" fmla="*/ 62327 h 97096"/>
              <a:gd name="connsiteX502" fmla="*/ 1141813 w 1627324"/>
              <a:gd name="connsiteY502" fmla="*/ 10780 h 97096"/>
              <a:gd name="connsiteX503" fmla="*/ 1132743 w 1627324"/>
              <a:gd name="connsiteY503" fmla="*/ 10780 h 97096"/>
              <a:gd name="connsiteX504" fmla="*/ 1132743 w 1627324"/>
              <a:gd name="connsiteY504" fmla="*/ 23558 h 97096"/>
              <a:gd name="connsiteX505" fmla="*/ 1118892 w 1627324"/>
              <a:gd name="connsiteY505" fmla="*/ 23558 h 97096"/>
              <a:gd name="connsiteX506" fmla="*/ 1118892 w 1627324"/>
              <a:gd name="connsiteY506" fmla="*/ 30530 h 97096"/>
              <a:gd name="connsiteX507" fmla="*/ 1132743 w 1627324"/>
              <a:gd name="connsiteY507" fmla="*/ 30530 h 97096"/>
              <a:gd name="connsiteX508" fmla="*/ 1132743 w 1627324"/>
              <a:gd name="connsiteY508" fmla="*/ 59206 h 97096"/>
              <a:gd name="connsiteX509" fmla="*/ 1134010 w 1627324"/>
              <a:gd name="connsiteY509" fmla="*/ 67546 h 97096"/>
              <a:gd name="connsiteX510" fmla="*/ 1137568 w 1627324"/>
              <a:gd name="connsiteY510" fmla="*/ 73101 h 97096"/>
              <a:gd name="connsiteX511" fmla="*/ 1142837 w 1627324"/>
              <a:gd name="connsiteY511" fmla="*/ 76322 h 97096"/>
              <a:gd name="connsiteX512" fmla="*/ 1149422 w 1627324"/>
              <a:gd name="connsiteY512" fmla="*/ 77296 h 97096"/>
              <a:gd name="connsiteX513" fmla="*/ 1153617 w 1627324"/>
              <a:gd name="connsiteY513" fmla="*/ 77103 h 97096"/>
              <a:gd name="connsiteX514" fmla="*/ 1157662 w 1627324"/>
              <a:gd name="connsiteY514" fmla="*/ 76516 h 97096"/>
              <a:gd name="connsiteX515" fmla="*/ 1161176 w 1627324"/>
              <a:gd name="connsiteY515" fmla="*/ 75686 h 97096"/>
              <a:gd name="connsiteX516" fmla="*/ 1163904 w 1627324"/>
              <a:gd name="connsiteY516" fmla="*/ 74468 h 97096"/>
              <a:gd name="connsiteX517" fmla="*/ 1162637 w 1627324"/>
              <a:gd name="connsiteY517" fmla="*/ 68083 h 97096"/>
              <a:gd name="connsiteX518" fmla="*/ 1160490 w 1627324"/>
              <a:gd name="connsiteY518" fmla="*/ 68570 h 97096"/>
              <a:gd name="connsiteX519" fmla="*/ 1157762 w 1627324"/>
              <a:gd name="connsiteY519" fmla="*/ 69056 h 97096"/>
              <a:gd name="connsiteX520" fmla="*/ 1154691 w 1627324"/>
              <a:gd name="connsiteY520" fmla="*/ 69493 h 97096"/>
              <a:gd name="connsiteX521" fmla="*/ 1151663 w 1627324"/>
              <a:gd name="connsiteY521" fmla="*/ 69643 h 97096"/>
              <a:gd name="connsiteX522" fmla="*/ 1147862 w 1627324"/>
              <a:gd name="connsiteY522" fmla="*/ 69156 h 97096"/>
              <a:gd name="connsiteX523" fmla="*/ 1144741 w 1627324"/>
              <a:gd name="connsiteY523" fmla="*/ 67446 h 97096"/>
              <a:gd name="connsiteX524" fmla="*/ 1142593 w 1627324"/>
              <a:gd name="connsiteY524" fmla="*/ 64275 h 97096"/>
              <a:gd name="connsiteX525" fmla="*/ 1141813 w 1627324"/>
              <a:gd name="connsiteY525" fmla="*/ 59206 h 97096"/>
              <a:gd name="connsiteX526" fmla="*/ 1141813 w 1627324"/>
              <a:gd name="connsiteY526" fmla="*/ 30530 h 97096"/>
              <a:gd name="connsiteX527" fmla="*/ 1161907 w 1627324"/>
              <a:gd name="connsiteY527" fmla="*/ 30530 h 97096"/>
              <a:gd name="connsiteX528" fmla="*/ 1161907 w 1627324"/>
              <a:gd name="connsiteY528" fmla="*/ 23558 h 97096"/>
              <a:gd name="connsiteX529" fmla="*/ 1141813 w 1627324"/>
              <a:gd name="connsiteY529" fmla="*/ 23558 h 97096"/>
              <a:gd name="connsiteX530" fmla="*/ 1141813 w 1627324"/>
              <a:gd name="connsiteY530" fmla="*/ 10780 h 97096"/>
              <a:gd name="connsiteX531" fmla="*/ 1260707 w 1627324"/>
              <a:gd name="connsiteY531" fmla="*/ 69980 h 97096"/>
              <a:gd name="connsiteX532" fmla="*/ 1253584 w 1627324"/>
              <a:gd name="connsiteY532" fmla="*/ 68326 h 97096"/>
              <a:gd name="connsiteX533" fmla="*/ 1249046 w 1627324"/>
              <a:gd name="connsiteY533" fmla="*/ 63888 h 97096"/>
              <a:gd name="connsiteX534" fmla="*/ 1246512 w 1627324"/>
              <a:gd name="connsiteY534" fmla="*/ 57839 h 97096"/>
              <a:gd name="connsiteX535" fmla="*/ 1245782 w 1627324"/>
              <a:gd name="connsiteY535" fmla="*/ 50967 h 97096"/>
              <a:gd name="connsiteX536" fmla="*/ 1245782 w 1627324"/>
              <a:gd name="connsiteY536" fmla="*/ 48913 h 97096"/>
              <a:gd name="connsiteX537" fmla="*/ 1246512 w 1627324"/>
              <a:gd name="connsiteY537" fmla="*/ 42134 h 97096"/>
              <a:gd name="connsiteX538" fmla="*/ 1249046 w 1627324"/>
              <a:gd name="connsiteY538" fmla="*/ 36042 h 97096"/>
              <a:gd name="connsiteX539" fmla="*/ 1253634 w 1627324"/>
              <a:gd name="connsiteY539" fmla="*/ 31704 h 97096"/>
              <a:gd name="connsiteX540" fmla="*/ 1260707 w 1627324"/>
              <a:gd name="connsiteY540" fmla="*/ 29993 h 97096"/>
              <a:gd name="connsiteX541" fmla="*/ 1265775 w 1627324"/>
              <a:gd name="connsiteY541" fmla="*/ 30923 h 97096"/>
              <a:gd name="connsiteX542" fmla="*/ 1269870 w 1627324"/>
              <a:gd name="connsiteY542" fmla="*/ 33458 h 97096"/>
              <a:gd name="connsiteX543" fmla="*/ 1272554 w 1627324"/>
              <a:gd name="connsiteY543" fmla="*/ 37209 h 97096"/>
              <a:gd name="connsiteX544" fmla="*/ 1273628 w 1627324"/>
              <a:gd name="connsiteY544" fmla="*/ 41697 h 97096"/>
              <a:gd name="connsiteX545" fmla="*/ 1282161 w 1627324"/>
              <a:gd name="connsiteY545" fmla="*/ 41697 h 97096"/>
              <a:gd name="connsiteX546" fmla="*/ 1280550 w 1627324"/>
              <a:gd name="connsiteY546" fmla="*/ 34188 h 97096"/>
              <a:gd name="connsiteX547" fmla="*/ 1276112 w 1627324"/>
              <a:gd name="connsiteY547" fmla="*/ 28089 h 97096"/>
              <a:gd name="connsiteX548" fmla="*/ 1269290 w 1627324"/>
              <a:gd name="connsiteY548" fmla="*/ 24095 h 97096"/>
              <a:gd name="connsiteX549" fmla="*/ 1260707 w 1627324"/>
              <a:gd name="connsiteY549" fmla="*/ 22584 h 97096"/>
              <a:gd name="connsiteX550" fmla="*/ 1250220 w 1627324"/>
              <a:gd name="connsiteY550" fmla="*/ 24725 h 97096"/>
              <a:gd name="connsiteX551" fmla="*/ 1242761 w 1627324"/>
              <a:gd name="connsiteY551" fmla="*/ 30480 h 97096"/>
              <a:gd name="connsiteX552" fmla="*/ 1238223 w 1627324"/>
              <a:gd name="connsiteY552" fmla="*/ 38920 h 97096"/>
              <a:gd name="connsiteX553" fmla="*/ 1236712 w 1627324"/>
              <a:gd name="connsiteY553" fmla="*/ 48913 h 97096"/>
              <a:gd name="connsiteX554" fmla="*/ 1236712 w 1627324"/>
              <a:gd name="connsiteY554" fmla="*/ 50967 h 97096"/>
              <a:gd name="connsiteX555" fmla="*/ 1238223 w 1627324"/>
              <a:gd name="connsiteY555" fmla="*/ 61010 h 97096"/>
              <a:gd name="connsiteX556" fmla="*/ 1242761 w 1627324"/>
              <a:gd name="connsiteY556" fmla="*/ 69350 h 97096"/>
              <a:gd name="connsiteX557" fmla="*/ 1250220 w 1627324"/>
              <a:gd name="connsiteY557" fmla="*/ 75149 h 97096"/>
              <a:gd name="connsiteX558" fmla="*/ 1260707 w 1627324"/>
              <a:gd name="connsiteY558" fmla="*/ 77296 h 97096"/>
              <a:gd name="connsiteX559" fmla="*/ 1268753 w 1627324"/>
              <a:gd name="connsiteY559" fmla="*/ 75885 h 97096"/>
              <a:gd name="connsiteX560" fmla="*/ 1275575 w 1627324"/>
              <a:gd name="connsiteY560" fmla="*/ 71984 h 97096"/>
              <a:gd name="connsiteX561" fmla="*/ 1280307 w 1627324"/>
              <a:gd name="connsiteY561" fmla="*/ 66422 h 97096"/>
              <a:gd name="connsiteX562" fmla="*/ 1282161 w 1627324"/>
              <a:gd name="connsiteY562" fmla="*/ 59693 h 97096"/>
              <a:gd name="connsiteX563" fmla="*/ 1273628 w 1627324"/>
              <a:gd name="connsiteY563" fmla="*/ 59693 h 97096"/>
              <a:gd name="connsiteX564" fmla="*/ 1272454 w 1627324"/>
              <a:gd name="connsiteY564" fmla="*/ 63788 h 97096"/>
              <a:gd name="connsiteX565" fmla="*/ 1269577 w 1627324"/>
              <a:gd name="connsiteY565" fmla="*/ 67009 h 97096"/>
              <a:gd name="connsiteX566" fmla="*/ 1265432 w 1627324"/>
              <a:gd name="connsiteY566" fmla="*/ 69200 h 97096"/>
              <a:gd name="connsiteX567" fmla="*/ 1260707 w 1627324"/>
              <a:gd name="connsiteY567" fmla="*/ 69980 h 97096"/>
              <a:gd name="connsiteX568" fmla="*/ 1294570 w 1627324"/>
              <a:gd name="connsiteY568" fmla="*/ 49450 h 97096"/>
              <a:gd name="connsiteX569" fmla="*/ 1294570 w 1627324"/>
              <a:gd name="connsiteY569" fmla="*/ 50524 h 97096"/>
              <a:gd name="connsiteX570" fmla="*/ 1296230 w 1627324"/>
              <a:gd name="connsiteY570" fmla="*/ 61104 h 97096"/>
              <a:gd name="connsiteX571" fmla="*/ 1301006 w 1627324"/>
              <a:gd name="connsiteY571" fmla="*/ 69593 h 97096"/>
              <a:gd name="connsiteX572" fmla="*/ 1308521 w 1627324"/>
              <a:gd name="connsiteY572" fmla="*/ 75249 h 97096"/>
              <a:gd name="connsiteX573" fmla="*/ 1318615 w 1627324"/>
              <a:gd name="connsiteY573" fmla="*/ 77296 h 97096"/>
              <a:gd name="connsiteX574" fmla="*/ 1328608 w 1627324"/>
              <a:gd name="connsiteY574" fmla="*/ 75249 h 97096"/>
              <a:gd name="connsiteX575" fmla="*/ 1336168 w 1627324"/>
              <a:gd name="connsiteY575" fmla="*/ 69593 h 97096"/>
              <a:gd name="connsiteX576" fmla="*/ 1340899 w 1627324"/>
              <a:gd name="connsiteY576" fmla="*/ 61104 h 97096"/>
              <a:gd name="connsiteX577" fmla="*/ 1342559 w 1627324"/>
              <a:gd name="connsiteY577" fmla="*/ 50524 h 97096"/>
              <a:gd name="connsiteX578" fmla="*/ 1342559 w 1627324"/>
              <a:gd name="connsiteY578" fmla="*/ 49450 h 97096"/>
              <a:gd name="connsiteX579" fmla="*/ 1340899 w 1627324"/>
              <a:gd name="connsiteY579" fmla="*/ 38870 h 97096"/>
              <a:gd name="connsiteX580" fmla="*/ 1336168 w 1627324"/>
              <a:gd name="connsiteY580" fmla="*/ 30337 h 97096"/>
              <a:gd name="connsiteX581" fmla="*/ 1328558 w 1627324"/>
              <a:gd name="connsiteY581" fmla="*/ 24681 h 97096"/>
              <a:gd name="connsiteX582" fmla="*/ 1318515 w 1627324"/>
              <a:gd name="connsiteY582" fmla="*/ 22584 h 97096"/>
              <a:gd name="connsiteX583" fmla="*/ 1308521 w 1627324"/>
              <a:gd name="connsiteY583" fmla="*/ 24681 h 97096"/>
              <a:gd name="connsiteX584" fmla="*/ 1301006 w 1627324"/>
              <a:gd name="connsiteY584" fmla="*/ 30337 h 97096"/>
              <a:gd name="connsiteX585" fmla="*/ 1296230 w 1627324"/>
              <a:gd name="connsiteY585" fmla="*/ 38870 h 97096"/>
              <a:gd name="connsiteX586" fmla="*/ 1294570 w 1627324"/>
              <a:gd name="connsiteY586" fmla="*/ 49450 h 97096"/>
              <a:gd name="connsiteX587" fmla="*/ 1303590 w 1627324"/>
              <a:gd name="connsiteY587" fmla="*/ 50524 h 97096"/>
              <a:gd name="connsiteX588" fmla="*/ 1303590 w 1627324"/>
              <a:gd name="connsiteY588" fmla="*/ 49450 h 97096"/>
              <a:gd name="connsiteX589" fmla="*/ 1304520 w 1627324"/>
              <a:gd name="connsiteY589" fmla="*/ 42091 h 97096"/>
              <a:gd name="connsiteX590" fmla="*/ 1307348 w 1627324"/>
              <a:gd name="connsiteY590" fmla="*/ 35849 h 97096"/>
              <a:gd name="connsiteX591" fmla="*/ 1311979 w 1627324"/>
              <a:gd name="connsiteY591" fmla="*/ 31604 h 97096"/>
              <a:gd name="connsiteX592" fmla="*/ 1318515 w 1627324"/>
              <a:gd name="connsiteY592" fmla="*/ 29993 h 97096"/>
              <a:gd name="connsiteX593" fmla="*/ 1325050 w 1627324"/>
              <a:gd name="connsiteY593" fmla="*/ 31604 h 97096"/>
              <a:gd name="connsiteX594" fmla="*/ 1329782 w 1627324"/>
              <a:gd name="connsiteY594" fmla="*/ 35849 h 97096"/>
              <a:gd name="connsiteX595" fmla="*/ 1332560 w 1627324"/>
              <a:gd name="connsiteY595" fmla="*/ 42091 h 97096"/>
              <a:gd name="connsiteX596" fmla="*/ 1333533 w 1627324"/>
              <a:gd name="connsiteY596" fmla="*/ 49450 h 97096"/>
              <a:gd name="connsiteX597" fmla="*/ 1333533 w 1627324"/>
              <a:gd name="connsiteY597" fmla="*/ 50524 h 97096"/>
              <a:gd name="connsiteX598" fmla="*/ 1332609 w 1627324"/>
              <a:gd name="connsiteY598" fmla="*/ 57983 h 97096"/>
              <a:gd name="connsiteX599" fmla="*/ 1329832 w 1627324"/>
              <a:gd name="connsiteY599" fmla="*/ 64181 h 97096"/>
              <a:gd name="connsiteX600" fmla="*/ 1325100 w 1627324"/>
              <a:gd name="connsiteY600" fmla="*/ 68420 h 97096"/>
              <a:gd name="connsiteX601" fmla="*/ 1318615 w 1627324"/>
              <a:gd name="connsiteY601" fmla="*/ 69980 h 97096"/>
              <a:gd name="connsiteX602" fmla="*/ 1312029 w 1627324"/>
              <a:gd name="connsiteY602" fmla="*/ 68420 h 97096"/>
              <a:gd name="connsiteX603" fmla="*/ 1307348 w 1627324"/>
              <a:gd name="connsiteY603" fmla="*/ 64181 h 97096"/>
              <a:gd name="connsiteX604" fmla="*/ 1304520 w 1627324"/>
              <a:gd name="connsiteY604" fmla="*/ 57983 h 97096"/>
              <a:gd name="connsiteX605" fmla="*/ 1303590 w 1627324"/>
              <a:gd name="connsiteY605" fmla="*/ 50524 h 97096"/>
              <a:gd name="connsiteX606" fmla="*/ 1360137 w 1627324"/>
              <a:gd name="connsiteY606" fmla="*/ 23558 h 97096"/>
              <a:gd name="connsiteX607" fmla="*/ 1352041 w 1627324"/>
              <a:gd name="connsiteY607" fmla="*/ 23558 h 97096"/>
              <a:gd name="connsiteX608" fmla="*/ 1352041 w 1627324"/>
              <a:gd name="connsiteY608" fmla="*/ 76322 h 97096"/>
              <a:gd name="connsiteX609" fmla="*/ 1360624 w 1627324"/>
              <a:gd name="connsiteY609" fmla="*/ 76322 h 97096"/>
              <a:gd name="connsiteX610" fmla="*/ 1360624 w 1627324"/>
              <a:gd name="connsiteY610" fmla="*/ 34332 h 97096"/>
              <a:gd name="connsiteX611" fmla="*/ 1361354 w 1627324"/>
              <a:gd name="connsiteY611" fmla="*/ 32871 h 97096"/>
              <a:gd name="connsiteX612" fmla="*/ 1362478 w 1627324"/>
              <a:gd name="connsiteY612" fmla="*/ 31654 h 97096"/>
              <a:gd name="connsiteX613" fmla="*/ 1364476 w 1627324"/>
              <a:gd name="connsiteY613" fmla="*/ 30630 h 97096"/>
              <a:gd name="connsiteX614" fmla="*/ 1367303 w 1627324"/>
              <a:gd name="connsiteY614" fmla="*/ 30237 h 97096"/>
              <a:gd name="connsiteX615" fmla="*/ 1369844 w 1627324"/>
              <a:gd name="connsiteY615" fmla="*/ 30630 h 97096"/>
              <a:gd name="connsiteX616" fmla="*/ 1371691 w 1627324"/>
              <a:gd name="connsiteY616" fmla="*/ 31747 h 97096"/>
              <a:gd name="connsiteX617" fmla="*/ 1372815 w 1627324"/>
              <a:gd name="connsiteY617" fmla="*/ 33845 h 97096"/>
              <a:gd name="connsiteX618" fmla="*/ 1373208 w 1627324"/>
              <a:gd name="connsiteY618" fmla="*/ 36772 h 97096"/>
              <a:gd name="connsiteX619" fmla="*/ 1373208 w 1627324"/>
              <a:gd name="connsiteY619" fmla="*/ 76322 h 97096"/>
              <a:gd name="connsiteX620" fmla="*/ 1381791 w 1627324"/>
              <a:gd name="connsiteY620" fmla="*/ 76322 h 97096"/>
              <a:gd name="connsiteX621" fmla="*/ 1381791 w 1627324"/>
              <a:gd name="connsiteY621" fmla="*/ 36822 h 97096"/>
              <a:gd name="connsiteX622" fmla="*/ 1381791 w 1627324"/>
              <a:gd name="connsiteY622" fmla="*/ 36335 h 97096"/>
              <a:gd name="connsiteX623" fmla="*/ 1381791 w 1627324"/>
              <a:gd name="connsiteY623" fmla="*/ 35849 h 97096"/>
              <a:gd name="connsiteX624" fmla="*/ 1382372 w 1627324"/>
              <a:gd name="connsiteY624" fmla="*/ 33651 h 97096"/>
              <a:gd name="connsiteX625" fmla="*/ 1383595 w 1627324"/>
              <a:gd name="connsiteY625" fmla="*/ 31847 h 97096"/>
              <a:gd name="connsiteX626" fmla="*/ 1385543 w 1627324"/>
              <a:gd name="connsiteY626" fmla="*/ 30680 h 97096"/>
              <a:gd name="connsiteX627" fmla="*/ 1388320 w 1627324"/>
              <a:gd name="connsiteY627" fmla="*/ 30237 h 97096"/>
              <a:gd name="connsiteX628" fmla="*/ 1390955 w 1627324"/>
              <a:gd name="connsiteY628" fmla="*/ 30630 h 97096"/>
              <a:gd name="connsiteX629" fmla="*/ 1392908 w 1627324"/>
              <a:gd name="connsiteY629" fmla="*/ 31797 h 97096"/>
              <a:gd name="connsiteX630" fmla="*/ 1394032 w 1627324"/>
              <a:gd name="connsiteY630" fmla="*/ 33895 h 97096"/>
              <a:gd name="connsiteX631" fmla="*/ 1394419 w 1627324"/>
              <a:gd name="connsiteY631" fmla="*/ 36822 h 97096"/>
              <a:gd name="connsiteX632" fmla="*/ 1394419 w 1627324"/>
              <a:gd name="connsiteY632" fmla="*/ 76322 h 97096"/>
              <a:gd name="connsiteX633" fmla="*/ 1403002 w 1627324"/>
              <a:gd name="connsiteY633" fmla="*/ 76322 h 97096"/>
              <a:gd name="connsiteX634" fmla="*/ 1403002 w 1627324"/>
              <a:gd name="connsiteY634" fmla="*/ 36922 h 97096"/>
              <a:gd name="connsiteX635" fmla="*/ 1402122 w 1627324"/>
              <a:gd name="connsiteY635" fmla="*/ 30337 h 97096"/>
              <a:gd name="connsiteX636" fmla="*/ 1399587 w 1627324"/>
              <a:gd name="connsiteY636" fmla="*/ 25749 h 97096"/>
              <a:gd name="connsiteX637" fmla="*/ 1395880 w 1627324"/>
              <a:gd name="connsiteY637" fmla="*/ 23408 h 97096"/>
              <a:gd name="connsiteX638" fmla="*/ 1390955 w 1627324"/>
              <a:gd name="connsiteY638" fmla="*/ 22584 h 97096"/>
              <a:gd name="connsiteX639" fmla="*/ 1387253 w 1627324"/>
              <a:gd name="connsiteY639" fmla="*/ 23121 h 97096"/>
              <a:gd name="connsiteX640" fmla="*/ 1384226 w 1627324"/>
              <a:gd name="connsiteY640" fmla="*/ 24438 h 97096"/>
              <a:gd name="connsiteX641" fmla="*/ 1382228 w 1627324"/>
              <a:gd name="connsiteY641" fmla="*/ 26142 h 97096"/>
              <a:gd name="connsiteX642" fmla="*/ 1380618 w 1627324"/>
              <a:gd name="connsiteY642" fmla="*/ 28239 h 97096"/>
              <a:gd name="connsiteX643" fmla="*/ 1379301 w 1627324"/>
              <a:gd name="connsiteY643" fmla="*/ 26042 h 97096"/>
              <a:gd name="connsiteX644" fmla="*/ 1377646 w 1627324"/>
              <a:gd name="connsiteY644" fmla="*/ 24388 h 97096"/>
              <a:gd name="connsiteX645" fmla="*/ 1374669 w 1627324"/>
              <a:gd name="connsiteY645" fmla="*/ 23071 h 97096"/>
              <a:gd name="connsiteX646" fmla="*/ 1370911 w 1627324"/>
              <a:gd name="connsiteY646" fmla="*/ 22584 h 97096"/>
              <a:gd name="connsiteX647" fmla="*/ 1364575 w 1627324"/>
              <a:gd name="connsiteY647" fmla="*/ 24188 h 97096"/>
              <a:gd name="connsiteX648" fmla="*/ 1360381 w 1627324"/>
              <a:gd name="connsiteY648" fmla="*/ 28533 h 97096"/>
              <a:gd name="connsiteX649" fmla="*/ 1360137 w 1627324"/>
              <a:gd name="connsiteY649" fmla="*/ 23558 h 97096"/>
              <a:gd name="connsiteX650" fmla="*/ 1419019 w 1627324"/>
              <a:gd name="connsiteY650" fmla="*/ 23558 h 97096"/>
              <a:gd name="connsiteX651" fmla="*/ 1410923 w 1627324"/>
              <a:gd name="connsiteY651" fmla="*/ 23558 h 97096"/>
              <a:gd name="connsiteX652" fmla="*/ 1410923 w 1627324"/>
              <a:gd name="connsiteY652" fmla="*/ 76322 h 97096"/>
              <a:gd name="connsiteX653" fmla="*/ 1419506 w 1627324"/>
              <a:gd name="connsiteY653" fmla="*/ 76322 h 97096"/>
              <a:gd name="connsiteX654" fmla="*/ 1419506 w 1627324"/>
              <a:gd name="connsiteY654" fmla="*/ 34332 h 97096"/>
              <a:gd name="connsiteX655" fmla="*/ 1420242 w 1627324"/>
              <a:gd name="connsiteY655" fmla="*/ 32871 h 97096"/>
              <a:gd name="connsiteX656" fmla="*/ 1421360 w 1627324"/>
              <a:gd name="connsiteY656" fmla="*/ 31654 h 97096"/>
              <a:gd name="connsiteX657" fmla="*/ 1423364 w 1627324"/>
              <a:gd name="connsiteY657" fmla="*/ 30630 h 97096"/>
              <a:gd name="connsiteX658" fmla="*/ 1426191 w 1627324"/>
              <a:gd name="connsiteY658" fmla="*/ 30237 h 97096"/>
              <a:gd name="connsiteX659" fmla="*/ 1428726 w 1627324"/>
              <a:gd name="connsiteY659" fmla="*/ 30630 h 97096"/>
              <a:gd name="connsiteX660" fmla="*/ 1430579 w 1627324"/>
              <a:gd name="connsiteY660" fmla="*/ 31747 h 97096"/>
              <a:gd name="connsiteX661" fmla="*/ 1431697 w 1627324"/>
              <a:gd name="connsiteY661" fmla="*/ 33845 h 97096"/>
              <a:gd name="connsiteX662" fmla="*/ 1432090 w 1627324"/>
              <a:gd name="connsiteY662" fmla="*/ 36772 h 97096"/>
              <a:gd name="connsiteX663" fmla="*/ 1432090 w 1627324"/>
              <a:gd name="connsiteY663" fmla="*/ 76322 h 97096"/>
              <a:gd name="connsiteX664" fmla="*/ 1440673 w 1627324"/>
              <a:gd name="connsiteY664" fmla="*/ 76322 h 97096"/>
              <a:gd name="connsiteX665" fmla="*/ 1440673 w 1627324"/>
              <a:gd name="connsiteY665" fmla="*/ 36822 h 97096"/>
              <a:gd name="connsiteX666" fmla="*/ 1440673 w 1627324"/>
              <a:gd name="connsiteY666" fmla="*/ 36335 h 97096"/>
              <a:gd name="connsiteX667" fmla="*/ 1440673 w 1627324"/>
              <a:gd name="connsiteY667" fmla="*/ 35849 h 97096"/>
              <a:gd name="connsiteX668" fmla="*/ 1441260 w 1627324"/>
              <a:gd name="connsiteY668" fmla="*/ 33651 h 97096"/>
              <a:gd name="connsiteX669" fmla="*/ 1442477 w 1627324"/>
              <a:gd name="connsiteY669" fmla="*/ 31847 h 97096"/>
              <a:gd name="connsiteX670" fmla="*/ 1444431 w 1627324"/>
              <a:gd name="connsiteY670" fmla="*/ 30680 h 97096"/>
              <a:gd name="connsiteX671" fmla="*/ 1447208 w 1627324"/>
              <a:gd name="connsiteY671" fmla="*/ 30237 h 97096"/>
              <a:gd name="connsiteX672" fmla="*/ 1449843 w 1627324"/>
              <a:gd name="connsiteY672" fmla="*/ 30630 h 97096"/>
              <a:gd name="connsiteX673" fmla="*/ 1451790 w 1627324"/>
              <a:gd name="connsiteY673" fmla="*/ 31797 h 97096"/>
              <a:gd name="connsiteX674" fmla="*/ 1452914 w 1627324"/>
              <a:gd name="connsiteY674" fmla="*/ 33895 h 97096"/>
              <a:gd name="connsiteX675" fmla="*/ 1453301 w 1627324"/>
              <a:gd name="connsiteY675" fmla="*/ 36822 h 97096"/>
              <a:gd name="connsiteX676" fmla="*/ 1453301 w 1627324"/>
              <a:gd name="connsiteY676" fmla="*/ 76322 h 97096"/>
              <a:gd name="connsiteX677" fmla="*/ 1461884 w 1627324"/>
              <a:gd name="connsiteY677" fmla="*/ 76322 h 97096"/>
              <a:gd name="connsiteX678" fmla="*/ 1461884 w 1627324"/>
              <a:gd name="connsiteY678" fmla="*/ 36922 h 97096"/>
              <a:gd name="connsiteX679" fmla="*/ 1461010 w 1627324"/>
              <a:gd name="connsiteY679" fmla="*/ 30337 h 97096"/>
              <a:gd name="connsiteX680" fmla="*/ 1458475 w 1627324"/>
              <a:gd name="connsiteY680" fmla="*/ 25749 h 97096"/>
              <a:gd name="connsiteX681" fmla="*/ 1454768 w 1627324"/>
              <a:gd name="connsiteY681" fmla="*/ 23408 h 97096"/>
              <a:gd name="connsiteX682" fmla="*/ 1449843 w 1627324"/>
              <a:gd name="connsiteY682" fmla="*/ 22584 h 97096"/>
              <a:gd name="connsiteX683" fmla="*/ 1446135 w 1627324"/>
              <a:gd name="connsiteY683" fmla="*/ 23121 h 97096"/>
              <a:gd name="connsiteX684" fmla="*/ 1443114 w 1627324"/>
              <a:gd name="connsiteY684" fmla="*/ 24438 h 97096"/>
              <a:gd name="connsiteX685" fmla="*/ 1441110 w 1627324"/>
              <a:gd name="connsiteY685" fmla="*/ 26142 h 97096"/>
              <a:gd name="connsiteX686" fmla="*/ 1439499 w 1627324"/>
              <a:gd name="connsiteY686" fmla="*/ 28239 h 97096"/>
              <a:gd name="connsiteX687" fmla="*/ 1438189 w 1627324"/>
              <a:gd name="connsiteY687" fmla="*/ 26042 h 97096"/>
              <a:gd name="connsiteX688" fmla="*/ 1436528 w 1627324"/>
              <a:gd name="connsiteY688" fmla="*/ 24388 h 97096"/>
              <a:gd name="connsiteX689" fmla="*/ 1433551 w 1627324"/>
              <a:gd name="connsiteY689" fmla="*/ 23071 h 97096"/>
              <a:gd name="connsiteX690" fmla="*/ 1429799 w 1627324"/>
              <a:gd name="connsiteY690" fmla="*/ 22584 h 97096"/>
              <a:gd name="connsiteX691" fmla="*/ 1423457 w 1627324"/>
              <a:gd name="connsiteY691" fmla="*/ 24188 h 97096"/>
              <a:gd name="connsiteX692" fmla="*/ 1419263 w 1627324"/>
              <a:gd name="connsiteY692" fmla="*/ 28533 h 97096"/>
              <a:gd name="connsiteX693" fmla="*/ 1419019 w 1627324"/>
              <a:gd name="connsiteY693" fmla="*/ 23558 h 97096"/>
              <a:gd name="connsiteX694" fmla="*/ 1475173 w 1627324"/>
              <a:gd name="connsiteY694" fmla="*/ 23558 h 97096"/>
              <a:gd name="connsiteX695" fmla="*/ 1475173 w 1627324"/>
              <a:gd name="connsiteY695" fmla="*/ 31410 h 97096"/>
              <a:gd name="connsiteX696" fmla="*/ 1493119 w 1627324"/>
              <a:gd name="connsiteY696" fmla="*/ 31410 h 97096"/>
              <a:gd name="connsiteX697" fmla="*/ 1493119 w 1627324"/>
              <a:gd name="connsiteY697" fmla="*/ 68520 h 97096"/>
              <a:gd name="connsiteX698" fmla="*/ 1475173 w 1627324"/>
              <a:gd name="connsiteY698" fmla="*/ 68520 h 97096"/>
              <a:gd name="connsiteX699" fmla="*/ 1475173 w 1627324"/>
              <a:gd name="connsiteY699" fmla="*/ 76322 h 97096"/>
              <a:gd name="connsiteX700" fmla="*/ 1519355 w 1627324"/>
              <a:gd name="connsiteY700" fmla="*/ 76322 h 97096"/>
              <a:gd name="connsiteX701" fmla="*/ 1519355 w 1627324"/>
              <a:gd name="connsiteY701" fmla="*/ 68520 h 97096"/>
              <a:gd name="connsiteX702" fmla="*/ 1502139 w 1627324"/>
              <a:gd name="connsiteY702" fmla="*/ 68520 h 97096"/>
              <a:gd name="connsiteX703" fmla="*/ 1502139 w 1627324"/>
              <a:gd name="connsiteY703" fmla="*/ 23558 h 97096"/>
              <a:gd name="connsiteX704" fmla="*/ 1475173 w 1627324"/>
              <a:gd name="connsiteY704" fmla="*/ 23558 h 97096"/>
              <a:gd name="connsiteX705" fmla="*/ 1491952 w 1627324"/>
              <a:gd name="connsiteY705" fmla="*/ 9707 h 97096"/>
              <a:gd name="connsiteX706" fmla="*/ 1493269 w 1627324"/>
              <a:gd name="connsiteY706" fmla="*/ 13364 h 97096"/>
              <a:gd name="connsiteX707" fmla="*/ 1497364 w 1627324"/>
              <a:gd name="connsiteY707" fmla="*/ 14825 h 97096"/>
              <a:gd name="connsiteX708" fmla="*/ 1501409 w 1627324"/>
              <a:gd name="connsiteY708" fmla="*/ 13364 h 97096"/>
              <a:gd name="connsiteX709" fmla="*/ 1502776 w 1627324"/>
              <a:gd name="connsiteY709" fmla="*/ 9707 h 97096"/>
              <a:gd name="connsiteX710" fmla="*/ 1502382 w 1627324"/>
              <a:gd name="connsiteY710" fmla="*/ 7466 h 97096"/>
              <a:gd name="connsiteX711" fmla="*/ 1501215 w 1627324"/>
              <a:gd name="connsiteY711" fmla="*/ 5755 h 97096"/>
              <a:gd name="connsiteX712" fmla="*/ 1499605 w 1627324"/>
              <a:gd name="connsiteY712" fmla="*/ 4781 h 97096"/>
              <a:gd name="connsiteX713" fmla="*/ 1497364 w 1627324"/>
              <a:gd name="connsiteY713" fmla="*/ 4395 h 97096"/>
              <a:gd name="connsiteX714" fmla="*/ 1495073 w 1627324"/>
              <a:gd name="connsiteY714" fmla="*/ 4781 h 97096"/>
              <a:gd name="connsiteX715" fmla="*/ 1493463 w 1627324"/>
              <a:gd name="connsiteY715" fmla="*/ 5755 h 97096"/>
              <a:gd name="connsiteX716" fmla="*/ 1492289 w 1627324"/>
              <a:gd name="connsiteY716" fmla="*/ 7516 h 97096"/>
              <a:gd name="connsiteX717" fmla="*/ 1491952 w 1627324"/>
              <a:gd name="connsiteY717" fmla="*/ 9707 h 97096"/>
              <a:gd name="connsiteX718" fmla="*/ 1554005 w 1627324"/>
              <a:gd name="connsiteY718" fmla="*/ 10780 h 97096"/>
              <a:gd name="connsiteX719" fmla="*/ 1544935 w 1627324"/>
              <a:gd name="connsiteY719" fmla="*/ 10780 h 97096"/>
              <a:gd name="connsiteX720" fmla="*/ 1544935 w 1627324"/>
              <a:gd name="connsiteY720" fmla="*/ 23558 h 97096"/>
              <a:gd name="connsiteX721" fmla="*/ 1531084 w 1627324"/>
              <a:gd name="connsiteY721" fmla="*/ 23558 h 97096"/>
              <a:gd name="connsiteX722" fmla="*/ 1531084 w 1627324"/>
              <a:gd name="connsiteY722" fmla="*/ 30530 h 97096"/>
              <a:gd name="connsiteX723" fmla="*/ 1544935 w 1627324"/>
              <a:gd name="connsiteY723" fmla="*/ 30530 h 97096"/>
              <a:gd name="connsiteX724" fmla="*/ 1544935 w 1627324"/>
              <a:gd name="connsiteY724" fmla="*/ 59206 h 97096"/>
              <a:gd name="connsiteX725" fmla="*/ 1546202 w 1627324"/>
              <a:gd name="connsiteY725" fmla="*/ 67546 h 97096"/>
              <a:gd name="connsiteX726" fmla="*/ 1549760 w 1627324"/>
              <a:gd name="connsiteY726" fmla="*/ 73101 h 97096"/>
              <a:gd name="connsiteX727" fmla="*/ 1555029 w 1627324"/>
              <a:gd name="connsiteY727" fmla="*/ 76322 h 97096"/>
              <a:gd name="connsiteX728" fmla="*/ 1561614 w 1627324"/>
              <a:gd name="connsiteY728" fmla="*/ 77296 h 97096"/>
              <a:gd name="connsiteX729" fmla="*/ 1565802 w 1627324"/>
              <a:gd name="connsiteY729" fmla="*/ 77103 h 97096"/>
              <a:gd name="connsiteX730" fmla="*/ 1569854 w 1627324"/>
              <a:gd name="connsiteY730" fmla="*/ 76516 h 97096"/>
              <a:gd name="connsiteX731" fmla="*/ 1573361 w 1627324"/>
              <a:gd name="connsiteY731" fmla="*/ 75686 h 97096"/>
              <a:gd name="connsiteX732" fmla="*/ 1576096 w 1627324"/>
              <a:gd name="connsiteY732" fmla="*/ 74468 h 97096"/>
              <a:gd name="connsiteX733" fmla="*/ 1574828 w 1627324"/>
              <a:gd name="connsiteY733" fmla="*/ 68083 h 97096"/>
              <a:gd name="connsiteX734" fmla="*/ 1572681 w 1627324"/>
              <a:gd name="connsiteY734" fmla="*/ 68570 h 97096"/>
              <a:gd name="connsiteX735" fmla="*/ 1569947 w 1627324"/>
              <a:gd name="connsiteY735" fmla="*/ 69056 h 97096"/>
              <a:gd name="connsiteX736" fmla="*/ 1566876 w 1627324"/>
              <a:gd name="connsiteY736" fmla="*/ 69493 h 97096"/>
              <a:gd name="connsiteX737" fmla="*/ 1563855 w 1627324"/>
              <a:gd name="connsiteY737" fmla="*/ 69643 h 97096"/>
              <a:gd name="connsiteX738" fmla="*/ 1560053 w 1627324"/>
              <a:gd name="connsiteY738" fmla="*/ 69156 h 97096"/>
              <a:gd name="connsiteX739" fmla="*/ 1556932 w 1627324"/>
              <a:gd name="connsiteY739" fmla="*/ 67446 h 97096"/>
              <a:gd name="connsiteX740" fmla="*/ 1554785 w 1627324"/>
              <a:gd name="connsiteY740" fmla="*/ 64275 h 97096"/>
              <a:gd name="connsiteX741" fmla="*/ 1554005 w 1627324"/>
              <a:gd name="connsiteY741" fmla="*/ 59206 h 97096"/>
              <a:gd name="connsiteX742" fmla="*/ 1554005 w 1627324"/>
              <a:gd name="connsiteY742" fmla="*/ 30530 h 97096"/>
              <a:gd name="connsiteX743" fmla="*/ 1574098 w 1627324"/>
              <a:gd name="connsiteY743" fmla="*/ 30530 h 97096"/>
              <a:gd name="connsiteX744" fmla="*/ 1574098 w 1627324"/>
              <a:gd name="connsiteY744" fmla="*/ 23558 h 97096"/>
              <a:gd name="connsiteX745" fmla="*/ 1554005 w 1627324"/>
              <a:gd name="connsiteY745" fmla="*/ 23558 h 97096"/>
              <a:gd name="connsiteX746" fmla="*/ 1554005 w 1627324"/>
              <a:gd name="connsiteY746" fmla="*/ 10780 h 97096"/>
              <a:gd name="connsiteX747" fmla="*/ 1611132 w 1627324"/>
              <a:gd name="connsiteY747" fmla="*/ 7516 h 97096"/>
              <a:gd name="connsiteX748" fmla="*/ 1611132 w 1627324"/>
              <a:gd name="connsiteY748" fmla="*/ 343 h 97096"/>
              <a:gd name="connsiteX749" fmla="*/ 1602306 w 1627324"/>
              <a:gd name="connsiteY749" fmla="*/ 343 h 97096"/>
              <a:gd name="connsiteX750" fmla="*/ 1602306 w 1627324"/>
              <a:gd name="connsiteY750" fmla="*/ 7659 h 97096"/>
              <a:gd name="connsiteX751" fmla="*/ 1601133 w 1627324"/>
              <a:gd name="connsiteY751" fmla="*/ 15462 h 97096"/>
              <a:gd name="connsiteX752" fmla="*/ 1597718 w 1627324"/>
              <a:gd name="connsiteY752" fmla="*/ 22534 h 97096"/>
              <a:gd name="connsiteX753" fmla="*/ 1602650 w 1627324"/>
              <a:gd name="connsiteY753" fmla="*/ 26042 h 97096"/>
              <a:gd name="connsiteX754" fmla="*/ 1606258 w 1627324"/>
              <a:gd name="connsiteY754" fmla="*/ 22047 h 97096"/>
              <a:gd name="connsiteX755" fmla="*/ 1608935 w 1627324"/>
              <a:gd name="connsiteY755" fmla="*/ 17316 h 97096"/>
              <a:gd name="connsiteX756" fmla="*/ 1610546 w 1627324"/>
              <a:gd name="connsiteY756" fmla="*/ 12341 h 97096"/>
              <a:gd name="connsiteX757" fmla="*/ 1611132 w 1627324"/>
              <a:gd name="connsiteY757" fmla="*/ 7516 h 97096"/>
              <a:gd name="connsiteX758" fmla="*/ 1627325 w 1627324"/>
              <a:gd name="connsiteY758" fmla="*/ 7516 h 97096"/>
              <a:gd name="connsiteX759" fmla="*/ 1627325 w 1627324"/>
              <a:gd name="connsiteY759" fmla="*/ 343 h 97096"/>
              <a:gd name="connsiteX760" fmla="*/ 1618498 w 1627324"/>
              <a:gd name="connsiteY760" fmla="*/ 343 h 97096"/>
              <a:gd name="connsiteX761" fmla="*/ 1618498 w 1627324"/>
              <a:gd name="connsiteY761" fmla="*/ 7659 h 97096"/>
              <a:gd name="connsiteX762" fmla="*/ 1617325 w 1627324"/>
              <a:gd name="connsiteY762" fmla="*/ 15462 h 97096"/>
              <a:gd name="connsiteX763" fmla="*/ 1613910 w 1627324"/>
              <a:gd name="connsiteY763" fmla="*/ 22534 h 97096"/>
              <a:gd name="connsiteX764" fmla="*/ 1618835 w 1627324"/>
              <a:gd name="connsiteY764" fmla="*/ 26042 h 97096"/>
              <a:gd name="connsiteX765" fmla="*/ 1622443 w 1627324"/>
              <a:gd name="connsiteY765" fmla="*/ 22047 h 97096"/>
              <a:gd name="connsiteX766" fmla="*/ 1625127 w 1627324"/>
              <a:gd name="connsiteY766" fmla="*/ 17316 h 97096"/>
              <a:gd name="connsiteX767" fmla="*/ 1626738 w 1627324"/>
              <a:gd name="connsiteY767" fmla="*/ 12341 h 97096"/>
              <a:gd name="connsiteX768" fmla="*/ 1627325 w 1627324"/>
              <a:gd name="connsiteY768" fmla="*/ 7516 h 9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</a:cxnLst>
            <a:rect l="l" t="t" r="r" b="b"/>
            <a:pathLst>
              <a:path w="1627324" h="97096">
                <a:moveTo>
                  <a:pt x="0" y="49500"/>
                </a:moveTo>
                <a:lnTo>
                  <a:pt x="0" y="50524"/>
                </a:lnTo>
                <a:cubicBezTo>
                  <a:pt x="0" y="54294"/>
                  <a:pt x="487" y="57821"/>
                  <a:pt x="1461" y="61104"/>
                </a:cubicBezTo>
                <a:cubicBezTo>
                  <a:pt x="2434" y="64356"/>
                  <a:pt x="3833" y="67184"/>
                  <a:pt x="5655" y="69593"/>
                </a:cubicBezTo>
                <a:cubicBezTo>
                  <a:pt x="7441" y="71997"/>
                  <a:pt x="9638" y="73882"/>
                  <a:pt x="12235" y="75249"/>
                </a:cubicBezTo>
                <a:cubicBezTo>
                  <a:pt x="14837" y="76616"/>
                  <a:pt x="17746" y="77296"/>
                  <a:pt x="20967" y="77296"/>
                </a:cubicBezTo>
                <a:cubicBezTo>
                  <a:pt x="22884" y="77296"/>
                  <a:pt x="24675" y="77084"/>
                  <a:pt x="26329" y="76666"/>
                </a:cubicBezTo>
                <a:cubicBezTo>
                  <a:pt x="27990" y="76272"/>
                  <a:pt x="29500" y="75704"/>
                  <a:pt x="30867" y="74955"/>
                </a:cubicBezTo>
                <a:cubicBezTo>
                  <a:pt x="31741" y="74468"/>
                  <a:pt x="32559" y="73900"/>
                  <a:pt x="33302" y="73251"/>
                </a:cubicBezTo>
                <a:cubicBezTo>
                  <a:pt x="34082" y="72602"/>
                  <a:pt x="34818" y="71884"/>
                  <a:pt x="35499" y="71104"/>
                </a:cubicBezTo>
                <a:lnTo>
                  <a:pt x="35499" y="75642"/>
                </a:lnTo>
                <a:cubicBezTo>
                  <a:pt x="35499" y="77914"/>
                  <a:pt x="35174" y="79930"/>
                  <a:pt x="34525" y="81684"/>
                </a:cubicBezTo>
                <a:cubicBezTo>
                  <a:pt x="33876" y="83445"/>
                  <a:pt x="32946" y="84905"/>
                  <a:pt x="31741" y="86072"/>
                </a:cubicBezTo>
                <a:cubicBezTo>
                  <a:pt x="30511" y="87277"/>
                  <a:pt x="29032" y="88189"/>
                  <a:pt x="27309" y="88807"/>
                </a:cubicBezTo>
                <a:cubicBezTo>
                  <a:pt x="25580" y="89424"/>
                  <a:pt x="23651" y="89730"/>
                  <a:pt x="21504" y="89730"/>
                </a:cubicBezTo>
                <a:cubicBezTo>
                  <a:pt x="20299" y="89730"/>
                  <a:pt x="19095" y="89606"/>
                  <a:pt x="17896" y="89343"/>
                </a:cubicBezTo>
                <a:cubicBezTo>
                  <a:pt x="16691" y="89112"/>
                  <a:pt x="15487" y="88725"/>
                  <a:pt x="14288" y="88170"/>
                </a:cubicBezTo>
                <a:cubicBezTo>
                  <a:pt x="13083" y="87621"/>
                  <a:pt x="11897" y="86871"/>
                  <a:pt x="10724" y="85929"/>
                </a:cubicBezTo>
                <a:cubicBezTo>
                  <a:pt x="9557" y="85018"/>
                  <a:pt x="8414" y="83900"/>
                  <a:pt x="7309" y="82564"/>
                </a:cubicBezTo>
                <a:lnTo>
                  <a:pt x="2628" y="87976"/>
                </a:lnTo>
                <a:cubicBezTo>
                  <a:pt x="3833" y="89699"/>
                  <a:pt x="5262" y="91147"/>
                  <a:pt x="6922" y="92315"/>
                </a:cubicBezTo>
                <a:cubicBezTo>
                  <a:pt x="8614" y="93488"/>
                  <a:pt x="10368" y="94412"/>
                  <a:pt x="12191" y="95099"/>
                </a:cubicBezTo>
                <a:cubicBezTo>
                  <a:pt x="13976" y="95810"/>
                  <a:pt x="15749" y="96316"/>
                  <a:pt x="17503" y="96609"/>
                </a:cubicBezTo>
                <a:cubicBezTo>
                  <a:pt x="19257" y="96934"/>
                  <a:pt x="20817" y="97096"/>
                  <a:pt x="22184" y="97096"/>
                </a:cubicBezTo>
                <a:cubicBezTo>
                  <a:pt x="25499" y="97096"/>
                  <a:pt x="28526" y="96609"/>
                  <a:pt x="31254" y="95635"/>
                </a:cubicBezTo>
                <a:cubicBezTo>
                  <a:pt x="33988" y="94662"/>
                  <a:pt x="36342" y="93226"/>
                  <a:pt x="38327" y="91341"/>
                </a:cubicBezTo>
                <a:cubicBezTo>
                  <a:pt x="40280" y="89456"/>
                  <a:pt x="41791" y="87165"/>
                  <a:pt x="42865" y="84468"/>
                </a:cubicBezTo>
                <a:cubicBezTo>
                  <a:pt x="43969" y="81765"/>
                  <a:pt x="44519" y="78682"/>
                  <a:pt x="44519" y="75199"/>
                </a:cubicBezTo>
                <a:lnTo>
                  <a:pt x="44519" y="23558"/>
                </a:lnTo>
                <a:lnTo>
                  <a:pt x="36329" y="23558"/>
                </a:lnTo>
                <a:lnTo>
                  <a:pt x="35892" y="29313"/>
                </a:lnTo>
                <a:cubicBezTo>
                  <a:pt x="35274" y="28533"/>
                  <a:pt x="34606" y="27815"/>
                  <a:pt x="33888" y="27166"/>
                </a:cubicBezTo>
                <a:cubicBezTo>
                  <a:pt x="33208" y="26516"/>
                  <a:pt x="32478" y="25948"/>
                  <a:pt x="31697" y="25462"/>
                </a:cubicBezTo>
                <a:cubicBezTo>
                  <a:pt x="30262" y="24519"/>
                  <a:pt x="28658" y="23801"/>
                  <a:pt x="26866" y="23314"/>
                </a:cubicBezTo>
                <a:cubicBezTo>
                  <a:pt x="25112" y="22827"/>
                  <a:pt x="23177" y="22584"/>
                  <a:pt x="21067" y="22584"/>
                </a:cubicBezTo>
                <a:cubicBezTo>
                  <a:pt x="17778" y="22584"/>
                  <a:pt x="14837" y="23246"/>
                  <a:pt x="12235" y="24581"/>
                </a:cubicBezTo>
                <a:cubicBezTo>
                  <a:pt x="9638" y="25911"/>
                  <a:pt x="7428" y="27765"/>
                  <a:pt x="5605" y="30143"/>
                </a:cubicBezTo>
                <a:cubicBezTo>
                  <a:pt x="3783" y="32515"/>
                  <a:pt x="2384" y="35362"/>
                  <a:pt x="1411" y="38676"/>
                </a:cubicBezTo>
                <a:cubicBezTo>
                  <a:pt x="468" y="41959"/>
                  <a:pt x="0" y="45567"/>
                  <a:pt x="0" y="49500"/>
                </a:cubicBezTo>
                <a:close/>
                <a:moveTo>
                  <a:pt x="9020" y="50524"/>
                </a:moveTo>
                <a:lnTo>
                  <a:pt x="9020" y="49500"/>
                </a:lnTo>
                <a:cubicBezTo>
                  <a:pt x="9020" y="46934"/>
                  <a:pt x="9276" y="44494"/>
                  <a:pt x="9800" y="42184"/>
                </a:cubicBezTo>
                <a:cubicBezTo>
                  <a:pt x="10349" y="39843"/>
                  <a:pt x="11211" y="37784"/>
                  <a:pt x="12384" y="35992"/>
                </a:cubicBezTo>
                <a:cubicBezTo>
                  <a:pt x="13520" y="34238"/>
                  <a:pt x="14987" y="32840"/>
                  <a:pt x="16773" y="31797"/>
                </a:cubicBezTo>
                <a:cubicBezTo>
                  <a:pt x="18595" y="30761"/>
                  <a:pt x="20774" y="30237"/>
                  <a:pt x="23308" y="30237"/>
                </a:cubicBezTo>
                <a:cubicBezTo>
                  <a:pt x="24800" y="30237"/>
                  <a:pt x="26167" y="30430"/>
                  <a:pt x="27403" y="30824"/>
                </a:cubicBezTo>
                <a:cubicBezTo>
                  <a:pt x="28639" y="31179"/>
                  <a:pt x="29762" y="31685"/>
                  <a:pt x="30767" y="32334"/>
                </a:cubicBezTo>
                <a:cubicBezTo>
                  <a:pt x="31779" y="33015"/>
                  <a:pt x="32671" y="33814"/>
                  <a:pt x="33451" y="34725"/>
                </a:cubicBezTo>
                <a:cubicBezTo>
                  <a:pt x="34232" y="35636"/>
                  <a:pt x="34912" y="36641"/>
                  <a:pt x="35499" y="37746"/>
                </a:cubicBezTo>
                <a:lnTo>
                  <a:pt x="35499" y="61934"/>
                </a:lnTo>
                <a:cubicBezTo>
                  <a:pt x="34912" y="63077"/>
                  <a:pt x="34232" y="64113"/>
                  <a:pt x="33451" y="65055"/>
                </a:cubicBezTo>
                <a:cubicBezTo>
                  <a:pt x="32671" y="65998"/>
                  <a:pt x="31791" y="66816"/>
                  <a:pt x="30817" y="67496"/>
                </a:cubicBezTo>
                <a:cubicBezTo>
                  <a:pt x="29812" y="68176"/>
                  <a:pt x="28670" y="68713"/>
                  <a:pt x="27403" y="69106"/>
                </a:cubicBezTo>
                <a:cubicBezTo>
                  <a:pt x="26167" y="69462"/>
                  <a:pt x="24769" y="69643"/>
                  <a:pt x="23208" y="69643"/>
                </a:cubicBezTo>
                <a:cubicBezTo>
                  <a:pt x="20705" y="69643"/>
                  <a:pt x="18558" y="69138"/>
                  <a:pt x="16773" y="68133"/>
                </a:cubicBezTo>
                <a:cubicBezTo>
                  <a:pt x="14987" y="67090"/>
                  <a:pt x="13520" y="65692"/>
                  <a:pt x="12384" y="63938"/>
                </a:cubicBezTo>
                <a:cubicBezTo>
                  <a:pt x="11211" y="62178"/>
                  <a:pt x="10349" y="60149"/>
                  <a:pt x="9800" y="57839"/>
                </a:cubicBezTo>
                <a:cubicBezTo>
                  <a:pt x="9276" y="55530"/>
                  <a:pt x="9020" y="53095"/>
                  <a:pt x="9020" y="50524"/>
                </a:cubicBezTo>
                <a:close/>
                <a:moveTo>
                  <a:pt x="61953" y="23558"/>
                </a:moveTo>
                <a:lnTo>
                  <a:pt x="61953" y="31410"/>
                </a:lnTo>
                <a:lnTo>
                  <a:pt x="79899" y="31410"/>
                </a:lnTo>
                <a:lnTo>
                  <a:pt x="79899" y="68520"/>
                </a:lnTo>
                <a:lnTo>
                  <a:pt x="61953" y="68520"/>
                </a:lnTo>
                <a:lnTo>
                  <a:pt x="61953" y="76322"/>
                </a:lnTo>
                <a:lnTo>
                  <a:pt x="106135" y="76322"/>
                </a:lnTo>
                <a:lnTo>
                  <a:pt x="106135" y="68520"/>
                </a:lnTo>
                <a:lnTo>
                  <a:pt x="88919" y="68520"/>
                </a:lnTo>
                <a:lnTo>
                  <a:pt x="88919" y="23558"/>
                </a:lnTo>
                <a:lnTo>
                  <a:pt x="61953" y="23558"/>
                </a:lnTo>
                <a:close/>
                <a:moveTo>
                  <a:pt x="78732" y="9707"/>
                </a:moveTo>
                <a:cubicBezTo>
                  <a:pt x="78732" y="11167"/>
                  <a:pt x="79169" y="12391"/>
                  <a:pt x="80049" y="13364"/>
                </a:cubicBezTo>
                <a:cubicBezTo>
                  <a:pt x="80954" y="14338"/>
                  <a:pt x="82321" y="14825"/>
                  <a:pt x="84144" y="14825"/>
                </a:cubicBezTo>
                <a:cubicBezTo>
                  <a:pt x="85929" y="14825"/>
                  <a:pt x="87277" y="14338"/>
                  <a:pt x="88189" y="13364"/>
                </a:cubicBezTo>
                <a:cubicBezTo>
                  <a:pt x="89100" y="12391"/>
                  <a:pt x="89556" y="11167"/>
                  <a:pt x="89556" y="9707"/>
                </a:cubicBezTo>
                <a:cubicBezTo>
                  <a:pt x="89556" y="8895"/>
                  <a:pt x="89424" y="8146"/>
                  <a:pt x="89162" y="7466"/>
                </a:cubicBezTo>
                <a:cubicBezTo>
                  <a:pt x="88906" y="6779"/>
                  <a:pt x="88513" y="6211"/>
                  <a:pt x="87995" y="5755"/>
                </a:cubicBezTo>
                <a:cubicBezTo>
                  <a:pt x="87571" y="5337"/>
                  <a:pt x="87034" y="5012"/>
                  <a:pt x="86385" y="4781"/>
                </a:cubicBezTo>
                <a:cubicBezTo>
                  <a:pt x="85735" y="4519"/>
                  <a:pt x="84986" y="4395"/>
                  <a:pt x="84144" y="4395"/>
                </a:cubicBezTo>
                <a:cubicBezTo>
                  <a:pt x="83295" y="4395"/>
                  <a:pt x="82533" y="4519"/>
                  <a:pt x="81853" y="4781"/>
                </a:cubicBezTo>
                <a:cubicBezTo>
                  <a:pt x="81197" y="5012"/>
                  <a:pt x="80660" y="5337"/>
                  <a:pt x="80242" y="5755"/>
                </a:cubicBezTo>
                <a:cubicBezTo>
                  <a:pt x="79718" y="6242"/>
                  <a:pt x="79331" y="6829"/>
                  <a:pt x="79069" y="7516"/>
                </a:cubicBezTo>
                <a:cubicBezTo>
                  <a:pt x="78844" y="8196"/>
                  <a:pt x="78732" y="8926"/>
                  <a:pt x="78732" y="9707"/>
                </a:cubicBezTo>
                <a:close/>
                <a:moveTo>
                  <a:pt x="140785" y="10780"/>
                </a:moveTo>
                <a:lnTo>
                  <a:pt x="131715" y="10780"/>
                </a:lnTo>
                <a:lnTo>
                  <a:pt x="131715" y="23558"/>
                </a:lnTo>
                <a:lnTo>
                  <a:pt x="117864" y="23558"/>
                </a:lnTo>
                <a:lnTo>
                  <a:pt x="117864" y="30530"/>
                </a:lnTo>
                <a:lnTo>
                  <a:pt x="131715" y="30530"/>
                </a:lnTo>
                <a:lnTo>
                  <a:pt x="131715" y="59206"/>
                </a:lnTo>
                <a:cubicBezTo>
                  <a:pt x="131715" y="62459"/>
                  <a:pt x="132133" y="65236"/>
                  <a:pt x="132982" y="67546"/>
                </a:cubicBezTo>
                <a:cubicBezTo>
                  <a:pt x="133856" y="69818"/>
                  <a:pt x="135042" y="71672"/>
                  <a:pt x="136540" y="73101"/>
                </a:cubicBezTo>
                <a:cubicBezTo>
                  <a:pt x="138038" y="74568"/>
                  <a:pt x="139792" y="75642"/>
                  <a:pt x="141808" y="76322"/>
                </a:cubicBezTo>
                <a:cubicBezTo>
                  <a:pt x="143856" y="76972"/>
                  <a:pt x="146053" y="77296"/>
                  <a:pt x="148394" y="77296"/>
                </a:cubicBezTo>
                <a:cubicBezTo>
                  <a:pt x="149786" y="77296"/>
                  <a:pt x="151184" y="77234"/>
                  <a:pt x="152582" y="77103"/>
                </a:cubicBezTo>
                <a:cubicBezTo>
                  <a:pt x="154018" y="76972"/>
                  <a:pt x="155366" y="76778"/>
                  <a:pt x="156633" y="76516"/>
                </a:cubicBezTo>
                <a:cubicBezTo>
                  <a:pt x="157900" y="76291"/>
                  <a:pt x="159068" y="76016"/>
                  <a:pt x="160141" y="75686"/>
                </a:cubicBezTo>
                <a:cubicBezTo>
                  <a:pt x="161215" y="75330"/>
                  <a:pt x="162126" y="74924"/>
                  <a:pt x="162875" y="74468"/>
                </a:cubicBezTo>
                <a:lnTo>
                  <a:pt x="161608" y="68083"/>
                </a:lnTo>
                <a:cubicBezTo>
                  <a:pt x="161053" y="68214"/>
                  <a:pt x="160341" y="68376"/>
                  <a:pt x="159461" y="68570"/>
                </a:cubicBezTo>
                <a:cubicBezTo>
                  <a:pt x="158618" y="68732"/>
                  <a:pt x="157707" y="68894"/>
                  <a:pt x="156727" y="69056"/>
                </a:cubicBezTo>
                <a:cubicBezTo>
                  <a:pt x="155722" y="69219"/>
                  <a:pt x="154698" y="69362"/>
                  <a:pt x="153656" y="69493"/>
                </a:cubicBezTo>
                <a:cubicBezTo>
                  <a:pt x="152620" y="69593"/>
                  <a:pt x="151608" y="69643"/>
                  <a:pt x="150635" y="69643"/>
                </a:cubicBezTo>
                <a:cubicBezTo>
                  <a:pt x="149299" y="69643"/>
                  <a:pt x="148032" y="69481"/>
                  <a:pt x="146833" y="69156"/>
                </a:cubicBezTo>
                <a:cubicBezTo>
                  <a:pt x="145660" y="68826"/>
                  <a:pt x="144617" y="68257"/>
                  <a:pt x="143712" y="67446"/>
                </a:cubicBezTo>
                <a:cubicBezTo>
                  <a:pt x="142801" y="66666"/>
                  <a:pt x="142083" y="65611"/>
                  <a:pt x="141565" y="64275"/>
                </a:cubicBezTo>
                <a:cubicBezTo>
                  <a:pt x="141040" y="62945"/>
                  <a:pt x="140785" y="61254"/>
                  <a:pt x="140785" y="59206"/>
                </a:cubicBezTo>
                <a:lnTo>
                  <a:pt x="140785" y="30530"/>
                </a:lnTo>
                <a:lnTo>
                  <a:pt x="160878" y="30530"/>
                </a:lnTo>
                <a:lnTo>
                  <a:pt x="160878" y="23558"/>
                </a:lnTo>
                <a:lnTo>
                  <a:pt x="140785" y="23558"/>
                </a:lnTo>
                <a:lnTo>
                  <a:pt x="140785" y="10780"/>
                </a:lnTo>
                <a:close/>
                <a:moveTo>
                  <a:pt x="259672" y="69980"/>
                </a:moveTo>
                <a:cubicBezTo>
                  <a:pt x="256844" y="69980"/>
                  <a:pt x="254472" y="69431"/>
                  <a:pt x="252556" y="68326"/>
                </a:cubicBezTo>
                <a:cubicBezTo>
                  <a:pt x="250664" y="67184"/>
                  <a:pt x="249154" y="65704"/>
                  <a:pt x="248018" y="63888"/>
                </a:cubicBezTo>
                <a:cubicBezTo>
                  <a:pt x="246851" y="62096"/>
                  <a:pt x="246002" y="60080"/>
                  <a:pt x="245484" y="57839"/>
                </a:cubicBezTo>
                <a:cubicBezTo>
                  <a:pt x="244997" y="55561"/>
                  <a:pt x="244753" y="53270"/>
                  <a:pt x="244753" y="50967"/>
                </a:cubicBezTo>
                <a:lnTo>
                  <a:pt x="244753" y="48913"/>
                </a:lnTo>
                <a:cubicBezTo>
                  <a:pt x="244753" y="46641"/>
                  <a:pt x="244997" y="44381"/>
                  <a:pt x="245484" y="42134"/>
                </a:cubicBezTo>
                <a:cubicBezTo>
                  <a:pt x="246002" y="39893"/>
                  <a:pt x="246851" y="37865"/>
                  <a:pt x="248018" y="36042"/>
                </a:cubicBezTo>
                <a:cubicBezTo>
                  <a:pt x="249191" y="34250"/>
                  <a:pt x="250714" y="32809"/>
                  <a:pt x="252600" y="31704"/>
                </a:cubicBezTo>
                <a:cubicBezTo>
                  <a:pt x="254522" y="30561"/>
                  <a:pt x="256875" y="29993"/>
                  <a:pt x="259672" y="29993"/>
                </a:cubicBezTo>
                <a:cubicBezTo>
                  <a:pt x="261494" y="29993"/>
                  <a:pt x="263186" y="30306"/>
                  <a:pt x="264747" y="30923"/>
                </a:cubicBezTo>
                <a:cubicBezTo>
                  <a:pt x="266338" y="31541"/>
                  <a:pt x="267705" y="32384"/>
                  <a:pt x="268841" y="33458"/>
                </a:cubicBezTo>
                <a:cubicBezTo>
                  <a:pt x="269978" y="34531"/>
                  <a:pt x="270870" y="35780"/>
                  <a:pt x="271526" y="37209"/>
                </a:cubicBezTo>
                <a:cubicBezTo>
                  <a:pt x="272206" y="38607"/>
                  <a:pt x="272562" y="40106"/>
                  <a:pt x="272599" y="41697"/>
                </a:cubicBezTo>
                <a:lnTo>
                  <a:pt x="281132" y="41697"/>
                </a:lnTo>
                <a:cubicBezTo>
                  <a:pt x="281132" y="39032"/>
                  <a:pt x="280595" y="36529"/>
                  <a:pt x="279522" y="34188"/>
                </a:cubicBezTo>
                <a:cubicBezTo>
                  <a:pt x="278448" y="31847"/>
                  <a:pt x="276969" y="29812"/>
                  <a:pt x="275084" y="28089"/>
                </a:cubicBezTo>
                <a:cubicBezTo>
                  <a:pt x="273167" y="26404"/>
                  <a:pt x="270889" y="25068"/>
                  <a:pt x="268255" y="24095"/>
                </a:cubicBezTo>
                <a:cubicBezTo>
                  <a:pt x="265658" y="23083"/>
                  <a:pt x="262793" y="22584"/>
                  <a:pt x="259672" y="22584"/>
                </a:cubicBezTo>
                <a:cubicBezTo>
                  <a:pt x="255677" y="22584"/>
                  <a:pt x="252181" y="23296"/>
                  <a:pt x="249191" y="24725"/>
                </a:cubicBezTo>
                <a:cubicBezTo>
                  <a:pt x="246195" y="26161"/>
                  <a:pt x="243711" y="28077"/>
                  <a:pt x="241726" y="30480"/>
                </a:cubicBezTo>
                <a:cubicBezTo>
                  <a:pt x="239710" y="32921"/>
                  <a:pt x="238199" y="35730"/>
                  <a:pt x="237194" y="38920"/>
                </a:cubicBezTo>
                <a:cubicBezTo>
                  <a:pt x="236183" y="42103"/>
                  <a:pt x="235677" y="45436"/>
                  <a:pt x="235677" y="48913"/>
                </a:cubicBezTo>
                <a:lnTo>
                  <a:pt x="235677" y="50967"/>
                </a:lnTo>
                <a:cubicBezTo>
                  <a:pt x="235677" y="54475"/>
                  <a:pt x="236183" y="57821"/>
                  <a:pt x="237194" y="61010"/>
                </a:cubicBezTo>
                <a:cubicBezTo>
                  <a:pt x="238199" y="64163"/>
                  <a:pt x="239710" y="66940"/>
                  <a:pt x="241726" y="69350"/>
                </a:cubicBezTo>
                <a:cubicBezTo>
                  <a:pt x="243711" y="71784"/>
                  <a:pt x="246195" y="73719"/>
                  <a:pt x="249191" y="75149"/>
                </a:cubicBezTo>
                <a:cubicBezTo>
                  <a:pt x="252181" y="76585"/>
                  <a:pt x="255677" y="77296"/>
                  <a:pt x="259672" y="77296"/>
                </a:cubicBezTo>
                <a:cubicBezTo>
                  <a:pt x="262468" y="77296"/>
                  <a:pt x="265152" y="76828"/>
                  <a:pt x="267718" y="75885"/>
                </a:cubicBezTo>
                <a:cubicBezTo>
                  <a:pt x="270290" y="74905"/>
                  <a:pt x="272562" y="73607"/>
                  <a:pt x="274547" y="71984"/>
                </a:cubicBezTo>
                <a:cubicBezTo>
                  <a:pt x="276532" y="70386"/>
                  <a:pt x="278105" y="68538"/>
                  <a:pt x="279278" y="66422"/>
                </a:cubicBezTo>
                <a:cubicBezTo>
                  <a:pt x="280483" y="64275"/>
                  <a:pt x="281095" y="62034"/>
                  <a:pt x="281132" y="59693"/>
                </a:cubicBezTo>
                <a:lnTo>
                  <a:pt x="272599" y="59693"/>
                </a:lnTo>
                <a:cubicBezTo>
                  <a:pt x="272562" y="61154"/>
                  <a:pt x="272175" y="62521"/>
                  <a:pt x="271426" y="63788"/>
                </a:cubicBezTo>
                <a:cubicBezTo>
                  <a:pt x="270708" y="65024"/>
                  <a:pt x="269753" y="66098"/>
                  <a:pt x="268548" y="67009"/>
                </a:cubicBezTo>
                <a:cubicBezTo>
                  <a:pt x="267343" y="67952"/>
                  <a:pt x="265964" y="68682"/>
                  <a:pt x="264403" y="69200"/>
                </a:cubicBezTo>
                <a:cubicBezTo>
                  <a:pt x="262874" y="69724"/>
                  <a:pt x="261301" y="69980"/>
                  <a:pt x="259672" y="69980"/>
                </a:cubicBezTo>
                <a:close/>
                <a:moveTo>
                  <a:pt x="293541" y="49450"/>
                </a:moveTo>
                <a:lnTo>
                  <a:pt x="293541" y="50524"/>
                </a:lnTo>
                <a:cubicBezTo>
                  <a:pt x="293541" y="54331"/>
                  <a:pt x="294091" y="57858"/>
                  <a:pt x="295196" y="61104"/>
                </a:cubicBezTo>
                <a:cubicBezTo>
                  <a:pt x="296300" y="64356"/>
                  <a:pt x="297898" y="67184"/>
                  <a:pt x="299977" y="69593"/>
                </a:cubicBezTo>
                <a:cubicBezTo>
                  <a:pt x="302025" y="71997"/>
                  <a:pt x="304528" y="73882"/>
                  <a:pt x="307486" y="75249"/>
                </a:cubicBezTo>
                <a:cubicBezTo>
                  <a:pt x="310476" y="76616"/>
                  <a:pt x="313841" y="77296"/>
                  <a:pt x="317580" y="77296"/>
                </a:cubicBezTo>
                <a:cubicBezTo>
                  <a:pt x="321288" y="77296"/>
                  <a:pt x="324621" y="76616"/>
                  <a:pt x="327580" y="75249"/>
                </a:cubicBezTo>
                <a:cubicBezTo>
                  <a:pt x="330538" y="73882"/>
                  <a:pt x="333054" y="71997"/>
                  <a:pt x="335139" y="69593"/>
                </a:cubicBezTo>
                <a:cubicBezTo>
                  <a:pt x="337186" y="67184"/>
                  <a:pt x="338766" y="64356"/>
                  <a:pt x="339870" y="61104"/>
                </a:cubicBezTo>
                <a:cubicBezTo>
                  <a:pt x="340975" y="57858"/>
                  <a:pt x="341525" y="54331"/>
                  <a:pt x="341525" y="50524"/>
                </a:cubicBezTo>
                <a:lnTo>
                  <a:pt x="341525" y="49450"/>
                </a:lnTo>
                <a:cubicBezTo>
                  <a:pt x="341525" y="45649"/>
                  <a:pt x="340975" y="42122"/>
                  <a:pt x="339870" y="38870"/>
                </a:cubicBezTo>
                <a:cubicBezTo>
                  <a:pt x="338766" y="35586"/>
                  <a:pt x="337186" y="32740"/>
                  <a:pt x="335139" y="30337"/>
                </a:cubicBezTo>
                <a:cubicBezTo>
                  <a:pt x="333054" y="27927"/>
                  <a:pt x="330520" y="26042"/>
                  <a:pt x="327530" y="24681"/>
                </a:cubicBezTo>
                <a:cubicBezTo>
                  <a:pt x="324571" y="23283"/>
                  <a:pt x="321225" y="22584"/>
                  <a:pt x="317486" y="22584"/>
                </a:cubicBezTo>
                <a:cubicBezTo>
                  <a:pt x="313778" y="22584"/>
                  <a:pt x="310445" y="23283"/>
                  <a:pt x="307486" y="24681"/>
                </a:cubicBezTo>
                <a:cubicBezTo>
                  <a:pt x="304528" y="26042"/>
                  <a:pt x="302025" y="27927"/>
                  <a:pt x="299977" y="30337"/>
                </a:cubicBezTo>
                <a:cubicBezTo>
                  <a:pt x="297898" y="32740"/>
                  <a:pt x="296300" y="35586"/>
                  <a:pt x="295196" y="38870"/>
                </a:cubicBezTo>
                <a:cubicBezTo>
                  <a:pt x="294091" y="42122"/>
                  <a:pt x="293541" y="45649"/>
                  <a:pt x="293541" y="49450"/>
                </a:cubicBezTo>
                <a:close/>
                <a:moveTo>
                  <a:pt x="302561" y="50524"/>
                </a:moveTo>
                <a:lnTo>
                  <a:pt x="302561" y="49450"/>
                </a:lnTo>
                <a:cubicBezTo>
                  <a:pt x="302561" y="46884"/>
                  <a:pt x="302873" y="44431"/>
                  <a:pt x="303491" y="42091"/>
                </a:cubicBezTo>
                <a:cubicBezTo>
                  <a:pt x="304103" y="39712"/>
                  <a:pt x="305052" y="37634"/>
                  <a:pt x="306319" y="35849"/>
                </a:cubicBezTo>
                <a:cubicBezTo>
                  <a:pt x="307555" y="34057"/>
                  <a:pt x="309097" y="32646"/>
                  <a:pt x="310951" y="31604"/>
                </a:cubicBezTo>
                <a:cubicBezTo>
                  <a:pt x="312805" y="30530"/>
                  <a:pt x="314983" y="29993"/>
                  <a:pt x="317486" y="29993"/>
                </a:cubicBezTo>
                <a:cubicBezTo>
                  <a:pt x="319989" y="29993"/>
                  <a:pt x="322168" y="30530"/>
                  <a:pt x="324022" y="31604"/>
                </a:cubicBezTo>
                <a:cubicBezTo>
                  <a:pt x="325907" y="32646"/>
                  <a:pt x="327480" y="34057"/>
                  <a:pt x="328747" y="35849"/>
                </a:cubicBezTo>
                <a:cubicBezTo>
                  <a:pt x="329983" y="37634"/>
                  <a:pt x="330913" y="39712"/>
                  <a:pt x="331531" y="42091"/>
                </a:cubicBezTo>
                <a:cubicBezTo>
                  <a:pt x="332180" y="44431"/>
                  <a:pt x="332505" y="46884"/>
                  <a:pt x="332505" y="49450"/>
                </a:cubicBezTo>
                <a:lnTo>
                  <a:pt x="332505" y="50524"/>
                </a:lnTo>
                <a:cubicBezTo>
                  <a:pt x="332505" y="53127"/>
                  <a:pt x="332193" y="55611"/>
                  <a:pt x="331581" y="57983"/>
                </a:cubicBezTo>
                <a:cubicBezTo>
                  <a:pt x="330963" y="60330"/>
                  <a:pt x="330033" y="62390"/>
                  <a:pt x="328797" y="64181"/>
                </a:cubicBezTo>
                <a:cubicBezTo>
                  <a:pt x="327530" y="65967"/>
                  <a:pt x="325951" y="67384"/>
                  <a:pt x="324065" y="68420"/>
                </a:cubicBezTo>
                <a:cubicBezTo>
                  <a:pt x="322218" y="69462"/>
                  <a:pt x="320052" y="69980"/>
                  <a:pt x="317580" y="69980"/>
                </a:cubicBezTo>
                <a:cubicBezTo>
                  <a:pt x="315077" y="69980"/>
                  <a:pt x="312886" y="69462"/>
                  <a:pt x="311001" y="68420"/>
                </a:cubicBezTo>
                <a:cubicBezTo>
                  <a:pt x="309116" y="67384"/>
                  <a:pt x="307555" y="65967"/>
                  <a:pt x="306319" y="64181"/>
                </a:cubicBezTo>
                <a:cubicBezTo>
                  <a:pt x="305052" y="62390"/>
                  <a:pt x="304103" y="60330"/>
                  <a:pt x="303491" y="57983"/>
                </a:cubicBezTo>
                <a:cubicBezTo>
                  <a:pt x="302873" y="55611"/>
                  <a:pt x="302561" y="53127"/>
                  <a:pt x="302561" y="50524"/>
                </a:cubicBezTo>
                <a:close/>
                <a:moveTo>
                  <a:pt x="359102" y="23558"/>
                </a:moveTo>
                <a:lnTo>
                  <a:pt x="351013" y="23558"/>
                </a:lnTo>
                <a:lnTo>
                  <a:pt x="351013" y="76322"/>
                </a:lnTo>
                <a:lnTo>
                  <a:pt x="359595" y="76322"/>
                </a:lnTo>
                <a:lnTo>
                  <a:pt x="359595" y="34332"/>
                </a:lnTo>
                <a:cubicBezTo>
                  <a:pt x="359789" y="33814"/>
                  <a:pt x="360032" y="33327"/>
                  <a:pt x="360326" y="32871"/>
                </a:cubicBezTo>
                <a:cubicBezTo>
                  <a:pt x="360650" y="32415"/>
                  <a:pt x="361025" y="32010"/>
                  <a:pt x="361443" y="31654"/>
                </a:cubicBezTo>
                <a:cubicBezTo>
                  <a:pt x="361999" y="31198"/>
                  <a:pt x="362667" y="30855"/>
                  <a:pt x="363447" y="30630"/>
                </a:cubicBezTo>
                <a:cubicBezTo>
                  <a:pt x="364258" y="30368"/>
                  <a:pt x="365201" y="30237"/>
                  <a:pt x="366275" y="30237"/>
                </a:cubicBezTo>
                <a:cubicBezTo>
                  <a:pt x="367248" y="30237"/>
                  <a:pt x="368097" y="30368"/>
                  <a:pt x="368809" y="30630"/>
                </a:cubicBezTo>
                <a:cubicBezTo>
                  <a:pt x="369558" y="30855"/>
                  <a:pt x="370176" y="31229"/>
                  <a:pt x="370663" y="31747"/>
                </a:cubicBezTo>
                <a:cubicBezTo>
                  <a:pt x="371181" y="32303"/>
                  <a:pt x="371555" y="33002"/>
                  <a:pt x="371786" y="33845"/>
                </a:cubicBezTo>
                <a:cubicBezTo>
                  <a:pt x="372042" y="34694"/>
                  <a:pt x="372173" y="35667"/>
                  <a:pt x="372173" y="36772"/>
                </a:cubicBezTo>
                <a:lnTo>
                  <a:pt x="372173" y="76322"/>
                </a:lnTo>
                <a:lnTo>
                  <a:pt x="380756" y="76322"/>
                </a:lnTo>
                <a:lnTo>
                  <a:pt x="380756" y="36822"/>
                </a:lnTo>
                <a:cubicBezTo>
                  <a:pt x="380756" y="36629"/>
                  <a:pt x="380756" y="36466"/>
                  <a:pt x="380756" y="36335"/>
                </a:cubicBezTo>
                <a:cubicBezTo>
                  <a:pt x="380756" y="36173"/>
                  <a:pt x="380756" y="36011"/>
                  <a:pt x="380756" y="35849"/>
                </a:cubicBezTo>
                <a:cubicBezTo>
                  <a:pt x="380856" y="35031"/>
                  <a:pt x="381050" y="34300"/>
                  <a:pt x="381343" y="33651"/>
                </a:cubicBezTo>
                <a:cubicBezTo>
                  <a:pt x="381636" y="32971"/>
                  <a:pt x="382042" y="32365"/>
                  <a:pt x="382560" y="31847"/>
                </a:cubicBezTo>
                <a:cubicBezTo>
                  <a:pt x="383085" y="31360"/>
                  <a:pt x="383734" y="30967"/>
                  <a:pt x="384514" y="30680"/>
                </a:cubicBezTo>
                <a:cubicBezTo>
                  <a:pt x="385294" y="30387"/>
                  <a:pt x="386218" y="30237"/>
                  <a:pt x="387292" y="30237"/>
                </a:cubicBezTo>
                <a:cubicBezTo>
                  <a:pt x="388303" y="30237"/>
                  <a:pt x="389177" y="30368"/>
                  <a:pt x="389926" y="30630"/>
                </a:cubicBezTo>
                <a:cubicBezTo>
                  <a:pt x="390706" y="30886"/>
                  <a:pt x="391355" y="31279"/>
                  <a:pt x="391873" y="31797"/>
                </a:cubicBezTo>
                <a:cubicBezTo>
                  <a:pt x="392367" y="32353"/>
                  <a:pt x="392735" y="33052"/>
                  <a:pt x="392997" y="33895"/>
                </a:cubicBezTo>
                <a:cubicBezTo>
                  <a:pt x="393259" y="34744"/>
                  <a:pt x="393390" y="35717"/>
                  <a:pt x="393390" y="36822"/>
                </a:cubicBezTo>
                <a:lnTo>
                  <a:pt x="393390" y="76322"/>
                </a:lnTo>
                <a:lnTo>
                  <a:pt x="401973" y="76322"/>
                </a:lnTo>
                <a:lnTo>
                  <a:pt x="401973" y="36922"/>
                </a:lnTo>
                <a:cubicBezTo>
                  <a:pt x="401973" y="34382"/>
                  <a:pt x="401680" y="32191"/>
                  <a:pt x="401093" y="30337"/>
                </a:cubicBezTo>
                <a:cubicBezTo>
                  <a:pt x="400506" y="28452"/>
                  <a:pt x="399664" y="26922"/>
                  <a:pt x="398559" y="25749"/>
                </a:cubicBezTo>
                <a:cubicBezTo>
                  <a:pt x="397548" y="24713"/>
                  <a:pt x="396312" y="23932"/>
                  <a:pt x="394851" y="23408"/>
                </a:cubicBezTo>
                <a:cubicBezTo>
                  <a:pt x="393390" y="22859"/>
                  <a:pt x="391749" y="22584"/>
                  <a:pt x="389926" y="22584"/>
                </a:cubicBezTo>
                <a:cubicBezTo>
                  <a:pt x="388590" y="22615"/>
                  <a:pt x="387354" y="22790"/>
                  <a:pt x="386218" y="23121"/>
                </a:cubicBezTo>
                <a:cubicBezTo>
                  <a:pt x="385113" y="23445"/>
                  <a:pt x="384108" y="23882"/>
                  <a:pt x="383197" y="24438"/>
                </a:cubicBezTo>
                <a:cubicBezTo>
                  <a:pt x="382479" y="24925"/>
                  <a:pt x="381811" y="25493"/>
                  <a:pt x="381199" y="26142"/>
                </a:cubicBezTo>
                <a:cubicBezTo>
                  <a:pt x="380581" y="26791"/>
                  <a:pt x="380045" y="27490"/>
                  <a:pt x="379589" y="28239"/>
                </a:cubicBezTo>
                <a:cubicBezTo>
                  <a:pt x="379227" y="27428"/>
                  <a:pt x="378790" y="26691"/>
                  <a:pt x="378272" y="26042"/>
                </a:cubicBezTo>
                <a:cubicBezTo>
                  <a:pt x="377785" y="25393"/>
                  <a:pt x="377229" y="24844"/>
                  <a:pt x="376611" y="24388"/>
                </a:cubicBezTo>
                <a:cubicBezTo>
                  <a:pt x="375769" y="23801"/>
                  <a:pt x="374776" y="23364"/>
                  <a:pt x="373640" y="23071"/>
                </a:cubicBezTo>
                <a:cubicBezTo>
                  <a:pt x="372529" y="22746"/>
                  <a:pt x="371281" y="22584"/>
                  <a:pt x="369883" y="22584"/>
                </a:cubicBezTo>
                <a:cubicBezTo>
                  <a:pt x="367411" y="22615"/>
                  <a:pt x="365301" y="23152"/>
                  <a:pt x="363541" y="24188"/>
                </a:cubicBezTo>
                <a:cubicBezTo>
                  <a:pt x="361818" y="25231"/>
                  <a:pt x="360419" y="26679"/>
                  <a:pt x="359352" y="28533"/>
                </a:cubicBezTo>
                <a:lnTo>
                  <a:pt x="359102" y="23558"/>
                </a:lnTo>
                <a:close/>
                <a:moveTo>
                  <a:pt x="417990" y="23558"/>
                </a:moveTo>
                <a:lnTo>
                  <a:pt x="409894" y="23558"/>
                </a:lnTo>
                <a:lnTo>
                  <a:pt x="409894" y="76322"/>
                </a:lnTo>
                <a:lnTo>
                  <a:pt x="418477" y="76322"/>
                </a:lnTo>
                <a:lnTo>
                  <a:pt x="418477" y="34332"/>
                </a:lnTo>
                <a:cubicBezTo>
                  <a:pt x="418671" y="33814"/>
                  <a:pt x="418914" y="33327"/>
                  <a:pt x="419208" y="32871"/>
                </a:cubicBezTo>
                <a:cubicBezTo>
                  <a:pt x="419532" y="32415"/>
                  <a:pt x="419907" y="32010"/>
                  <a:pt x="420331" y="31654"/>
                </a:cubicBezTo>
                <a:cubicBezTo>
                  <a:pt x="420881" y="31198"/>
                  <a:pt x="421548" y="30855"/>
                  <a:pt x="422329" y="30630"/>
                </a:cubicBezTo>
                <a:cubicBezTo>
                  <a:pt x="423140" y="30368"/>
                  <a:pt x="424083" y="30237"/>
                  <a:pt x="425156" y="30237"/>
                </a:cubicBezTo>
                <a:cubicBezTo>
                  <a:pt x="426136" y="30237"/>
                  <a:pt x="426979" y="30368"/>
                  <a:pt x="427697" y="30630"/>
                </a:cubicBezTo>
                <a:cubicBezTo>
                  <a:pt x="428440" y="30855"/>
                  <a:pt x="429058" y="31229"/>
                  <a:pt x="429545" y="31747"/>
                </a:cubicBezTo>
                <a:cubicBezTo>
                  <a:pt x="430069" y="32303"/>
                  <a:pt x="430443" y="33002"/>
                  <a:pt x="430668" y="33845"/>
                </a:cubicBezTo>
                <a:cubicBezTo>
                  <a:pt x="430930" y="34694"/>
                  <a:pt x="431061" y="35667"/>
                  <a:pt x="431061" y="36772"/>
                </a:cubicBezTo>
                <a:lnTo>
                  <a:pt x="431061" y="76322"/>
                </a:lnTo>
                <a:lnTo>
                  <a:pt x="439644" y="76322"/>
                </a:lnTo>
                <a:lnTo>
                  <a:pt x="439644" y="36822"/>
                </a:lnTo>
                <a:cubicBezTo>
                  <a:pt x="439644" y="36629"/>
                  <a:pt x="439644" y="36466"/>
                  <a:pt x="439644" y="36335"/>
                </a:cubicBezTo>
                <a:cubicBezTo>
                  <a:pt x="439644" y="36173"/>
                  <a:pt x="439644" y="36011"/>
                  <a:pt x="439644" y="35849"/>
                </a:cubicBezTo>
                <a:cubicBezTo>
                  <a:pt x="439738" y="35031"/>
                  <a:pt x="439932" y="34300"/>
                  <a:pt x="440225" y="33651"/>
                </a:cubicBezTo>
                <a:cubicBezTo>
                  <a:pt x="440518" y="32971"/>
                  <a:pt x="440924" y="32365"/>
                  <a:pt x="441448" y="31847"/>
                </a:cubicBezTo>
                <a:cubicBezTo>
                  <a:pt x="441966" y="31360"/>
                  <a:pt x="442616" y="30967"/>
                  <a:pt x="443396" y="30680"/>
                </a:cubicBezTo>
                <a:cubicBezTo>
                  <a:pt x="444176" y="30387"/>
                  <a:pt x="445106" y="30237"/>
                  <a:pt x="446174" y="30237"/>
                </a:cubicBezTo>
                <a:cubicBezTo>
                  <a:pt x="447185" y="30237"/>
                  <a:pt x="448065" y="30368"/>
                  <a:pt x="448808" y="30630"/>
                </a:cubicBezTo>
                <a:cubicBezTo>
                  <a:pt x="449588" y="30886"/>
                  <a:pt x="450237" y="31279"/>
                  <a:pt x="450761" y="31797"/>
                </a:cubicBezTo>
                <a:cubicBezTo>
                  <a:pt x="451248" y="32353"/>
                  <a:pt x="451623" y="33052"/>
                  <a:pt x="451885" y="33895"/>
                </a:cubicBezTo>
                <a:cubicBezTo>
                  <a:pt x="452141" y="34744"/>
                  <a:pt x="452272" y="35717"/>
                  <a:pt x="452272" y="36822"/>
                </a:cubicBezTo>
                <a:lnTo>
                  <a:pt x="452272" y="76322"/>
                </a:lnTo>
                <a:lnTo>
                  <a:pt x="460855" y="76322"/>
                </a:lnTo>
                <a:lnTo>
                  <a:pt x="460855" y="36922"/>
                </a:lnTo>
                <a:cubicBezTo>
                  <a:pt x="460855" y="34382"/>
                  <a:pt x="460562" y="32191"/>
                  <a:pt x="459975" y="30337"/>
                </a:cubicBezTo>
                <a:cubicBezTo>
                  <a:pt x="459394" y="28452"/>
                  <a:pt x="458545" y="26922"/>
                  <a:pt x="457441" y="25749"/>
                </a:cubicBezTo>
                <a:cubicBezTo>
                  <a:pt x="456436" y="24713"/>
                  <a:pt x="455200" y="23932"/>
                  <a:pt x="453733" y="23408"/>
                </a:cubicBezTo>
                <a:cubicBezTo>
                  <a:pt x="452272" y="22859"/>
                  <a:pt x="450630" y="22584"/>
                  <a:pt x="448808" y="22584"/>
                </a:cubicBezTo>
                <a:cubicBezTo>
                  <a:pt x="447478" y="22615"/>
                  <a:pt x="446242" y="22790"/>
                  <a:pt x="445106" y="23121"/>
                </a:cubicBezTo>
                <a:cubicBezTo>
                  <a:pt x="443995" y="23445"/>
                  <a:pt x="442990" y="23882"/>
                  <a:pt x="442079" y="24438"/>
                </a:cubicBezTo>
                <a:cubicBezTo>
                  <a:pt x="441367" y="24925"/>
                  <a:pt x="440699" y="25493"/>
                  <a:pt x="440081" y="26142"/>
                </a:cubicBezTo>
                <a:cubicBezTo>
                  <a:pt x="439463" y="26791"/>
                  <a:pt x="438926" y="27490"/>
                  <a:pt x="438471" y="28239"/>
                </a:cubicBezTo>
                <a:cubicBezTo>
                  <a:pt x="438115" y="27428"/>
                  <a:pt x="437672" y="26691"/>
                  <a:pt x="437154" y="26042"/>
                </a:cubicBezTo>
                <a:cubicBezTo>
                  <a:pt x="436667" y="25393"/>
                  <a:pt x="436111" y="24844"/>
                  <a:pt x="435500" y="24388"/>
                </a:cubicBezTo>
                <a:cubicBezTo>
                  <a:pt x="434651" y="23801"/>
                  <a:pt x="433658" y="23364"/>
                  <a:pt x="432522" y="23071"/>
                </a:cubicBezTo>
                <a:cubicBezTo>
                  <a:pt x="431417" y="22746"/>
                  <a:pt x="430163" y="22584"/>
                  <a:pt x="428764" y="22584"/>
                </a:cubicBezTo>
                <a:cubicBezTo>
                  <a:pt x="426299" y="22615"/>
                  <a:pt x="424183" y="23152"/>
                  <a:pt x="422429" y="24188"/>
                </a:cubicBezTo>
                <a:cubicBezTo>
                  <a:pt x="420706" y="25231"/>
                  <a:pt x="419308" y="26679"/>
                  <a:pt x="418234" y="28533"/>
                </a:cubicBezTo>
                <a:lnTo>
                  <a:pt x="417990" y="23558"/>
                </a:lnTo>
                <a:close/>
                <a:moveTo>
                  <a:pt x="474144" y="23558"/>
                </a:moveTo>
                <a:lnTo>
                  <a:pt x="474144" y="31410"/>
                </a:lnTo>
                <a:lnTo>
                  <a:pt x="492091" y="31410"/>
                </a:lnTo>
                <a:lnTo>
                  <a:pt x="492091" y="68520"/>
                </a:lnTo>
                <a:lnTo>
                  <a:pt x="474144" y="68520"/>
                </a:lnTo>
                <a:lnTo>
                  <a:pt x="474144" y="76322"/>
                </a:lnTo>
                <a:lnTo>
                  <a:pt x="518326" y="76322"/>
                </a:lnTo>
                <a:lnTo>
                  <a:pt x="518326" y="68520"/>
                </a:lnTo>
                <a:lnTo>
                  <a:pt x="501110" y="68520"/>
                </a:lnTo>
                <a:lnTo>
                  <a:pt x="501110" y="23558"/>
                </a:lnTo>
                <a:lnTo>
                  <a:pt x="474144" y="23558"/>
                </a:lnTo>
                <a:close/>
                <a:moveTo>
                  <a:pt x="490917" y="9707"/>
                </a:moveTo>
                <a:cubicBezTo>
                  <a:pt x="490917" y="11167"/>
                  <a:pt x="491360" y="12391"/>
                  <a:pt x="492234" y="13364"/>
                </a:cubicBezTo>
                <a:cubicBezTo>
                  <a:pt x="493145" y="14338"/>
                  <a:pt x="494512" y="14825"/>
                  <a:pt x="496329" y="14825"/>
                </a:cubicBezTo>
                <a:cubicBezTo>
                  <a:pt x="498120" y="14825"/>
                  <a:pt x="499469" y="14338"/>
                  <a:pt x="500380" y="13364"/>
                </a:cubicBezTo>
                <a:cubicBezTo>
                  <a:pt x="501291" y="12391"/>
                  <a:pt x="501747" y="11167"/>
                  <a:pt x="501747" y="9707"/>
                </a:cubicBezTo>
                <a:cubicBezTo>
                  <a:pt x="501747" y="8895"/>
                  <a:pt x="501616" y="8146"/>
                  <a:pt x="501354" y="7466"/>
                </a:cubicBezTo>
                <a:cubicBezTo>
                  <a:pt x="501092" y="6779"/>
                  <a:pt x="500705" y="6211"/>
                  <a:pt x="500187" y="5755"/>
                </a:cubicBezTo>
                <a:cubicBezTo>
                  <a:pt x="499762" y="5337"/>
                  <a:pt x="499225" y="5012"/>
                  <a:pt x="498576" y="4781"/>
                </a:cubicBezTo>
                <a:cubicBezTo>
                  <a:pt x="497927" y="4519"/>
                  <a:pt x="497178" y="4395"/>
                  <a:pt x="496329" y="4395"/>
                </a:cubicBezTo>
                <a:cubicBezTo>
                  <a:pt x="495486" y="4395"/>
                  <a:pt x="494725" y="4519"/>
                  <a:pt x="494038" y="4781"/>
                </a:cubicBezTo>
                <a:cubicBezTo>
                  <a:pt x="493389" y="5012"/>
                  <a:pt x="492852" y="5337"/>
                  <a:pt x="492428" y="5755"/>
                </a:cubicBezTo>
                <a:cubicBezTo>
                  <a:pt x="491910" y="6242"/>
                  <a:pt x="491523" y="6829"/>
                  <a:pt x="491260" y="7516"/>
                </a:cubicBezTo>
                <a:cubicBezTo>
                  <a:pt x="491029" y="8196"/>
                  <a:pt x="490917" y="8926"/>
                  <a:pt x="490917" y="9707"/>
                </a:cubicBezTo>
                <a:close/>
                <a:moveTo>
                  <a:pt x="552970" y="10780"/>
                </a:moveTo>
                <a:lnTo>
                  <a:pt x="543900" y="10780"/>
                </a:lnTo>
                <a:lnTo>
                  <a:pt x="543900" y="23558"/>
                </a:lnTo>
                <a:lnTo>
                  <a:pt x="530055" y="23558"/>
                </a:lnTo>
                <a:lnTo>
                  <a:pt x="530055" y="30530"/>
                </a:lnTo>
                <a:lnTo>
                  <a:pt x="543900" y="30530"/>
                </a:lnTo>
                <a:lnTo>
                  <a:pt x="543900" y="59206"/>
                </a:lnTo>
                <a:cubicBezTo>
                  <a:pt x="543900" y="62459"/>
                  <a:pt x="544325" y="65236"/>
                  <a:pt x="545167" y="67546"/>
                </a:cubicBezTo>
                <a:cubicBezTo>
                  <a:pt x="546047" y="69818"/>
                  <a:pt x="547233" y="71672"/>
                  <a:pt x="548731" y="73101"/>
                </a:cubicBezTo>
                <a:cubicBezTo>
                  <a:pt x="550223" y="74568"/>
                  <a:pt x="551984" y="75642"/>
                  <a:pt x="553994" y="76322"/>
                </a:cubicBezTo>
                <a:cubicBezTo>
                  <a:pt x="556047" y="76972"/>
                  <a:pt x="558238" y="77296"/>
                  <a:pt x="560579" y="77296"/>
                </a:cubicBezTo>
                <a:cubicBezTo>
                  <a:pt x="561977" y="77296"/>
                  <a:pt x="563375" y="77234"/>
                  <a:pt x="564774" y="77103"/>
                </a:cubicBezTo>
                <a:cubicBezTo>
                  <a:pt x="566203" y="76972"/>
                  <a:pt x="567551" y="76778"/>
                  <a:pt x="568819" y="76516"/>
                </a:cubicBezTo>
                <a:cubicBezTo>
                  <a:pt x="570092" y="76291"/>
                  <a:pt x="571259" y="76016"/>
                  <a:pt x="572333" y="75686"/>
                </a:cubicBezTo>
                <a:cubicBezTo>
                  <a:pt x="573407" y="75330"/>
                  <a:pt x="574318" y="74924"/>
                  <a:pt x="575061" y="74468"/>
                </a:cubicBezTo>
                <a:lnTo>
                  <a:pt x="573794" y="68083"/>
                </a:lnTo>
                <a:cubicBezTo>
                  <a:pt x="573244" y="68214"/>
                  <a:pt x="572526" y="68376"/>
                  <a:pt x="571652" y="68570"/>
                </a:cubicBezTo>
                <a:cubicBezTo>
                  <a:pt x="570804" y="68732"/>
                  <a:pt x="569892" y="68894"/>
                  <a:pt x="568918" y="69056"/>
                </a:cubicBezTo>
                <a:cubicBezTo>
                  <a:pt x="567913" y="69219"/>
                  <a:pt x="566890" y="69362"/>
                  <a:pt x="565847" y="69493"/>
                </a:cubicBezTo>
                <a:cubicBezTo>
                  <a:pt x="564805" y="69593"/>
                  <a:pt x="563800" y="69643"/>
                  <a:pt x="562826" y="69643"/>
                </a:cubicBezTo>
                <a:cubicBezTo>
                  <a:pt x="561490" y="69643"/>
                  <a:pt x="560223" y="69481"/>
                  <a:pt x="559018" y="69156"/>
                </a:cubicBezTo>
                <a:cubicBezTo>
                  <a:pt x="557851" y="68826"/>
                  <a:pt x="556809" y="68257"/>
                  <a:pt x="555897" y="67446"/>
                </a:cubicBezTo>
                <a:cubicBezTo>
                  <a:pt x="554986" y="66666"/>
                  <a:pt x="554274" y="65611"/>
                  <a:pt x="553750" y="64275"/>
                </a:cubicBezTo>
                <a:cubicBezTo>
                  <a:pt x="553232" y="62945"/>
                  <a:pt x="552970" y="61254"/>
                  <a:pt x="552970" y="59206"/>
                </a:cubicBezTo>
                <a:lnTo>
                  <a:pt x="552970" y="30530"/>
                </a:lnTo>
                <a:lnTo>
                  <a:pt x="573063" y="30530"/>
                </a:lnTo>
                <a:lnTo>
                  <a:pt x="573063" y="23558"/>
                </a:lnTo>
                <a:lnTo>
                  <a:pt x="552970" y="23558"/>
                </a:lnTo>
                <a:lnTo>
                  <a:pt x="552970" y="10780"/>
                </a:lnTo>
                <a:close/>
                <a:moveTo>
                  <a:pt x="688836" y="48963"/>
                </a:moveTo>
                <a:lnTo>
                  <a:pt x="688836" y="41554"/>
                </a:lnTo>
                <a:lnTo>
                  <a:pt x="651527" y="41554"/>
                </a:lnTo>
                <a:lnTo>
                  <a:pt x="651527" y="48963"/>
                </a:lnTo>
                <a:lnTo>
                  <a:pt x="688836" y="48963"/>
                </a:lnTo>
                <a:close/>
                <a:moveTo>
                  <a:pt x="712412" y="23558"/>
                </a:moveTo>
                <a:lnTo>
                  <a:pt x="704316" y="23558"/>
                </a:lnTo>
                <a:lnTo>
                  <a:pt x="704316" y="76322"/>
                </a:lnTo>
                <a:lnTo>
                  <a:pt x="712899" y="76322"/>
                </a:lnTo>
                <a:lnTo>
                  <a:pt x="712899" y="34332"/>
                </a:lnTo>
                <a:cubicBezTo>
                  <a:pt x="713092" y="33814"/>
                  <a:pt x="713336" y="33327"/>
                  <a:pt x="713629" y="32871"/>
                </a:cubicBezTo>
                <a:cubicBezTo>
                  <a:pt x="713954" y="32415"/>
                  <a:pt x="714328" y="32010"/>
                  <a:pt x="714753" y="31654"/>
                </a:cubicBezTo>
                <a:cubicBezTo>
                  <a:pt x="715302" y="31198"/>
                  <a:pt x="715970" y="30855"/>
                  <a:pt x="716750" y="30630"/>
                </a:cubicBezTo>
                <a:cubicBezTo>
                  <a:pt x="717562" y="30368"/>
                  <a:pt x="718504" y="30237"/>
                  <a:pt x="719578" y="30237"/>
                </a:cubicBezTo>
                <a:cubicBezTo>
                  <a:pt x="720552" y="30237"/>
                  <a:pt x="721401" y="30368"/>
                  <a:pt x="722112" y="30630"/>
                </a:cubicBezTo>
                <a:cubicBezTo>
                  <a:pt x="722861" y="30855"/>
                  <a:pt x="723479" y="31229"/>
                  <a:pt x="723966" y="31747"/>
                </a:cubicBezTo>
                <a:cubicBezTo>
                  <a:pt x="724491" y="32303"/>
                  <a:pt x="724859" y="33002"/>
                  <a:pt x="725090" y="33845"/>
                </a:cubicBezTo>
                <a:cubicBezTo>
                  <a:pt x="725352" y="34694"/>
                  <a:pt x="725477" y="35667"/>
                  <a:pt x="725477" y="36772"/>
                </a:cubicBezTo>
                <a:lnTo>
                  <a:pt x="725477" y="76322"/>
                </a:lnTo>
                <a:lnTo>
                  <a:pt x="734060" y="76322"/>
                </a:lnTo>
                <a:lnTo>
                  <a:pt x="734060" y="36822"/>
                </a:lnTo>
                <a:cubicBezTo>
                  <a:pt x="734060" y="36629"/>
                  <a:pt x="734060" y="36466"/>
                  <a:pt x="734060" y="36335"/>
                </a:cubicBezTo>
                <a:cubicBezTo>
                  <a:pt x="734060" y="36173"/>
                  <a:pt x="734060" y="36011"/>
                  <a:pt x="734060" y="35849"/>
                </a:cubicBezTo>
                <a:cubicBezTo>
                  <a:pt x="734160" y="35031"/>
                  <a:pt x="734353" y="34300"/>
                  <a:pt x="734646" y="33651"/>
                </a:cubicBezTo>
                <a:cubicBezTo>
                  <a:pt x="734940" y="32971"/>
                  <a:pt x="735346" y="32365"/>
                  <a:pt x="735870" y="31847"/>
                </a:cubicBezTo>
                <a:cubicBezTo>
                  <a:pt x="736388" y="31360"/>
                  <a:pt x="737037" y="30967"/>
                  <a:pt x="737818" y="30680"/>
                </a:cubicBezTo>
                <a:cubicBezTo>
                  <a:pt x="738598" y="30387"/>
                  <a:pt x="739522" y="30237"/>
                  <a:pt x="740595" y="30237"/>
                </a:cubicBezTo>
                <a:cubicBezTo>
                  <a:pt x="741606" y="30237"/>
                  <a:pt x="742480" y="30368"/>
                  <a:pt x="743229" y="30630"/>
                </a:cubicBezTo>
                <a:cubicBezTo>
                  <a:pt x="744010" y="30886"/>
                  <a:pt x="744659" y="31279"/>
                  <a:pt x="745183" y="31797"/>
                </a:cubicBezTo>
                <a:cubicBezTo>
                  <a:pt x="745670" y="32353"/>
                  <a:pt x="746045" y="33052"/>
                  <a:pt x="746301" y="33895"/>
                </a:cubicBezTo>
                <a:cubicBezTo>
                  <a:pt x="746563" y="34744"/>
                  <a:pt x="746694" y="35717"/>
                  <a:pt x="746694" y="36822"/>
                </a:cubicBezTo>
                <a:lnTo>
                  <a:pt x="746694" y="76322"/>
                </a:lnTo>
                <a:lnTo>
                  <a:pt x="755277" y="76322"/>
                </a:lnTo>
                <a:lnTo>
                  <a:pt x="755277" y="36922"/>
                </a:lnTo>
                <a:cubicBezTo>
                  <a:pt x="755277" y="34382"/>
                  <a:pt x="754983" y="32191"/>
                  <a:pt x="754397" y="30337"/>
                </a:cubicBezTo>
                <a:cubicBezTo>
                  <a:pt x="753816" y="28452"/>
                  <a:pt x="752967" y="26922"/>
                  <a:pt x="751862" y="25749"/>
                </a:cubicBezTo>
                <a:cubicBezTo>
                  <a:pt x="750857" y="24713"/>
                  <a:pt x="749621" y="23932"/>
                  <a:pt x="748154" y="23408"/>
                </a:cubicBezTo>
                <a:cubicBezTo>
                  <a:pt x="746694" y="22859"/>
                  <a:pt x="745052" y="22584"/>
                  <a:pt x="743229" y="22584"/>
                </a:cubicBezTo>
                <a:cubicBezTo>
                  <a:pt x="741900" y="22615"/>
                  <a:pt x="740664" y="22790"/>
                  <a:pt x="739522" y="23121"/>
                </a:cubicBezTo>
                <a:cubicBezTo>
                  <a:pt x="738417" y="23445"/>
                  <a:pt x="737412" y="23882"/>
                  <a:pt x="736500" y="24438"/>
                </a:cubicBezTo>
                <a:cubicBezTo>
                  <a:pt x="735783" y="24925"/>
                  <a:pt x="735121" y="25493"/>
                  <a:pt x="734503" y="26142"/>
                </a:cubicBezTo>
                <a:cubicBezTo>
                  <a:pt x="733885" y="26791"/>
                  <a:pt x="733348" y="27490"/>
                  <a:pt x="732893" y="28239"/>
                </a:cubicBezTo>
                <a:cubicBezTo>
                  <a:pt x="732537" y="27428"/>
                  <a:pt x="732093" y="26691"/>
                  <a:pt x="731575" y="26042"/>
                </a:cubicBezTo>
                <a:cubicBezTo>
                  <a:pt x="731089" y="25393"/>
                  <a:pt x="730533" y="24844"/>
                  <a:pt x="729915" y="24388"/>
                </a:cubicBezTo>
                <a:cubicBezTo>
                  <a:pt x="729072" y="23801"/>
                  <a:pt x="728080" y="23364"/>
                  <a:pt x="726944" y="23071"/>
                </a:cubicBezTo>
                <a:cubicBezTo>
                  <a:pt x="725839" y="22746"/>
                  <a:pt x="724584" y="22584"/>
                  <a:pt x="723186" y="22584"/>
                </a:cubicBezTo>
                <a:cubicBezTo>
                  <a:pt x="720714" y="22615"/>
                  <a:pt x="718604" y="23152"/>
                  <a:pt x="716850" y="24188"/>
                </a:cubicBezTo>
                <a:cubicBezTo>
                  <a:pt x="715127" y="25231"/>
                  <a:pt x="713729" y="26679"/>
                  <a:pt x="712656" y="28533"/>
                </a:cubicBezTo>
                <a:lnTo>
                  <a:pt x="712412" y="23558"/>
                </a:lnTo>
                <a:close/>
                <a:moveTo>
                  <a:pt x="833590" y="18533"/>
                </a:moveTo>
                <a:lnTo>
                  <a:pt x="833590" y="25655"/>
                </a:lnTo>
                <a:lnTo>
                  <a:pt x="842417" y="25655"/>
                </a:lnTo>
                <a:lnTo>
                  <a:pt x="842417" y="18389"/>
                </a:lnTo>
                <a:cubicBezTo>
                  <a:pt x="842417" y="15593"/>
                  <a:pt x="842791" y="12990"/>
                  <a:pt x="843540" y="10587"/>
                </a:cubicBezTo>
                <a:cubicBezTo>
                  <a:pt x="844320" y="8177"/>
                  <a:pt x="845475" y="5824"/>
                  <a:pt x="847005" y="3514"/>
                </a:cubicBezTo>
                <a:lnTo>
                  <a:pt x="842080" y="0"/>
                </a:lnTo>
                <a:cubicBezTo>
                  <a:pt x="840712" y="1174"/>
                  <a:pt x="839508" y="2503"/>
                  <a:pt x="838472" y="4001"/>
                </a:cubicBezTo>
                <a:cubicBezTo>
                  <a:pt x="837429" y="5499"/>
                  <a:pt x="836549" y="7060"/>
                  <a:pt x="835837" y="8683"/>
                </a:cubicBezTo>
                <a:cubicBezTo>
                  <a:pt x="835088" y="10343"/>
                  <a:pt x="834520" y="12016"/>
                  <a:pt x="834127" y="13708"/>
                </a:cubicBezTo>
                <a:cubicBezTo>
                  <a:pt x="833771" y="15399"/>
                  <a:pt x="833590" y="17004"/>
                  <a:pt x="833590" y="18533"/>
                </a:cubicBezTo>
                <a:close/>
                <a:moveTo>
                  <a:pt x="849439" y="18533"/>
                </a:moveTo>
                <a:lnTo>
                  <a:pt x="849439" y="25655"/>
                </a:lnTo>
                <a:lnTo>
                  <a:pt x="858265" y="25655"/>
                </a:lnTo>
                <a:lnTo>
                  <a:pt x="858265" y="18389"/>
                </a:lnTo>
                <a:cubicBezTo>
                  <a:pt x="858265" y="15593"/>
                  <a:pt x="858640" y="12990"/>
                  <a:pt x="859389" y="10587"/>
                </a:cubicBezTo>
                <a:cubicBezTo>
                  <a:pt x="860169" y="8177"/>
                  <a:pt x="861324" y="5824"/>
                  <a:pt x="862853" y="3514"/>
                </a:cubicBezTo>
                <a:lnTo>
                  <a:pt x="857928" y="0"/>
                </a:lnTo>
                <a:cubicBezTo>
                  <a:pt x="856561" y="1174"/>
                  <a:pt x="855356" y="2503"/>
                  <a:pt x="854320" y="4001"/>
                </a:cubicBezTo>
                <a:cubicBezTo>
                  <a:pt x="853278" y="5499"/>
                  <a:pt x="852398" y="7060"/>
                  <a:pt x="851686" y="8683"/>
                </a:cubicBezTo>
                <a:cubicBezTo>
                  <a:pt x="850937" y="10343"/>
                  <a:pt x="850369" y="12016"/>
                  <a:pt x="849976" y="13708"/>
                </a:cubicBezTo>
                <a:cubicBezTo>
                  <a:pt x="849620" y="15399"/>
                  <a:pt x="849439" y="17004"/>
                  <a:pt x="849439" y="18533"/>
                </a:cubicBezTo>
                <a:close/>
                <a:moveTo>
                  <a:pt x="924419" y="44968"/>
                </a:moveTo>
                <a:lnTo>
                  <a:pt x="924419" y="37309"/>
                </a:lnTo>
                <a:lnTo>
                  <a:pt x="894869" y="37309"/>
                </a:lnTo>
                <a:lnTo>
                  <a:pt x="894869" y="13021"/>
                </a:lnTo>
                <a:lnTo>
                  <a:pt x="929344" y="13021"/>
                </a:lnTo>
                <a:lnTo>
                  <a:pt x="929344" y="5318"/>
                </a:lnTo>
                <a:lnTo>
                  <a:pt x="885749" y="5318"/>
                </a:lnTo>
                <a:lnTo>
                  <a:pt x="885749" y="76322"/>
                </a:lnTo>
                <a:lnTo>
                  <a:pt x="894869" y="76322"/>
                </a:lnTo>
                <a:lnTo>
                  <a:pt x="894869" y="44968"/>
                </a:lnTo>
                <a:lnTo>
                  <a:pt x="924419" y="44968"/>
                </a:lnTo>
                <a:close/>
                <a:moveTo>
                  <a:pt x="945218" y="23558"/>
                </a:moveTo>
                <a:lnTo>
                  <a:pt x="945218" y="31410"/>
                </a:lnTo>
                <a:lnTo>
                  <a:pt x="963164" y="31410"/>
                </a:lnTo>
                <a:lnTo>
                  <a:pt x="963164" y="68520"/>
                </a:lnTo>
                <a:lnTo>
                  <a:pt x="945218" y="68520"/>
                </a:lnTo>
                <a:lnTo>
                  <a:pt x="945218" y="76322"/>
                </a:lnTo>
                <a:lnTo>
                  <a:pt x="989399" y="76322"/>
                </a:lnTo>
                <a:lnTo>
                  <a:pt x="989399" y="68520"/>
                </a:lnTo>
                <a:lnTo>
                  <a:pt x="972184" y="68520"/>
                </a:lnTo>
                <a:lnTo>
                  <a:pt x="972184" y="23558"/>
                </a:lnTo>
                <a:lnTo>
                  <a:pt x="945218" y="23558"/>
                </a:lnTo>
                <a:close/>
                <a:moveTo>
                  <a:pt x="961990" y="9707"/>
                </a:moveTo>
                <a:cubicBezTo>
                  <a:pt x="961990" y="11167"/>
                  <a:pt x="962434" y="12391"/>
                  <a:pt x="963308" y="13364"/>
                </a:cubicBezTo>
                <a:cubicBezTo>
                  <a:pt x="964219" y="14338"/>
                  <a:pt x="965586" y="14825"/>
                  <a:pt x="967402" y="14825"/>
                </a:cubicBezTo>
                <a:cubicBezTo>
                  <a:pt x="969194" y="14825"/>
                  <a:pt x="970542" y="14338"/>
                  <a:pt x="971453" y="13364"/>
                </a:cubicBezTo>
                <a:cubicBezTo>
                  <a:pt x="972365" y="12391"/>
                  <a:pt x="972820" y="11167"/>
                  <a:pt x="972820" y="9707"/>
                </a:cubicBezTo>
                <a:cubicBezTo>
                  <a:pt x="972820" y="8895"/>
                  <a:pt x="972689" y="8146"/>
                  <a:pt x="972427" y="7466"/>
                </a:cubicBezTo>
                <a:cubicBezTo>
                  <a:pt x="972165" y="6779"/>
                  <a:pt x="971778" y="6211"/>
                  <a:pt x="971260" y="5755"/>
                </a:cubicBezTo>
                <a:cubicBezTo>
                  <a:pt x="970835" y="5337"/>
                  <a:pt x="970299" y="5012"/>
                  <a:pt x="969649" y="4781"/>
                </a:cubicBezTo>
                <a:cubicBezTo>
                  <a:pt x="969000" y="4519"/>
                  <a:pt x="968251" y="4395"/>
                  <a:pt x="967402" y="4395"/>
                </a:cubicBezTo>
                <a:cubicBezTo>
                  <a:pt x="966560" y="4395"/>
                  <a:pt x="965798" y="4519"/>
                  <a:pt x="965111" y="4781"/>
                </a:cubicBezTo>
                <a:cubicBezTo>
                  <a:pt x="964462" y="5012"/>
                  <a:pt x="963925" y="5337"/>
                  <a:pt x="963501" y="5755"/>
                </a:cubicBezTo>
                <a:cubicBezTo>
                  <a:pt x="962983" y="6242"/>
                  <a:pt x="962596" y="6829"/>
                  <a:pt x="962334" y="7516"/>
                </a:cubicBezTo>
                <a:cubicBezTo>
                  <a:pt x="962103" y="8196"/>
                  <a:pt x="961990" y="8926"/>
                  <a:pt x="961990" y="9707"/>
                </a:cubicBezTo>
                <a:close/>
                <a:moveTo>
                  <a:pt x="1037264" y="22584"/>
                </a:moveTo>
                <a:cubicBezTo>
                  <a:pt x="1033425" y="22584"/>
                  <a:pt x="1029998" y="23427"/>
                  <a:pt x="1026971" y="25118"/>
                </a:cubicBezTo>
                <a:cubicBezTo>
                  <a:pt x="1023981" y="26772"/>
                  <a:pt x="1021415" y="29051"/>
                  <a:pt x="1019268" y="31947"/>
                </a:cubicBezTo>
                <a:lnTo>
                  <a:pt x="1019218" y="30630"/>
                </a:lnTo>
                <a:lnTo>
                  <a:pt x="1018825" y="23558"/>
                </a:lnTo>
                <a:lnTo>
                  <a:pt x="1010242" y="23558"/>
                </a:lnTo>
                <a:lnTo>
                  <a:pt x="1010242" y="76322"/>
                </a:lnTo>
                <a:lnTo>
                  <a:pt x="1019318" y="76322"/>
                </a:lnTo>
                <a:lnTo>
                  <a:pt x="1019318" y="42478"/>
                </a:lnTo>
                <a:cubicBezTo>
                  <a:pt x="1019899" y="40855"/>
                  <a:pt x="1020635" y="39388"/>
                  <a:pt x="1021509" y="38089"/>
                </a:cubicBezTo>
                <a:cubicBezTo>
                  <a:pt x="1022420" y="36754"/>
                  <a:pt x="1023475" y="35636"/>
                  <a:pt x="1024680" y="34725"/>
                </a:cubicBezTo>
                <a:cubicBezTo>
                  <a:pt x="1026010" y="33682"/>
                  <a:pt x="1027570" y="32902"/>
                  <a:pt x="1029362" y="32384"/>
                </a:cubicBezTo>
                <a:cubicBezTo>
                  <a:pt x="1031147" y="31829"/>
                  <a:pt x="1033150" y="31554"/>
                  <a:pt x="1035360" y="31554"/>
                </a:cubicBezTo>
                <a:cubicBezTo>
                  <a:pt x="1037083" y="31554"/>
                  <a:pt x="1038725" y="31654"/>
                  <a:pt x="1040285" y="31847"/>
                </a:cubicBezTo>
                <a:cubicBezTo>
                  <a:pt x="1041877" y="32010"/>
                  <a:pt x="1043550" y="32284"/>
                  <a:pt x="1045310" y="32677"/>
                </a:cubicBezTo>
                <a:lnTo>
                  <a:pt x="1046527" y="23851"/>
                </a:lnTo>
                <a:cubicBezTo>
                  <a:pt x="1045616" y="23458"/>
                  <a:pt x="1044249" y="23152"/>
                  <a:pt x="1042432" y="22921"/>
                </a:cubicBezTo>
                <a:cubicBezTo>
                  <a:pt x="1040641" y="22696"/>
                  <a:pt x="1038918" y="22584"/>
                  <a:pt x="1037264" y="22584"/>
                </a:cubicBezTo>
                <a:close/>
                <a:moveTo>
                  <a:pt x="1096633" y="62327"/>
                </a:moveTo>
                <a:cubicBezTo>
                  <a:pt x="1096633" y="63170"/>
                  <a:pt x="1096471" y="63969"/>
                  <a:pt x="1096146" y="64718"/>
                </a:cubicBezTo>
                <a:cubicBezTo>
                  <a:pt x="1095821" y="65461"/>
                  <a:pt x="1095347" y="66148"/>
                  <a:pt x="1094729" y="66766"/>
                </a:cubicBezTo>
                <a:cubicBezTo>
                  <a:pt x="1093724" y="67771"/>
                  <a:pt x="1092326" y="68570"/>
                  <a:pt x="1090540" y="69156"/>
                </a:cubicBezTo>
                <a:cubicBezTo>
                  <a:pt x="1088749" y="69706"/>
                  <a:pt x="1086652" y="69980"/>
                  <a:pt x="1084248" y="69980"/>
                </a:cubicBezTo>
                <a:cubicBezTo>
                  <a:pt x="1082719" y="69980"/>
                  <a:pt x="1081177" y="69818"/>
                  <a:pt x="1079617" y="69493"/>
                </a:cubicBezTo>
                <a:cubicBezTo>
                  <a:pt x="1078056" y="69169"/>
                  <a:pt x="1076639" y="68620"/>
                  <a:pt x="1075372" y="67839"/>
                </a:cubicBezTo>
                <a:cubicBezTo>
                  <a:pt x="1074067" y="67059"/>
                  <a:pt x="1072981" y="66035"/>
                  <a:pt x="1072101" y="64762"/>
                </a:cubicBezTo>
                <a:cubicBezTo>
                  <a:pt x="1071259" y="63495"/>
                  <a:pt x="1070772" y="61934"/>
                  <a:pt x="1070641" y="60080"/>
                </a:cubicBezTo>
                <a:lnTo>
                  <a:pt x="1061621" y="60080"/>
                </a:lnTo>
                <a:cubicBezTo>
                  <a:pt x="1061621" y="62327"/>
                  <a:pt x="1062120" y="64487"/>
                  <a:pt x="1063131" y="66572"/>
                </a:cubicBezTo>
                <a:cubicBezTo>
                  <a:pt x="1064174" y="68651"/>
                  <a:pt x="1065666" y="70467"/>
                  <a:pt x="1067619" y="72028"/>
                </a:cubicBezTo>
                <a:cubicBezTo>
                  <a:pt x="1069536" y="73626"/>
                  <a:pt x="1071895" y="74905"/>
                  <a:pt x="1074685" y="75885"/>
                </a:cubicBezTo>
                <a:cubicBezTo>
                  <a:pt x="1077482" y="76828"/>
                  <a:pt x="1080672" y="77296"/>
                  <a:pt x="1084248" y="77296"/>
                </a:cubicBezTo>
                <a:cubicBezTo>
                  <a:pt x="1087369" y="77296"/>
                  <a:pt x="1090247" y="76922"/>
                  <a:pt x="1092881" y="76179"/>
                </a:cubicBezTo>
                <a:cubicBezTo>
                  <a:pt x="1095509" y="75430"/>
                  <a:pt x="1097769" y="74375"/>
                  <a:pt x="1099654" y="73008"/>
                </a:cubicBezTo>
                <a:cubicBezTo>
                  <a:pt x="1101545" y="71641"/>
                  <a:pt x="1103006" y="69999"/>
                  <a:pt x="1104048" y="68083"/>
                </a:cubicBezTo>
                <a:cubicBezTo>
                  <a:pt x="1105116" y="66160"/>
                  <a:pt x="1105653" y="64032"/>
                  <a:pt x="1105653" y="61691"/>
                </a:cubicBezTo>
                <a:cubicBezTo>
                  <a:pt x="1105653" y="59512"/>
                  <a:pt x="1105184" y="57596"/>
                  <a:pt x="1104242" y="55936"/>
                </a:cubicBezTo>
                <a:cubicBezTo>
                  <a:pt x="1103331" y="54281"/>
                  <a:pt x="1101995" y="52814"/>
                  <a:pt x="1100241" y="51547"/>
                </a:cubicBezTo>
                <a:cubicBezTo>
                  <a:pt x="1098487" y="50311"/>
                  <a:pt x="1096327" y="49257"/>
                  <a:pt x="1093755" y="48376"/>
                </a:cubicBezTo>
                <a:cubicBezTo>
                  <a:pt x="1091190" y="47471"/>
                  <a:pt x="1088281" y="46672"/>
                  <a:pt x="1085029" y="45992"/>
                </a:cubicBezTo>
                <a:cubicBezTo>
                  <a:pt x="1082557" y="45499"/>
                  <a:pt x="1080509" y="44999"/>
                  <a:pt x="1078880" y="44475"/>
                </a:cubicBezTo>
                <a:cubicBezTo>
                  <a:pt x="1077289" y="43957"/>
                  <a:pt x="1076021" y="43370"/>
                  <a:pt x="1075079" y="42721"/>
                </a:cubicBezTo>
                <a:cubicBezTo>
                  <a:pt x="1074105" y="42072"/>
                  <a:pt x="1073418" y="41341"/>
                  <a:pt x="1073031" y="40530"/>
                </a:cubicBezTo>
                <a:cubicBezTo>
                  <a:pt x="1072638" y="39712"/>
                  <a:pt x="1072445" y="38788"/>
                  <a:pt x="1072445" y="37746"/>
                </a:cubicBezTo>
                <a:cubicBezTo>
                  <a:pt x="1072445" y="36741"/>
                  <a:pt x="1072688" y="35767"/>
                  <a:pt x="1073175" y="34825"/>
                </a:cubicBezTo>
                <a:cubicBezTo>
                  <a:pt x="1073662" y="33882"/>
                  <a:pt x="1074398" y="33052"/>
                  <a:pt x="1075372" y="32334"/>
                </a:cubicBezTo>
                <a:cubicBezTo>
                  <a:pt x="1076315" y="31623"/>
                  <a:pt x="1077501" y="31048"/>
                  <a:pt x="1078930" y="30630"/>
                </a:cubicBezTo>
                <a:cubicBezTo>
                  <a:pt x="1080397" y="30206"/>
                  <a:pt x="1082082" y="29993"/>
                  <a:pt x="1084005" y="29993"/>
                </a:cubicBezTo>
                <a:cubicBezTo>
                  <a:pt x="1085859" y="29993"/>
                  <a:pt x="1087513" y="30256"/>
                  <a:pt x="1088980" y="30774"/>
                </a:cubicBezTo>
                <a:cubicBezTo>
                  <a:pt x="1090472" y="31292"/>
                  <a:pt x="1091739" y="31978"/>
                  <a:pt x="1092781" y="32821"/>
                </a:cubicBezTo>
                <a:cubicBezTo>
                  <a:pt x="1093824" y="33670"/>
                  <a:pt x="1094635" y="34644"/>
                  <a:pt x="1095222" y="35749"/>
                </a:cubicBezTo>
                <a:cubicBezTo>
                  <a:pt x="1095803" y="36822"/>
                  <a:pt x="1096096" y="37927"/>
                  <a:pt x="1096096" y="39063"/>
                </a:cubicBezTo>
                <a:lnTo>
                  <a:pt x="1105116" y="39063"/>
                </a:lnTo>
                <a:cubicBezTo>
                  <a:pt x="1105116" y="36754"/>
                  <a:pt x="1104616" y="34612"/>
                  <a:pt x="1103605" y="32628"/>
                </a:cubicBezTo>
                <a:cubicBezTo>
                  <a:pt x="1102631" y="30611"/>
                  <a:pt x="1101233" y="28857"/>
                  <a:pt x="1099410" y="27359"/>
                </a:cubicBezTo>
                <a:cubicBezTo>
                  <a:pt x="1097594" y="25867"/>
                  <a:pt x="1095384" y="24694"/>
                  <a:pt x="1092781" y="23851"/>
                </a:cubicBezTo>
                <a:cubicBezTo>
                  <a:pt x="1090179" y="23002"/>
                  <a:pt x="1087251" y="22584"/>
                  <a:pt x="1084005" y="22584"/>
                </a:cubicBezTo>
                <a:cubicBezTo>
                  <a:pt x="1080978" y="22584"/>
                  <a:pt x="1078200" y="22990"/>
                  <a:pt x="1075666" y="23801"/>
                </a:cubicBezTo>
                <a:cubicBezTo>
                  <a:pt x="1073162" y="24613"/>
                  <a:pt x="1070997" y="25718"/>
                  <a:pt x="1069180" y="27116"/>
                </a:cubicBezTo>
                <a:cubicBezTo>
                  <a:pt x="1067357" y="28514"/>
                  <a:pt x="1065940" y="30156"/>
                  <a:pt x="1064935" y="32041"/>
                </a:cubicBezTo>
                <a:cubicBezTo>
                  <a:pt x="1063924" y="33895"/>
                  <a:pt x="1063425" y="35892"/>
                  <a:pt x="1063425" y="38039"/>
                </a:cubicBezTo>
                <a:cubicBezTo>
                  <a:pt x="1063425" y="40218"/>
                  <a:pt x="1063912" y="42134"/>
                  <a:pt x="1064885" y="43795"/>
                </a:cubicBezTo>
                <a:cubicBezTo>
                  <a:pt x="1065859" y="45418"/>
                  <a:pt x="1067245" y="46835"/>
                  <a:pt x="1069030" y="48039"/>
                </a:cubicBezTo>
                <a:cubicBezTo>
                  <a:pt x="1070784" y="49275"/>
                  <a:pt x="1072900" y="50330"/>
                  <a:pt x="1075372" y="51210"/>
                </a:cubicBezTo>
                <a:cubicBezTo>
                  <a:pt x="1077875" y="52084"/>
                  <a:pt x="1080640" y="52833"/>
                  <a:pt x="1083662" y="53451"/>
                </a:cubicBezTo>
                <a:cubicBezTo>
                  <a:pt x="1086134" y="53938"/>
                  <a:pt x="1088200" y="54494"/>
                  <a:pt x="1089854" y="55112"/>
                </a:cubicBezTo>
                <a:cubicBezTo>
                  <a:pt x="1091514" y="55692"/>
                  <a:pt x="1092844" y="56341"/>
                  <a:pt x="1093855" y="57059"/>
                </a:cubicBezTo>
                <a:cubicBezTo>
                  <a:pt x="1094860" y="57777"/>
                  <a:pt x="1095578" y="58570"/>
                  <a:pt x="1096002" y="59450"/>
                </a:cubicBezTo>
                <a:cubicBezTo>
                  <a:pt x="1096421" y="60293"/>
                  <a:pt x="1096633" y="61254"/>
                  <a:pt x="1096633" y="62327"/>
                </a:cubicBezTo>
                <a:close/>
                <a:moveTo>
                  <a:pt x="1141813" y="10780"/>
                </a:moveTo>
                <a:lnTo>
                  <a:pt x="1132743" y="10780"/>
                </a:lnTo>
                <a:lnTo>
                  <a:pt x="1132743" y="23558"/>
                </a:lnTo>
                <a:lnTo>
                  <a:pt x="1118892" y="23558"/>
                </a:lnTo>
                <a:lnTo>
                  <a:pt x="1118892" y="30530"/>
                </a:lnTo>
                <a:lnTo>
                  <a:pt x="1132743" y="30530"/>
                </a:lnTo>
                <a:lnTo>
                  <a:pt x="1132743" y="59206"/>
                </a:lnTo>
                <a:cubicBezTo>
                  <a:pt x="1132743" y="62459"/>
                  <a:pt x="1133168" y="65236"/>
                  <a:pt x="1134010" y="67546"/>
                </a:cubicBezTo>
                <a:cubicBezTo>
                  <a:pt x="1134891" y="69818"/>
                  <a:pt x="1136077" y="71672"/>
                  <a:pt x="1137568" y="73101"/>
                </a:cubicBezTo>
                <a:cubicBezTo>
                  <a:pt x="1139067" y="74568"/>
                  <a:pt x="1140821" y="75642"/>
                  <a:pt x="1142837" y="76322"/>
                </a:cubicBezTo>
                <a:cubicBezTo>
                  <a:pt x="1144884" y="76972"/>
                  <a:pt x="1147082" y="77296"/>
                  <a:pt x="1149422" y="77296"/>
                </a:cubicBezTo>
                <a:cubicBezTo>
                  <a:pt x="1150821" y="77296"/>
                  <a:pt x="1152219" y="77234"/>
                  <a:pt x="1153617" y="77103"/>
                </a:cubicBezTo>
                <a:cubicBezTo>
                  <a:pt x="1155047" y="76972"/>
                  <a:pt x="1156395" y="76778"/>
                  <a:pt x="1157662" y="76516"/>
                </a:cubicBezTo>
                <a:cubicBezTo>
                  <a:pt x="1158929" y="76291"/>
                  <a:pt x="1160103" y="76016"/>
                  <a:pt x="1161176" y="75686"/>
                </a:cubicBezTo>
                <a:cubicBezTo>
                  <a:pt x="1162250" y="75330"/>
                  <a:pt x="1163155" y="74924"/>
                  <a:pt x="1163904" y="74468"/>
                </a:cubicBezTo>
                <a:lnTo>
                  <a:pt x="1162637" y="68083"/>
                </a:lnTo>
                <a:cubicBezTo>
                  <a:pt x="1162088" y="68214"/>
                  <a:pt x="1161370" y="68376"/>
                  <a:pt x="1160490" y="68570"/>
                </a:cubicBezTo>
                <a:cubicBezTo>
                  <a:pt x="1159647" y="68732"/>
                  <a:pt x="1158736" y="68894"/>
                  <a:pt x="1157762" y="69056"/>
                </a:cubicBezTo>
                <a:cubicBezTo>
                  <a:pt x="1156750" y="69219"/>
                  <a:pt x="1155727" y="69362"/>
                  <a:pt x="1154691" y="69493"/>
                </a:cubicBezTo>
                <a:cubicBezTo>
                  <a:pt x="1153648" y="69593"/>
                  <a:pt x="1152643" y="69643"/>
                  <a:pt x="1151663" y="69643"/>
                </a:cubicBezTo>
                <a:cubicBezTo>
                  <a:pt x="1150334" y="69643"/>
                  <a:pt x="1149067" y="69481"/>
                  <a:pt x="1147862" y="69156"/>
                </a:cubicBezTo>
                <a:cubicBezTo>
                  <a:pt x="1146688" y="68826"/>
                  <a:pt x="1145652" y="68257"/>
                  <a:pt x="1144741" y="67446"/>
                </a:cubicBezTo>
                <a:cubicBezTo>
                  <a:pt x="1143829" y="66666"/>
                  <a:pt x="1143111" y="65611"/>
                  <a:pt x="1142593" y="64275"/>
                </a:cubicBezTo>
                <a:cubicBezTo>
                  <a:pt x="1142075" y="62945"/>
                  <a:pt x="1141813" y="61254"/>
                  <a:pt x="1141813" y="59206"/>
                </a:cubicBezTo>
                <a:lnTo>
                  <a:pt x="1141813" y="30530"/>
                </a:lnTo>
                <a:lnTo>
                  <a:pt x="1161907" y="30530"/>
                </a:lnTo>
                <a:lnTo>
                  <a:pt x="1161907" y="23558"/>
                </a:lnTo>
                <a:lnTo>
                  <a:pt x="1141813" y="23558"/>
                </a:lnTo>
                <a:lnTo>
                  <a:pt x="1141813" y="10780"/>
                </a:lnTo>
                <a:close/>
                <a:moveTo>
                  <a:pt x="1260707" y="69980"/>
                </a:moveTo>
                <a:cubicBezTo>
                  <a:pt x="1257873" y="69980"/>
                  <a:pt x="1255501" y="69431"/>
                  <a:pt x="1253584" y="68326"/>
                </a:cubicBezTo>
                <a:cubicBezTo>
                  <a:pt x="1251699" y="67184"/>
                  <a:pt x="1250189" y="65704"/>
                  <a:pt x="1249046" y="63888"/>
                </a:cubicBezTo>
                <a:cubicBezTo>
                  <a:pt x="1247879" y="62096"/>
                  <a:pt x="1247030" y="60080"/>
                  <a:pt x="1246512" y="57839"/>
                </a:cubicBezTo>
                <a:cubicBezTo>
                  <a:pt x="1246025" y="55561"/>
                  <a:pt x="1245782" y="53270"/>
                  <a:pt x="1245782" y="50967"/>
                </a:cubicBezTo>
                <a:lnTo>
                  <a:pt x="1245782" y="48913"/>
                </a:lnTo>
                <a:cubicBezTo>
                  <a:pt x="1245782" y="46641"/>
                  <a:pt x="1246025" y="44381"/>
                  <a:pt x="1246512" y="42134"/>
                </a:cubicBezTo>
                <a:cubicBezTo>
                  <a:pt x="1247030" y="39893"/>
                  <a:pt x="1247879" y="37865"/>
                  <a:pt x="1249046" y="36042"/>
                </a:cubicBezTo>
                <a:cubicBezTo>
                  <a:pt x="1250220" y="34250"/>
                  <a:pt x="1251749" y="32809"/>
                  <a:pt x="1253634" y="31704"/>
                </a:cubicBezTo>
                <a:cubicBezTo>
                  <a:pt x="1255551" y="30561"/>
                  <a:pt x="1257910" y="29993"/>
                  <a:pt x="1260707" y="29993"/>
                </a:cubicBezTo>
                <a:cubicBezTo>
                  <a:pt x="1262523" y="29993"/>
                  <a:pt x="1264215" y="30306"/>
                  <a:pt x="1265775" y="30923"/>
                </a:cubicBezTo>
                <a:cubicBezTo>
                  <a:pt x="1267367" y="31541"/>
                  <a:pt x="1268734" y="32384"/>
                  <a:pt x="1269870" y="33458"/>
                </a:cubicBezTo>
                <a:cubicBezTo>
                  <a:pt x="1271012" y="34531"/>
                  <a:pt x="1271905" y="35780"/>
                  <a:pt x="1272554" y="37209"/>
                </a:cubicBezTo>
                <a:cubicBezTo>
                  <a:pt x="1273235" y="38607"/>
                  <a:pt x="1273597" y="40106"/>
                  <a:pt x="1273628" y="41697"/>
                </a:cubicBezTo>
                <a:lnTo>
                  <a:pt x="1282161" y="41697"/>
                </a:lnTo>
                <a:cubicBezTo>
                  <a:pt x="1282161" y="39032"/>
                  <a:pt x="1281624" y="36529"/>
                  <a:pt x="1280550" y="34188"/>
                </a:cubicBezTo>
                <a:cubicBezTo>
                  <a:pt x="1279477" y="31847"/>
                  <a:pt x="1277997" y="29812"/>
                  <a:pt x="1276112" y="28089"/>
                </a:cubicBezTo>
                <a:cubicBezTo>
                  <a:pt x="1274196" y="26404"/>
                  <a:pt x="1271918" y="25068"/>
                  <a:pt x="1269290" y="24095"/>
                </a:cubicBezTo>
                <a:cubicBezTo>
                  <a:pt x="1266687" y="23083"/>
                  <a:pt x="1263828" y="22584"/>
                  <a:pt x="1260707" y="22584"/>
                </a:cubicBezTo>
                <a:cubicBezTo>
                  <a:pt x="1256705" y="22584"/>
                  <a:pt x="1253210" y="23296"/>
                  <a:pt x="1250220" y="24725"/>
                </a:cubicBezTo>
                <a:cubicBezTo>
                  <a:pt x="1247230" y="26161"/>
                  <a:pt x="1244739" y="28077"/>
                  <a:pt x="1242761" y="30480"/>
                </a:cubicBezTo>
                <a:cubicBezTo>
                  <a:pt x="1240744" y="32921"/>
                  <a:pt x="1239228" y="35730"/>
                  <a:pt x="1238223" y="38920"/>
                </a:cubicBezTo>
                <a:cubicBezTo>
                  <a:pt x="1237218" y="42103"/>
                  <a:pt x="1236712" y="45436"/>
                  <a:pt x="1236712" y="48913"/>
                </a:cubicBezTo>
                <a:lnTo>
                  <a:pt x="1236712" y="50967"/>
                </a:lnTo>
                <a:cubicBezTo>
                  <a:pt x="1236712" y="54475"/>
                  <a:pt x="1237218" y="57821"/>
                  <a:pt x="1238223" y="61010"/>
                </a:cubicBezTo>
                <a:cubicBezTo>
                  <a:pt x="1239228" y="64163"/>
                  <a:pt x="1240744" y="66940"/>
                  <a:pt x="1242761" y="69350"/>
                </a:cubicBezTo>
                <a:cubicBezTo>
                  <a:pt x="1244739" y="71784"/>
                  <a:pt x="1247230" y="73719"/>
                  <a:pt x="1250220" y="75149"/>
                </a:cubicBezTo>
                <a:cubicBezTo>
                  <a:pt x="1253210" y="76585"/>
                  <a:pt x="1256705" y="77296"/>
                  <a:pt x="1260707" y="77296"/>
                </a:cubicBezTo>
                <a:cubicBezTo>
                  <a:pt x="1263497" y="77296"/>
                  <a:pt x="1266181" y="76828"/>
                  <a:pt x="1268753" y="75885"/>
                </a:cubicBezTo>
                <a:cubicBezTo>
                  <a:pt x="1271318" y="74905"/>
                  <a:pt x="1273597" y="73607"/>
                  <a:pt x="1275575" y="71984"/>
                </a:cubicBezTo>
                <a:cubicBezTo>
                  <a:pt x="1277560" y="70386"/>
                  <a:pt x="1279140" y="68538"/>
                  <a:pt x="1280307" y="66422"/>
                </a:cubicBezTo>
                <a:cubicBezTo>
                  <a:pt x="1281512" y="64275"/>
                  <a:pt x="1282130" y="62034"/>
                  <a:pt x="1282161" y="59693"/>
                </a:cubicBezTo>
                <a:lnTo>
                  <a:pt x="1273628" y="59693"/>
                </a:lnTo>
                <a:cubicBezTo>
                  <a:pt x="1273597" y="61154"/>
                  <a:pt x="1273203" y="62521"/>
                  <a:pt x="1272454" y="63788"/>
                </a:cubicBezTo>
                <a:cubicBezTo>
                  <a:pt x="1271743" y="65024"/>
                  <a:pt x="1270781" y="66098"/>
                  <a:pt x="1269577" y="67009"/>
                </a:cubicBezTo>
                <a:cubicBezTo>
                  <a:pt x="1268378" y="67952"/>
                  <a:pt x="1266992" y="68682"/>
                  <a:pt x="1265432" y="69200"/>
                </a:cubicBezTo>
                <a:cubicBezTo>
                  <a:pt x="1263909" y="69724"/>
                  <a:pt x="1262330" y="69980"/>
                  <a:pt x="1260707" y="69980"/>
                </a:cubicBezTo>
                <a:close/>
                <a:moveTo>
                  <a:pt x="1294570" y="49450"/>
                </a:moveTo>
                <a:lnTo>
                  <a:pt x="1294570" y="50524"/>
                </a:lnTo>
                <a:cubicBezTo>
                  <a:pt x="1294570" y="54331"/>
                  <a:pt x="1295126" y="57858"/>
                  <a:pt x="1296230" y="61104"/>
                </a:cubicBezTo>
                <a:cubicBezTo>
                  <a:pt x="1297335" y="64356"/>
                  <a:pt x="1298927" y="67184"/>
                  <a:pt x="1301006" y="69593"/>
                </a:cubicBezTo>
                <a:cubicBezTo>
                  <a:pt x="1303059" y="71997"/>
                  <a:pt x="1305562" y="73882"/>
                  <a:pt x="1308521" y="75249"/>
                </a:cubicBezTo>
                <a:cubicBezTo>
                  <a:pt x="1311511" y="76616"/>
                  <a:pt x="1314876" y="77296"/>
                  <a:pt x="1318615" y="77296"/>
                </a:cubicBezTo>
                <a:cubicBezTo>
                  <a:pt x="1322316" y="77296"/>
                  <a:pt x="1325650" y="76616"/>
                  <a:pt x="1328608" y="75249"/>
                </a:cubicBezTo>
                <a:cubicBezTo>
                  <a:pt x="1331567" y="73882"/>
                  <a:pt x="1334089" y="71997"/>
                  <a:pt x="1336168" y="69593"/>
                </a:cubicBezTo>
                <a:cubicBezTo>
                  <a:pt x="1338215" y="67184"/>
                  <a:pt x="1339794" y="64356"/>
                  <a:pt x="1340899" y="61104"/>
                </a:cubicBezTo>
                <a:cubicBezTo>
                  <a:pt x="1342004" y="57858"/>
                  <a:pt x="1342559" y="54331"/>
                  <a:pt x="1342559" y="50524"/>
                </a:cubicBezTo>
                <a:lnTo>
                  <a:pt x="1342559" y="49450"/>
                </a:lnTo>
                <a:cubicBezTo>
                  <a:pt x="1342559" y="45649"/>
                  <a:pt x="1342004" y="42122"/>
                  <a:pt x="1340899" y="38870"/>
                </a:cubicBezTo>
                <a:cubicBezTo>
                  <a:pt x="1339794" y="35586"/>
                  <a:pt x="1338215" y="32740"/>
                  <a:pt x="1336168" y="30337"/>
                </a:cubicBezTo>
                <a:cubicBezTo>
                  <a:pt x="1334089" y="27927"/>
                  <a:pt x="1331555" y="26042"/>
                  <a:pt x="1328558" y="24681"/>
                </a:cubicBezTo>
                <a:cubicBezTo>
                  <a:pt x="1325600" y="23283"/>
                  <a:pt x="1322254" y="22584"/>
                  <a:pt x="1318515" y="22584"/>
                </a:cubicBezTo>
                <a:cubicBezTo>
                  <a:pt x="1314807" y="22584"/>
                  <a:pt x="1311474" y="23283"/>
                  <a:pt x="1308521" y="24681"/>
                </a:cubicBezTo>
                <a:cubicBezTo>
                  <a:pt x="1305562" y="26042"/>
                  <a:pt x="1303059" y="27927"/>
                  <a:pt x="1301006" y="30337"/>
                </a:cubicBezTo>
                <a:cubicBezTo>
                  <a:pt x="1298927" y="32740"/>
                  <a:pt x="1297335" y="35586"/>
                  <a:pt x="1296230" y="38870"/>
                </a:cubicBezTo>
                <a:cubicBezTo>
                  <a:pt x="1295126" y="42122"/>
                  <a:pt x="1294570" y="45649"/>
                  <a:pt x="1294570" y="49450"/>
                </a:cubicBezTo>
                <a:close/>
                <a:moveTo>
                  <a:pt x="1303590" y="50524"/>
                </a:moveTo>
                <a:lnTo>
                  <a:pt x="1303590" y="49450"/>
                </a:lnTo>
                <a:cubicBezTo>
                  <a:pt x="1303590" y="46884"/>
                  <a:pt x="1303902" y="44431"/>
                  <a:pt x="1304520" y="42091"/>
                </a:cubicBezTo>
                <a:cubicBezTo>
                  <a:pt x="1305138" y="39712"/>
                  <a:pt x="1306081" y="37634"/>
                  <a:pt x="1307348" y="35849"/>
                </a:cubicBezTo>
                <a:cubicBezTo>
                  <a:pt x="1308584" y="34057"/>
                  <a:pt x="1310125" y="32646"/>
                  <a:pt x="1311979" y="31604"/>
                </a:cubicBezTo>
                <a:cubicBezTo>
                  <a:pt x="1313833" y="30530"/>
                  <a:pt x="1316012" y="29993"/>
                  <a:pt x="1318515" y="29993"/>
                </a:cubicBezTo>
                <a:cubicBezTo>
                  <a:pt x="1321018" y="29993"/>
                  <a:pt x="1323196" y="30530"/>
                  <a:pt x="1325050" y="31604"/>
                </a:cubicBezTo>
                <a:cubicBezTo>
                  <a:pt x="1326935" y="32646"/>
                  <a:pt x="1328515" y="34057"/>
                  <a:pt x="1329782" y="35849"/>
                </a:cubicBezTo>
                <a:cubicBezTo>
                  <a:pt x="1331018" y="37634"/>
                  <a:pt x="1331942" y="39712"/>
                  <a:pt x="1332560" y="42091"/>
                </a:cubicBezTo>
                <a:cubicBezTo>
                  <a:pt x="1333209" y="44431"/>
                  <a:pt x="1333533" y="46884"/>
                  <a:pt x="1333533" y="49450"/>
                </a:cubicBezTo>
                <a:lnTo>
                  <a:pt x="1333533" y="50524"/>
                </a:lnTo>
                <a:cubicBezTo>
                  <a:pt x="1333533" y="53127"/>
                  <a:pt x="1333227" y="55611"/>
                  <a:pt x="1332609" y="57983"/>
                </a:cubicBezTo>
                <a:cubicBezTo>
                  <a:pt x="1331992" y="60330"/>
                  <a:pt x="1331062" y="62390"/>
                  <a:pt x="1329832" y="64181"/>
                </a:cubicBezTo>
                <a:cubicBezTo>
                  <a:pt x="1328558" y="65967"/>
                  <a:pt x="1326985" y="67384"/>
                  <a:pt x="1325100" y="68420"/>
                </a:cubicBezTo>
                <a:cubicBezTo>
                  <a:pt x="1323246" y="69462"/>
                  <a:pt x="1321087" y="69980"/>
                  <a:pt x="1318615" y="69980"/>
                </a:cubicBezTo>
                <a:cubicBezTo>
                  <a:pt x="1316112" y="69980"/>
                  <a:pt x="1313914" y="69462"/>
                  <a:pt x="1312029" y="68420"/>
                </a:cubicBezTo>
                <a:cubicBezTo>
                  <a:pt x="1310144" y="67384"/>
                  <a:pt x="1308584" y="65967"/>
                  <a:pt x="1307348" y="64181"/>
                </a:cubicBezTo>
                <a:cubicBezTo>
                  <a:pt x="1306081" y="62390"/>
                  <a:pt x="1305138" y="60330"/>
                  <a:pt x="1304520" y="57983"/>
                </a:cubicBezTo>
                <a:cubicBezTo>
                  <a:pt x="1303902" y="55611"/>
                  <a:pt x="1303590" y="53127"/>
                  <a:pt x="1303590" y="50524"/>
                </a:cubicBezTo>
                <a:close/>
                <a:moveTo>
                  <a:pt x="1360137" y="23558"/>
                </a:moveTo>
                <a:lnTo>
                  <a:pt x="1352041" y="23558"/>
                </a:lnTo>
                <a:lnTo>
                  <a:pt x="1352041" y="76322"/>
                </a:lnTo>
                <a:lnTo>
                  <a:pt x="1360624" y="76322"/>
                </a:lnTo>
                <a:lnTo>
                  <a:pt x="1360624" y="34332"/>
                </a:lnTo>
                <a:cubicBezTo>
                  <a:pt x="1360818" y="33814"/>
                  <a:pt x="1361061" y="33327"/>
                  <a:pt x="1361354" y="32871"/>
                </a:cubicBezTo>
                <a:cubicBezTo>
                  <a:pt x="1361679" y="32415"/>
                  <a:pt x="1362054" y="32010"/>
                  <a:pt x="1362478" y="31654"/>
                </a:cubicBezTo>
                <a:cubicBezTo>
                  <a:pt x="1363027" y="31198"/>
                  <a:pt x="1363695" y="30855"/>
                  <a:pt x="1364476" y="30630"/>
                </a:cubicBezTo>
                <a:cubicBezTo>
                  <a:pt x="1365287" y="30368"/>
                  <a:pt x="1366230" y="30237"/>
                  <a:pt x="1367303" y="30237"/>
                </a:cubicBezTo>
                <a:cubicBezTo>
                  <a:pt x="1368283" y="30237"/>
                  <a:pt x="1369126" y="30368"/>
                  <a:pt x="1369844" y="30630"/>
                </a:cubicBezTo>
                <a:cubicBezTo>
                  <a:pt x="1370587" y="30855"/>
                  <a:pt x="1371205" y="31229"/>
                  <a:pt x="1371691" y="31747"/>
                </a:cubicBezTo>
                <a:cubicBezTo>
                  <a:pt x="1372216" y="32303"/>
                  <a:pt x="1372590" y="33002"/>
                  <a:pt x="1372815" y="33845"/>
                </a:cubicBezTo>
                <a:cubicBezTo>
                  <a:pt x="1373077" y="34694"/>
                  <a:pt x="1373208" y="35667"/>
                  <a:pt x="1373208" y="36772"/>
                </a:cubicBezTo>
                <a:lnTo>
                  <a:pt x="1373208" y="76322"/>
                </a:lnTo>
                <a:lnTo>
                  <a:pt x="1381791" y="76322"/>
                </a:lnTo>
                <a:lnTo>
                  <a:pt x="1381791" y="36822"/>
                </a:lnTo>
                <a:cubicBezTo>
                  <a:pt x="1381791" y="36629"/>
                  <a:pt x="1381791" y="36466"/>
                  <a:pt x="1381791" y="36335"/>
                </a:cubicBezTo>
                <a:cubicBezTo>
                  <a:pt x="1381791" y="36173"/>
                  <a:pt x="1381791" y="36011"/>
                  <a:pt x="1381791" y="35849"/>
                </a:cubicBezTo>
                <a:cubicBezTo>
                  <a:pt x="1381885" y="35031"/>
                  <a:pt x="1382078" y="34300"/>
                  <a:pt x="1382372" y="33651"/>
                </a:cubicBezTo>
                <a:cubicBezTo>
                  <a:pt x="1382665" y="32971"/>
                  <a:pt x="1383071" y="32365"/>
                  <a:pt x="1383595" y="31847"/>
                </a:cubicBezTo>
                <a:cubicBezTo>
                  <a:pt x="1384113" y="31360"/>
                  <a:pt x="1384762" y="30967"/>
                  <a:pt x="1385543" y="30680"/>
                </a:cubicBezTo>
                <a:cubicBezTo>
                  <a:pt x="1386323" y="30387"/>
                  <a:pt x="1387253" y="30237"/>
                  <a:pt x="1388320" y="30237"/>
                </a:cubicBezTo>
                <a:cubicBezTo>
                  <a:pt x="1389332" y="30237"/>
                  <a:pt x="1390212" y="30368"/>
                  <a:pt x="1390955" y="30630"/>
                </a:cubicBezTo>
                <a:cubicBezTo>
                  <a:pt x="1391735" y="30886"/>
                  <a:pt x="1392384" y="31279"/>
                  <a:pt x="1392908" y="31797"/>
                </a:cubicBezTo>
                <a:cubicBezTo>
                  <a:pt x="1393395" y="32353"/>
                  <a:pt x="1393770" y="33052"/>
                  <a:pt x="1394032" y="33895"/>
                </a:cubicBezTo>
                <a:cubicBezTo>
                  <a:pt x="1394288" y="34744"/>
                  <a:pt x="1394419" y="35717"/>
                  <a:pt x="1394419" y="36822"/>
                </a:cubicBezTo>
                <a:lnTo>
                  <a:pt x="1394419" y="76322"/>
                </a:lnTo>
                <a:lnTo>
                  <a:pt x="1403002" y="76322"/>
                </a:lnTo>
                <a:lnTo>
                  <a:pt x="1403002" y="36922"/>
                </a:lnTo>
                <a:cubicBezTo>
                  <a:pt x="1403002" y="34382"/>
                  <a:pt x="1402708" y="32191"/>
                  <a:pt x="1402122" y="30337"/>
                </a:cubicBezTo>
                <a:cubicBezTo>
                  <a:pt x="1401541" y="28452"/>
                  <a:pt x="1400692" y="26922"/>
                  <a:pt x="1399587" y="25749"/>
                </a:cubicBezTo>
                <a:cubicBezTo>
                  <a:pt x="1398582" y="24713"/>
                  <a:pt x="1397346" y="23932"/>
                  <a:pt x="1395880" y="23408"/>
                </a:cubicBezTo>
                <a:cubicBezTo>
                  <a:pt x="1394419" y="22859"/>
                  <a:pt x="1392777" y="22584"/>
                  <a:pt x="1390955" y="22584"/>
                </a:cubicBezTo>
                <a:cubicBezTo>
                  <a:pt x="1389625" y="22615"/>
                  <a:pt x="1388389" y="22790"/>
                  <a:pt x="1387253" y="23121"/>
                </a:cubicBezTo>
                <a:cubicBezTo>
                  <a:pt x="1386142" y="23445"/>
                  <a:pt x="1385137" y="23882"/>
                  <a:pt x="1384226" y="24438"/>
                </a:cubicBezTo>
                <a:cubicBezTo>
                  <a:pt x="1383514" y="24925"/>
                  <a:pt x="1382846" y="25493"/>
                  <a:pt x="1382228" y="26142"/>
                </a:cubicBezTo>
                <a:cubicBezTo>
                  <a:pt x="1381610" y="26791"/>
                  <a:pt x="1381073" y="27490"/>
                  <a:pt x="1380618" y="28239"/>
                </a:cubicBezTo>
                <a:cubicBezTo>
                  <a:pt x="1380262" y="27428"/>
                  <a:pt x="1379819" y="26691"/>
                  <a:pt x="1379301" y="26042"/>
                </a:cubicBezTo>
                <a:cubicBezTo>
                  <a:pt x="1378814" y="25393"/>
                  <a:pt x="1378258" y="24844"/>
                  <a:pt x="1377646" y="24388"/>
                </a:cubicBezTo>
                <a:cubicBezTo>
                  <a:pt x="1376797" y="23801"/>
                  <a:pt x="1375805" y="23364"/>
                  <a:pt x="1374669" y="23071"/>
                </a:cubicBezTo>
                <a:cubicBezTo>
                  <a:pt x="1373564" y="22746"/>
                  <a:pt x="1372309" y="22584"/>
                  <a:pt x="1370911" y="22584"/>
                </a:cubicBezTo>
                <a:cubicBezTo>
                  <a:pt x="1368445" y="22615"/>
                  <a:pt x="1366329" y="23152"/>
                  <a:pt x="1364575" y="24188"/>
                </a:cubicBezTo>
                <a:cubicBezTo>
                  <a:pt x="1362853" y="25231"/>
                  <a:pt x="1361454" y="26679"/>
                  <a:pt x="1360381" y="28533"/>
                </a:cubicBezTo>
                <a:lnTo>
                  <a:pt x="1360137" y="23558"/>
                </a:lnTo>
                <a:close/>
                <a:moveTo>
                  <a:pt x="1419019" y="23558"/>
                </a:moveTo>
                <a:lnTo>
                  <a:pt x="1410923" y="23558"/>
                </a:lnTo>
                <a:lnTo>
                  <a:pt x="1410923" y="76322"/>
                </a:lnTo>
                <a:lnTo>
                  <a:pt x="1419506" y="76322"/>
                </a:lnTo>
                <a:lnTo>
                  <a:pt x="1419506" y="34332"/>
                </a:lnTo>
                <a:cubicBezTo>
                  <a:pt x="1419706" y="33814"/>
                  <a:pt x="1419949" y="33327"/>
                  <a:pt x="1420242" y="32871"/>
                </a:cubicBezTo>
                <a:cubicBezTo>
                  <a:pt x="1420567" y="32415"/>
                  <a:pt x="1420935" y="32010"/>
                  <a:pt x="1421360" y="31654"/>
                </a:cubicBezTo>
                <a:cubicBezTo>
                  <a:pt x="1421915" y="31198"/>
                  <a:pt x="1422583" y="30855"/>
                  <a:pt x="1423364" y="30630"/>
                </a:cubicBezTo>
                <a:cubicBezTo>
                  <a:pt x="1424175" y="30368"/>
                  <a:pt x="1425118" y="30237"/>
                  <a:pt x="1426191" y="30237"/>
                </a:cubicBezTo>
                <a:cubicBezTo>
                  <a:pt x="1427165" y="30237"/>
                  <a:pt x="1428008" y="30368"/>
                  <a:pt x="1428726" y="30630"/>
                </a:cubicBezTo>
                <a:cubicBezTo>
                  <a:pt x="1429475" y="30855"/>
                  <a:pt x="1430093" y="31229"/>
                  <a:pt x="1430579" y="31747"/>
                </a:cubicBezTo>
                <a:cubicBezTo>
                  <a:pt x="1431098" y="32303"/>
                  <a:pt x="1431472" y="33002"/>
                  <a:pt x="1431697" y="33845"/>
                </a:cubicBezTo>
                <a:cubicBezTo>
                  <a:pt x="1431959" y="34694"/>
                  <a:pt x="1432090" y="35667"/>
                  <a:pt x="1432090" y="36772"/>
                </a:cubicBezTo>
                <a:lnTo>
                  <a:pt x="1432090" y="76322"/>
                </a:lnTo>
                <a:lnTo>
                  <a:pt x="1440673" y="76322"/>
                </a:lnTo>
                <a:lnTo>
                  <a:pt x="1440673" y="36822"/>
                </a:lnTo>
                <a:cubicBezTo>
                  <a:pt x="1440673" y="36629"/>
                  <a:pt x="1440673" y="36466"/>
                  <a:pt x="1440673" y="36335"/>
                </a:cubicBezTo>
                <a:cubicBezTo>
                  <a:pt x="1440673" y="36173"/>
                  <a:pt x="1440673" y="36011"/>
                  <a:pt x="1440673" y="35849"/>
                </a:cubicBezTo>
                <a:cubicBezTo>
                  <a:pt x="1440773" y="35031"/>
                  <a:pt x="1440966" y="34300"/>
                  <a:pt x="1441260" y="33651"/>
                </a:cubicBezTo>
                <a:cubicBezTo>
                  <a:pt x="1441553" y="32971"/>
                  <a:pt x="1441959" y="32365"/>
                  <a:pt x="1442477" y="31847"/>
                </a:cubicBezTo>
                <a:cubicBezTo>
                  <a:pt x="1442995" y="31360"/>
                  <a:pt x="1443650" y="30967"/>
                  <a:pt x="1444431" y="30680"/>
                </a:cubicBezTo>
                <a:cubicBezTo>
                  <a:pt x="1445211" y="30387"/>
                  <a:pt x="1446135" y="30237"/>
                  <a:pt x="1447208" y="30237"/>
                </a:cubicBezTo>
                <a:cubicBezTo>
                  <a:pt x="1448214" y="30237"/>
                  <a:pt x="1449094" y="30368"/>
                  <a:pt x="1449843" y="30630"/>
                </a:cubicBezTo>
                <a:cubicBezTo>
                  <a:pt x="1450623" y="30886"/>
                  <a:pt x="1451272" y="31279"/>
                  <a:pt x="1451790" y="31797"/>
                </a:cubicBezTo>
                <a:cubicBezTo>
                  <a:pt x="1452277" y="32353"/>
                  <a:pt x="1452652" y="33052"/>
                  <a:pt x="1452914" y="33895"/>
                </a:cubicBezTo>
                <a:cubicBezTo>
                  <a:pt x="1453176" y="34744"/>
                  <a:pt x="1453301" y="35717"/>
                  <a:pt x="1453301" y="36822"/>
                </a:cubicBezTo>
                <a:lnTo>
                  <a:pt x="1453301" y="76322"/>
                </a:lnTo>
                <a:lnTo>
                  <a:pt x="1461884" y="76322"/>
                </a:lnTo>
                <a:lnTo>
                  <a:pt x="1461884" y="36922"/>
                </a:lnTo>
                <a:cubicBezTo>
                  <a:pt x="1461884" y="34382"/>
                  <a:pt x="1461596" y="32191"/>
                  <a:pt x="1461010" y="30337"/>
                </a:cubicBezTo>
                <a:cubicBezTo>
                  <a:pt x="1460423" y="28452"/>
                  <a:pt x="1459580" y="26922"/>
                  <a:pt x="1458475" y="25749"/>
                </a:cubicBezTo>
                <a:cubicBezTo>
                  <a:pt x="1457464" y="24713"/>
                  <a:pt x="1456228" y="23932"/>
                  <a:pt x="1454768" y="23408"/>
                </a:cubicBezTo>
                <a:cubicBezTo>
                  <a:pt x="1453301" y="22859"/>
                  <a:pt x="1451659" y="22584"/>
                  <a:pt x="1449843" y="22584"/>
                </a:cubicBezTo>
                <a:cubicBezTo>
                  <a:pt x="1448507" y="22615"/>
                  <a:pt x="1447271" y="22790"/>
                  <a:pt x="1446135" y="23121"/>
                </a:cubicBezTo>
                <a:cubicBezTo>
                  <a:pt x="1445030" y="23445"/>
                  <a:pt x="1444019" y="23882"/>
                  <a:pt x="1443114" y="24438"/>
                </a:cubicBezTo>
                <a:cubicBezTo>
                  <a:pt x="1442396" y="24925"/>
                  <a:pt x="1441728" y="25493"/>
                  <a:pt x="1441110" y="26142"/>
                </a:cubicBezTo>
                <a:cubicBezTo>
                  <a:pt x="1440492" y="26791"/>
                  <a:pt x="1439955" y="27490"/>
                  <a:pt x="1439499" y="28239"/>
                </a:cubicBezTo>
                <a:cubicBezTo>
                  <a:pt x="1439144" y="27428"/>
                  <a:pt x="1438707" y="26691"/>
                  <a:pt x="1438189" y="26042"/>
                </a:cubicBezTo>
                <a:cubicBezTo>
                  <a:pt x="1437695" y="25393"/>
                  <a:pt x="1437146" y="24844"/>
                  <a:pt x="1436528" y="24388"/>
                </a:cubicBezTo>
                <a:cubicBezTo>
                  <a:pt x="1435679" y="23801"/>
                  <a:pt x="1434693" y="23364"/>
                  <a:pt x="1433551" y="23071"/>
                </a:cubicBezTo>
                <a:cubicBezTo>
                  <a:pt x="1432446" y="22746"/>
                  <a:pt x="1431197" y="22584"/>
                  <a:pt x="1429799" y="22584"/>
                </a:cubicBezTo>
                <a:cubicBezTo>
                  <a:pt x="1427327" y="22615"/>
                  <a:pt x="1425211" y="23152"/>
                  <a:pt x="1423457" y="24188"/>
                </a:cubicBezTo>
                <a:cubicBezTo>
                  <a:pt x="1421734" y="25231"/>
                  <a:pt x="1420336" y="26679"/>
                  <a:pt x="1419263" y="28533"/>
                </a:cubicBezTo>
                <a:lnTo>
                  <a:pt x="1419019" y="23558"/>
                </a:lnTo>
                <a:close/>
                <a:moveTo>
                  <a:pt x="1475173" y="23558"/>
                </a:moveTo>
                <a:lnTo>
                  <a:pt x="1475173" y="31410"/>
                </a:lnTo>
                <a:lnTo>
                  <a:pt x="1493119" y="31410"/>
                </a:lnTo>
                <a:lnTo>
                  <a:pt x="1493119" y="68520"/>
                </a:lnTo>
                <a:lnTo>
                  <a:pt x="1475173" y="68520"/>
                </a:lnTo>
                <a:lnTo>
                  <a:pt x="1475173" y="76322"/>
                </a:lnTo>
                <a:lnTo>
                  <a:pt x="1519355" y="76322"/>
                </a:lnTo>
                <a:lnTo>
                  <a:pt x="1519355" y="68520"/>
                </a:lnTo>
                <a:lnTo>
                  <a:pt x="1502139" y="68520"/>
                </a:lnTo>
                <a:lnTo>
                  <a:pt x="1502139" y="23558"/>
                </a:lnTo>
                <a:lnTo>
                  <a:pt x="1475173" y="23558"/>
                </a:lnTo>
                <a:close/>
                <a:moveTo>
                  <a:pt x="1491952" y="9707"/>
                </a:moveTo>
                <a:cubicBezTo>
                  <a:pt x="1491952" y="11167"/>
                  <a:pt x="1492389" y="12391"/>
                  <a:pt x="1493269" y="13364"/>
                </a:cubicBezTo>
                <a:cubicBezTo>
                  <a:pt x="1494174" y="14338"/>
                  <a:pt x="1495541" y="14825"/>
                  <a:pt x="1497364" y="14825"/>
                </a:cubicBezTo>
                <a:cubicBezTo>
                  <a:pt x="1499149" y="14825"/>
                  <a:pt x="1500497" y="14338"/>
                  <a:pt x="1501409" y="13364"/>
                </a:cubicBezTo>
                <a:cubicBezTo>
                  <a:pt x="1502320" y="12391"/>
                  <a:pt x="1502776" y="11167"/>
                  <a:pt x="1502776" y="9707"/>
                </a:cubicBezTo>
                <a:cubicBezTo>
                  <a:pt x="1502776" y="8895"/>
                  <a:pt x="1502645" y="8146"/>
                  <a:pt x="1502382" y="7466"/>
                </a:cubicBezTo>
                <a:cubicBezTo>
                  <a:pt x="1502127" y="6779"/>
                  <a:pt x="1501733" y="6211"/>
                  <a:pt x="1501215" y="5755"/>
                </a:cubicBezTo>
                <a:cubicBezTo>
                  <a:pt x="1500791" y="5337"/>
                  <a:pt x="1500254" y="5012"/>
                  <a:pt x="1499605" y="4781"/>
                </a:cubicBezTo>
                <a:cubicBezTo>
                  <a:pt x="1498956" y="4519"/>
                  <a:pt x="1498206" y="4395"/>
                  <a:pt x="1497364" y="4395"/>
                </a:cubicBezTo>
                <a:cubicBezTo>
                  <a:pt x="1496515" y="4395"/>
                  <a:pt x="1495753" y="4519"/>
                  <a:pt x="1495073" y="4781"/>
                </a:cubicBezTo>
                <a:cubicBezTo>
                  <a:pt x="1494417" y="5012"/>
                  <a:pt x="1493881" y="5337"/>
                  <a:pt x="1493463" y="5755"/>
                </a:cubicBezTo>
                <a:cubicBezTo>
                  <a:pt x="1492938" y="6242"/>
                  <a:pt x="1492551" y="6829"/>
                  <a:pt x="1492289" y="7516"/>
                </a:cubicBezTo>
                <a:cubicBezTo>
                  <a:pt x="1492064" y="8196"/>
                  <a:pt x="1491952" y="8926"/>
                  <a:pt x="1491952" y="9707"/>
                </a:cubicBezTo>
                <a:close/>
                <a:moveTo>
                  <a:pt x="1554005" y="10780"/>
                </a:moveTo>
                <a:lnTo>
                  <a:pt x="1544935" y="10780"/>
                </a:lnTo>
                <a:lnTo>
                  <a:pt x="1544935" y="23558"/>
                </a:lnTo>
                <a:lnTo>
                  <a:pt x="1531084" y="23558"/>
                </a:lnTo>
                <a:lnTo>
                  <a:pt x="1531084" y="30530"/>
                </a:lnTo>
                <a:lnTo>
                  <a:pt x="1544935" y="30530"/>
                </a:lnTo>
                <a:lnTo>
                  <a:pt x="1544935" y="59206"/>
                </a:lnTo>
                <a:cubicBezTo>
                  <a:pt x="1544935" y="62459"/>
                  <a:pt x="1545353" y="65236"/>
                  <a:pt x="1546202" y="67546"/>
                </a:cubicBezTo>
                <a:cubicBezTo>
                  <a:pt x="1547076" y="69818"/>
                  <a:pt x="1548262" y="71672"/>
                  <a:pt x="1549760" y="73101"/>
                </a:cubicBezTo>
                <a:cubicBezTo>
                  <a:pt x="1551258" y="74568"/>
                  <a:pt x="1553012" y="75642"/>
                  <a:pt x="1555029" y="76322"/>
                </a:cubicBezTo>
                <a:cubicBezTo>
                  <a:pt x="1557076" y="76972"/>
                  <a:pt x="1559273" y="77296"/>
                  <a:pt x="1561614" y="77296"/>
                </a:cubicBezTo>
                <a:cubicBezTo>
                  <a:pt x="1563006" y="77296"/>
                  <a:pt x="1564404" y="77234"/>
                  <a:pt x="1565802" y="77103"/>
                </a:cubicBezTo>
                <a:cubicBezTo>
                  <a:pt x="1567238" y="76972"/>
                  <a:pt x="1568586" y="76778"/>
                  <a:pt x="1569854" y="76516"/>
                </a:cubicBezTo>
                <a:cubicBezTo>
                  <a:pt x="1571120" y="76291"/>
                  <a:pt x="1572288" y="76016"/>
                  <a:pt x="1573361" y="75686"/>
                </a:cubicBezTo>
                <a:cubicBezTo>
                  <a:pt x="1574435" y="75330"/>
                  <a:pt x="1575346" y="74924"/>
                  <a:pt x="1576096" y="74468"/>
                </a:cubicBezTo>
                <a:lnTo>
                  <a:pt x="1574828" y="68083"/>
                </a:lnTo>
                <a:cubicBezTo>
                  <a:pt x="1574273" y="68214"/>
                  <a:pt x="1573561" y="68376"/>
                  <a:pt x="1572681" y="68570"/>
                </a:cubicBezTo>
                <a:cubicBezTo>
                  <a:pt x="1571838" y="68732"/>
                  <a:pt x="1570927" y="68894"/>
                  <a:pt x="1569947" y="69056"/>
                </a:cubicBezTo>
                <a:cubicBezTo>
                  <a:pt x="1568942" y="69219"/>
                  <a:pt x="1567918" y="69362"/>
                  <a:pt x="1566876" y="69493"/>
                </a:cubicBezTo>
                <a:cubicBezTo>
                  <a:pt x="1565840" y="69593"/>
                  <a:pt x="1564828" y="69643"/>
                  <a:pt x="1563855" y="69643"/>
                </a:cubicBezTo>
                <a:cubicBezTo>
                  <a:pt x="1562519" y="69643"/>
                  <a:pt x="1561252" y="69481"/>
                  <a:pt x="1560053" y="69156"/>
                </a:cubicBezTo>
                <a:cubicBezTo>
                  <a:pt x="1558880" y="68826"/>
                  <a:pt x="1557837" y="68257"/>
                  <a:pt x="1556932" y="67446"/>
                </a:cubicBezTo>
                <a:cubicBezTo>
                  <a:pt x="1556021" y="66666"/>
                  <a:pt x="1555303" y="65611"/>
                  <a:pt x="1554785" y="64275"/>
                </a:cubicBezTo>
                <a:cubicBezTo>
                  <a:pt x="1554261" y="62945"/>
                  <a:pt x="1554005" y="61254"/>
                  <a:pt x="1554005" y="59206"/>
                </a:cubicBezTo>
                <a:lnTo>
                  <a:pt x="1554005" y="30530"/>
                </a:lnTo>
                <a:lnTo>
                  <a:pt x="1574098" y="30530"/>
                </a:lnTo>
                <a:lnTo>
                  <a:pt x="1574098" y="23558"/>
                </a:lnTo>
                <a:lnTo>
                  <a:pt x="1554005" y="23558"/>
                </a:lnTo>
                <a:lnTo>
                  <a:pt x="1554005" y="10780"/>
                </a:lnTo>
                <a:close/>
                <a:moveTo>
                  <a:pt x="1611132" y="7516"/>
                </a:moveTo>
                <a:lnTo>
                  <a:pt x="1611132" y="343"/>
                </a:lnTo>
                <a:lnTo>
                  <a:pt x="1602306" y="343"/>
                </a:lnTo>
                <a:lnTo>
                  <a:pt x="1602306" y="7659"/>
                </a:lnTo>
                <a:cubicBezTo>
                  <a:pt x="1602306" y="10456"/>
                  <a:pt x="1601913" y="13059"/>
                  <a:pt x="1601133" y="15462"/>
                </a:cubicBezTo>
                <a:cubicBezTo>
                  <a:pt x="1600390" y="17865"/>
                  <a:pt x="1599248" y="20224"/>
                  <a:pt x="1597718" y="22534"/>
                </a:cubicBezTo>
                <a:lnTo>
                  <a:pt x="1602650" y="26042"/>
                </a:lnTo>
                <a:cubicBezTo>
                  <a:pt x="1604010" y="24875"/>
                  <a:pt x="1605215" y="23539"/>
                  <a:pt x="1606258" y="22047"/>
                </a:cubicBezTo>
                <a:cubicBezTo>
                  <a:pt x="1607294" y="20549"/>
                  <a:pt x="1608193" y="18970"/>
                  <a:pt x="1608935" y="17316"/>
                </a:cubicBezTo>
                <a:cubicBezTo>
                  <a:pt x="1609653" y="15686"/>
                  <a:pt x="1610190" y="14032"/>
                  <a:pt x="1610546" y="12341"/>
                </a:cubicBezTo>
                <a:cubicBezTo>
                  <a:pt x="1610939" y="10649"/>
                  <a:pt x="1611132" y="9039"/>
                  <a:pt x="1611132" y="7516"/>
                </a:cubicBezTo>
                <a:close/>
                <a:moveTo>
                  <a:pt x="1627325" y="7516"/>
                </a:moveTo>
                <a:lnTo>
                  <a:pt x="1627325" y="343"/>
                </a:lnTo>
                <a:lnTo>
                  <a:pt x="1618498" y="343"/>
                </a:lnTo>
                <a:lnTo>
                  <a:pt x="1618498" y="7659"/>
                </a:lnTo>
                <a:cubicBezTo>
                  <a:pt x="1618498" y="10456"/>
                  <a:pt x="1618105" y="13059"/>
                  <a:pt x="1617325" y="15462"/>
                </a:cubicBezTo>
                <a:cubicBezTo>
                  <a:pt x="1616576" y="17865"/>
                  <a:pt x="1615440" y="20224"/>
                  <a:pt x="1613910" y="22534"/>
                </a:cubicBezTo>
                <a:lnTo>
                  <a:pt x="1618835" y="26042"/>
                </a:lnTo>
                <a:cubicBezTo>
                  <a:pt x="1620202" y="24875"/>
                  <a:pt x="1621407" y="23539"/>
                  <a:pt x="1622443" y="22047"/>
                </a:cubicBezTo>
                <a:cubicBezTo>
                  <a:pt x="1623486" y="20549"/>
                  <a:pt x="1624378" y="18970"/>
                  <a:pt x="1625127" y="17316"/>
                </a:cubicBezTo>
                <a:cubicBezTo>
                  <a:pt x="1625845" y="15686"/>
                  <a:pt x="1626382" y="14032"/>
                  <a:pt x="1626738" y="12341"/>
                </a:cubicBezTo>
                <a:cubicBezTo>
                  <a:pt x="1627125" y="10649"/>
                  <a:pt x="1627325" y="9039"/>
                  <a:pt x="1627325" y="751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F0BA5A1-BB10-CA67-EDC8-63CAD1E7321F}"/>
              </a:ext>
            </a:extLst>
          </p:cNvPr>
          <p:cNvSpPr/>
          <p:nvPr/>
        </p:nvSpPr>
        <p:spPr>
          <a:xfrm>
            <a:off x="4573057" y="1930886"/>
            <a:ext cx="619957" cy="485872"/>
          </a:xfrm>
          <a:custGeom>
            <a:avLst/>
            <a:gdLst>
              <a:gd name="connsiteX0" fmla="*/ 583600 w 619957"/>
              <a:gd name="connsiteY0" fmla="*/ 1600 h 597681"/>
              <a:gd name="connsiteX1" fmla="*/ 575872 w 619957"/>
              <a:gd name="connsiteY1" fmla="*/ 1600 h 597681"/>
              <a:gd name="connsiteX2" fmla="*/ 541116 w 619957"/>
              <a:gd name="connsiteY2" fmla="*/ 36358 h 597681"/>
              <a:gd name="connsiteX3" fmla="*/ 541116 w 619957"/>
              <a:gd name="connsiteY3" fmla="*/ 44083 h 597681"/>
              <a:gd name="connsiteX4" fmla="*/ 548838 w 619957"/>
              <a:gd name="connsiteY4" fmla="*/ 44083 h 597681"/>
              <a:gd name="connsiteX5" fmla="*/ 579736 w 619957"/>
              <a:gd name="connsiteY5" fmla="*/ 13186 h 597681"/>
              <a:gd name="connsiteX6" fmla="*/ 610635 w 619957"/>
              <a:gd name="connsiteY6" fmla="*/ 44083 h 597681"/>
              <a:gd name="connsiteX7" fmla="*/ 618356 w 619957"/>
              <a:gd name="connsiteY7" fmla="*/ 44083 h 597681"/>
              <a:gd name="connsiteX8" fmla="*/ 618356 w 619957"/>
              <a:gd name="connsiteY8" fmla="*/ 36358 h 597681"/>
              <a:gd name="connsiteX9" fmla="*/ 583600 w 619957"/>
              <a:gd name="connsiteY9" fmla="*/ 1600 h 597681"/>
              <a:gd name="connsiteX10" fmla="*/ 574274 w 619957"/>
              <a:gd name="connsiteY10" fmla="*/ 173999 h 597681"/>
              <a:gd name="connsiteX11" fmla="*/ 579736 w 619957"/>
              <a:gd name="connsiteY11" fmla="*/ 179460 h 597681"/>
              <a:gd name="connsiteX12" fmla="*/ 585198 w 619957"/>
              <a:gd name="connsiteY12" fmla="*/ 173999 h 597681"/>
              <a:gd name="connsiteX13" fmla="*/ 574274 w 619957"/>
              <a:gd name="connsiteY13" fmla="*/ 173999 h 597681"/>
              <a:gd name="connsiteX14" fmla="*/ 585198 w 619957"/>
              <a:gd name="connsiteY14" fmla="*/ 423683 h 597681"/>
              <a:gd name="connsiteX15" fmla="*/ 579736 w 619957"/>
              <a:gd name="connsiteY15" fmla="*/ 418221 h 597681"/>
              <a:gd name="connsiteX16" fmla="*/ 574274 w 619957"/>
              <a:gd name="connsiteY16" fmla="*/ 423683 h 597681"/>
              <a:gd name="connsiteX17" fmla="*/ 585198 w 619957"/>
              <a:gd name="connsiteY17" fmla="*/ 423683 h 597681"/>
              <a:gd name="connsiteX18" fmla="*/ 5462 w 619957"/>
              <a:gd name="connsiteY18" fmla="*/ 586758 h 597681"/>
              <a:gd name="connsiteX19" fmla="*/ 0 w 619957"/>
              <a:gd name="connsiteY19" fmla="*/ 592220 h 597681"/>
              <a:gd name="connsiteX20" fmla="*/ 5462 w 619957"/>
              <a:gd name="connsiteY20" fmla="*/ 597682 h 597681"/>
              <a:gd name="connsiteX21" fmla="*/ 5462 w 619957"/>
              <a:gd name="connsiteY21" fmla="*/ 586758 h 597681"/>
              <a:gd name="connsiteX22" fmla="*/ 574274 w 619957"/>
              <a:gd name="connsiteY22" fmla="*/ 5462 h 597681"/>
              <a:gd name="connsiteX23" fmla="*/ 574274 w 619957"/>
              <a:gd name="connsiteY23" fmla="*/ 173999 h 597681"/>
              <a:gd name="connsiteX24" fmla="*/ 585198 w 619957"/>
              <a:gd name="connsiteY24" fmla="*/ 173999 h 597681"/>
              <a:gd name="connsiteX25" fmla="*/ 585198 w 619957"/>
              <a:gd name="connsiteY25" fmla="*/ 5462 h 597681"/>
              <a:gd name="connsiteX26" fmla="*/ 574274 w 619957"/>
              <a:gd name="connsiteY26" fmla="*/ 5462 h 597681"/>
              <a:gd name="connsiteX27" fmla="*/ 574274 w 619957"/>
              <a:gd name="connsiteY27" fmla="*/ 423683 h 597681"/>
              <a:gd name="connsiteX28" fmla="*/ 574274 w 619957"/>
              <a:gd name="connsiteY28" fmla="*/ 442409 h 597681"/>
              <a:gd name="connsiteX29" fmla="*/ 585198 w 619957"/>
              <a:gd name="connsiteY29" fmla="*/ 442409 h 597681"/>
              <a:gd name="connsiteX30" fmla="*/ 585198 w 619957"/>
              <a:gd name="connsiteY30" fmla="*/ 423683 h 597681"/>
              <a:gd name="connsiteX31" fmla="*/ 574274 w 619957"/>
              <a:gd name="connsiteY31" fmla="*/ 423683 h 597681"/>
              <a:gd name="connsiteX32" fmla="*/ 429925 w 619957"/>
              <a:gd name="connsiteY32" fmla="*/ 586758 h 597681"/>
              <a:gd name="connsiteX33" fmla="*/ 5462 w 619957"/>
              <a:gd name="connsiteY33" fmla="*/ 586758 h 597681"/>
              <a:gd name="connsiteX34" fmla="*/ 5462 w 619957"/>
              <a:gd name="connsiteY34" fmla="*/ 597682 h 597681"/>
              <a:gd name="connsiteX35" fmla="*/ 429925 w 619957"/>
              <a:gd name="connsiteY35" fmla="*/ 597682 h 597681"/>
              <a:gd name="connsiteX36" fmla="*/ 429925 w 619957"/>
              <a:gd name="connsiteY36" fmla="*/ 586758 h 597681"/>
              <a:gd name="connsiteX37" fmla="*/ 574274 w 619957"/>
              <a:gd name="connsiteY37" fmla="*/ 442409 h 597681"/>
              <a:gd name="connsiteX38" fmla="*/ 429925 w 619957"/>
              <a:gd name="connsiteY38" fmla="*/ 586758 h 597681"/>
              <a:gd name="connsiteX39" fmla="*/ 429925 w 619957"/>
              <a:gd name="connsiteY39" fmla="*/ 597682 h 597681"/>
              <a:gd name="connsiteX40" fmla="*/ 585198 w 619957"/>
              <a:gd name="connsiteY40" fmla="*/ 442409 h 597681"/>
              <a:gd name="connsiteX41" fmla="*/ 574274 w 619957"/>
              <a:gd name="connsiteY41" fmla="*/ 442409 h 59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19957" h="597681">
                <a:moveTo>
                  <a:pt x="583600" y="1600"/>
                </a:moveTo>
                <a:cubicBezTo>
                  <a:pt x="581465" y="-533"/>
                  <a:pt x="578007" y="-533"/>
                  <a:pt x="575872" y="1600"/>
                </a:cubicBezTo>
                <a:lnTo>
                  <a:pt x="541116" y="36358"/>
                </a:lnTo>
                <a:cubicBezTo>
                  <a:pt x="538981" y="38492"/>
                  <a:pt x="538981" y="41950"/>
                  <a:pt x="541116" y="44083"/>
                </a:cubicBezTo>
                <a:cubicBezTo>
                  <a:pt x="543251" y="46216"/>
                  <a:pt x="546709" y="46216"/>
                  <a:pt x="548838" y="44083"/>
                </a:cubicBezTo>
                <a:lnTo>
                  <a:pt x="579736" y="13186"/>
                </a:lnTo>
                <a:lnTo>
                  <a:pt x="610635" y="44083"/>
                </a:lnTo>
                <a:cubicBezTo>
                  <a:pt x="612763" y="46216"/>
                  <a:pt x="616221" y="46216"/>
                  <a:pt x="618356" y="44083"/>
                </a:cubicBezTo>
                <a:cubicBezTo>
                  <a:pt x="620491" y="41950"/>
                  <a:pt x="620491" y="38492"/>
                  <a:pt x="618356" y="36358"/>
                </a:cubicBezTo>
                <a:lnTo>
                  <a:pt x="583600" y="1600"/>
                </a:lnTo>
                <a:close/>
                <a:moveTo>
                  <a:pt x="574274" y="173999"/>
                </a:moveTo>
                <a:cubicBezTo>
                  <a:pt x="574274" y="177015"/>
                  <a:pt x="576721" y="179460"/>
                  <a:pt x="579736" y="179460"/>
                </a:cubicBezTo>
                <a:cubicBezTo>
                  <a:pt x="582751" y="179460"/>
                  <a:pt x="585198" y="177015"/>
                  <a:pt x="585198" y="173999"/>
                </a:cubicBezTo>
                <a:lnTo>
                  <a:pt x="574274" y="173999"/>
                </a:lnTo>
                <a:close/>
                <a:moveTo>
                  <a:pt x="585198" y="423683"/>
                </a:moveTo>
                <a:cubicBezTo>
                  <a:pt x="585198" y="420668"/>
                  <a:pt x="582751" y="418221"/>
                  <a:pt x="579736" y="418221"/>
                </a:cubicBezTo>
                <a:cubicBezTo>
                  <a:pt x="576721" y="418221"/>
                  <a:pt x="574274" y="420668"/>
                  <a:pt x="574274" y="423683"/>
                </a:cubicBezTo>
                <a:lnTo>
                  <a:pt x="585198" y="423683"/>
                </a:lnTo>
                <a:close/>
                <a:moveTo>
                  <a:pt x="5462" y="586758"/>
                </a:moveTo>
                <a:cubicBezTo>
                  <a:pt x="2447" y="586758"/>
                  <a:pt x="0" y="589205"/>
                  <a:pt x="0" y="592220"/>
                </a:cubicBezTo>
                <a:cubicBezTo>
                  <a:pt x="0" y="595235"/>
                  <a:pt x="2447" y="597682"/>
                  <a:pt x="5462" y="597682"/>
                </a:cubicBezTo>
                <a:lnTo>
                  <a:pt x="5462" y="586758"/>
                </a:lnTo>
                <a:close/>
                <a:moveTo>
                  <a:pt x="574274" y="5462"/>
                </a:moveTo>
                <a:lnTo>
                  <a:pt x="574274" y="173999"/>
                </a:lnTo>
                <a:lnTo>
                  <a:pt x="585198" y="173999"/>
                </a:lnTo>
                <a:lnTo>
                  <a:pt x="585198" y="5462"/>
                </a:lnTo>
                <a:lnTo>
                  <a:pt x="574274" y="5462"/>
                </a:lnTo>
                <a:close/>
                <a:moveTo>
                  <a:pt x="574274" y="423683"/>
                </a:moveTo>
                <a:lnTo>
                  <a:pt x="574274" y="442409"/>
                </a:lnTo>
                <a:lnTo>
                  <a:pt x="585198" y="442409"/>
                </a:lnTo>
                <a:lnTo>
                  <a:pt x="585198" y="423683"/>
                </a:lnTo>
                <a:lnTo>
                  <a:pt x="574274" y="423683"/>
                </a:lnTo>
                <a:close/>
                <a:moveTo>
                  <a:pt x="429925" y="586758"/>
                </a:moveTo>
                <a:lnTo>
                  <a:pt x="5462" y="586758"/>
                </a:lnTo>
                <a:lnTo>
                  <a:pt x="5462" y="597682"/>
                </a:lnTo>
                <a:lnTo>
                  <a:pt x="429925" y="597682"/>
                </a:lnTo>
                <a:lnTo>
                  <a:pt x="429925" y="586758"/>
                </a:lnTo>
                <a:close/>
                <a:moveTo>
                  <a:pt x="574274" y="442409"/>
                </a:moveTo>
                <a:cubicBezTo>
                  <a:pt x="574274" y="522134"/>
                  <a:pt x="509650" y="586758"/>
                  <a:pt x="429925" y="586758"/>
                </a:cubicBezTo>
                <a:lnTo>
                  <a:pt x="429925" y="597682"/>
                </a:lnTo>
                <a:cubicBezTo>
                  <a:pt x="515680" y="597682"/>
                  <a:pt x="585198" y="528163"/>
                  <a:pt x="585198" y="442409"/>
                </a:cubicBezTo>
                <a:lnTo>
                  <a:pt x="574274" y="442409"/>
                </a:lnTo>
                <a:close/>
              </a:path>
            </a:pathLst>
          </a:custGeom>
          <a:solidFill>
            <a:srgbClr val="FFFFFF"/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86BB7A0-29E6-8B7F-4F25-EDE789F3981D}"/>
              </a:ext>
            </a:extLst>
          </p:cNvPr>
          <p:cNvSpPr/>
          <p:nvPr/>
        </p:nvSpPr>
        <p:spPr>
          <a:xfrm>
            <a:off x="4305252" y="2109043"/>
            <a:ext cx="1693671" cy="95679"/>
          </a:xfrm>
          <a:custGeom>
            <a:avLst/>
            <a:gdLst>
              <a:gd name="connsiteX0" fmla="*/ 0 w 1693671"/>
              <a:gd name="connsiteY0" fmla="*/ 48084 h 95679"/>
              <a:gd name="connsiteX1" fmla="*/ 0 w 1693671"/>
              <a:gd name="connsiteY1" fmla="*/ 49108 h 95679"/>
              <a:gd name="connsiteX2" fmla="*/ 1461 w 1693671"/>
              <a:gd name="connsiteY2" fmla="*/ 59690 h 95679"/>
              <a:gd name="connsiteX3" fmla="*/ 5655 w 1693671"/>
              <a:gd name="connsiteY3" fmla="*/ 68176 h 95679"/>
              <a:gd name="connsiteX4" fmla="*/ 12241 w 1693671"/>
              <a:gd name="connsiteY4" fmla="*/ 73832 h 95679"/>
              <a:gd name="connsiteX5" fmla="*/ 20967 w 1693671"/>
              <a:gd name="connsiteY5" fmla="*/ 75880 h 95679"/>
              <a:gd name="connsiteX6" fmla="*/ 26335 w 1693671"/>
              <a:gd name="connsiteY6" fmla="*/ 75247 h 95679"/>
              <a:gd name="connsiteX7" fmla="*/ 30867 w 1693671"/>
              <a:gd name="connsiteY7" fmla="*/ 73540 h 95679"/>
              <a:gd name="connsiteX8" fmla="*/ 33308 w 1693671"/>
              <a:gd name="connsiteY8" fmla="*/ 71833 h 95679"/>
              <a:gd name="connsiteX9" fmla="*/ 35499 w 1693671"/>
              <a:gd name="connsiteY9" fmla="*/ 69688 h 95679"/>
              <a:gd name="connsiteX10" fmla="*/ 35499 w 1693671"/>
              <a:gd name="connsiteY10" fmla="*/ 74222 h 95679"/>
              <a:gd name="connsiteX11" fmla="*/ 34525 w 1693671"/>
              <a:gd name="connsiteY11" fmla="*/ 80270 h 95679"/>
              <a:gd name="connsiteX12" fmla="*/ 31747 w 1693671"/>
              <a:gd name="connsiteY12" fmla="*/ 84659 h 95679"/>
              <a:gd name="connsiteX13" fmla="*/ 27309 w 1693671"/>
              <a:gd name="connsiteY13" fmla="*/ 87390 h 95679"/>
              <a:gd name="connsiteX14" fmla="*/ 21504 w 1693671"/>
              <a:gd name="connsiteY14" fmla="*/ 88316 h 95679"/>
              <a:gd name="connsiteX15" fmla="*/ 17896 w 1693671"/>
              <a:gd name="connsiteY15" fmla="*/ 87926 h 95679"/>
              <a:gd name="connsiteX16" fmla="*/ 14288 w 1693671"/>
              <a:gd name="connsiteY16" fmla="*/ 86755 h 95679"/>
              <a:gd name="connsiteX17" fmla="*/ 10730 w 1693671"/>
              <a:gd name="connsiteY17" fmla="*/ 84513 h 95679"/>
              <a:gd name="connsiteX18" fmla="*/ 7316 w 1693671"/>
              <a:gd name="connsiteY18" fmla="*/ 81147 h 95679"/>
              <a:gd name="connsiteX19" fmla="*/ 2634 w 1693671"/>
              <a:gd name="connsiteY19" fmla="*/ 86561 h 95679"/>
              <a:gd name="connsiteX20" fmla="*/ 6922 w 1693671"/>
              <a:gd name="connsiteY20" fmla="*/ 90901 h 95679"/>
              <a:gd name="connsiteX21" fmla="*/ 12191 w 1693671"/>
              <a:gd name="connsiteY21" fmla="*/ 93682 h 95679"/>
              <a:gd name="connsiteX22" fmla="*/ 17509 w 1693671"/>
              <a:gd name="connsiteY22" fmla="*/ 95192 h 95679"/>
              <a:gd name="connsiteX23" fmla="*/ 22191 w 1693671"/>
              <a:gd name="connsiteY23" fmla="*/ 95679 h 95679"/>
              <a:gd name="connsiteX24" fmla="*/ 31260 w 1693671"/>
              <a:gd name="connsiteY24" fmla="*/ 94218 h 95679"/>
              <a:gd name="connsiteX25" fmla="*/ 38327 w 1693671"/>
              <a:gd name="connsiteY25" fmla="*/ 89925 h 95679"/>
              <a:gd name="connsiteX26" fmla="*/ 42865 w 1693671"/>
              <a:gd name="connsiteY26" fmla="*/ 83049 h 95679"/>
              <a:gd name="connsiteX27" fmla="*/ 44525 w 1693671"/>
              <a:gd name="connsiteY27" fmla="*/ 73784 h 95679"/>
              <a:gd name="connsiteX28" fmla="*/ 44525 w 1693671"/>
              <a:gd name="connsiteY28" fmla="*/ 22140 h 95679"/>
              <a:gd name="connsiteX29" fmla="*/ 36329 w 1693671"/>
              <a:gd name="connsiteY29" fmla="*/ 22140 h 95679"/>
              <a:gd name="connsiteX30" fmla="*/ 35892 w 1693671"/>
              <a:gd name="connsiteY30" fmla="*/ 27895 h 95679"/>
              <a:gd name="connsiteX31" fmla="*/ 33895 w 1693671"/>
              <a:gd name="connsiteY31" fmla="*/ 25749 h 95679"/>
              <a:gd name="connsiteX32" fmla="*/ 31697 w 1693671"/>
              <a:gd name="connsiteY32" fmla="*/ 24042 h 95679"/>
              <a:gd name="connsiteX33" fmla="*/ 26872 w 1693671"/>
              <a:gd name="connsiteY33" fmla="*/ 21896 h 95679"/>
              <a:gd name="connsiteX34" fmla="*/ 21067 w 1693671"/>
              <a:gd name="connsiteY34" fmla="*/ 21165 h 95679"/>
              <a:gd name="connsiteX35" fmla="*/ 12241 w 1693671"/>
              <a:gd name="connsiteY35" fmla="*/ 23164 h 95679"/>
              <a:gd name="connsiteX36" fmla="*/ 5605 w 1693671"/>
              <a:gd name="connsiteY36" fmla="*/ 28724 h 95679"/>
              <a:gd name="connsiteX37" fmla="*/ 1411 w 1693671"/>
              <a:gd name="connsiteY37" fmla="*/ 37258 h 95679"/>
              <a:gd name="connsiteX38" fmla="*/ 0 w 1693671"/>
              <a:gd name="connsiteY38" fmla="*/ 48084 h 95679"/>
              <a:gd name="connsiteX39" fmla="*/ 9020 w 1693671"/>
              <a:gd name="connsiteY39" fmla="*/ 49108 h 95679"/>
              <a:gd name="connsiteX40" fmla="*/ 9020 w 1693671"/>
              <a:gd name="connsiteY40" fmla="*/ 48084 h 95679"/>
              <a:gd name="connsiteX41" fmla="*/ 9800 w 1693671"/>
              <a:gd name="connsiteY41" fmla="*/ 40768 h 95679"/>
              <a:gd name="connsiteX42" fmla="*/ 12384 w 1693671"/>
              <a:gd name="connsiteY42" fmla="*/ 34576 h 95679"/>
              <a:gd name="connsiteX43" fmla="*/ 16773 w 1693671"/>
              <a:gd name="connsiteY43" fmla="*/ 30382 h 95679"/>
              <a:gd name="connsiteX44" fmla="*/ 23308 w 1693671"/>
              <a:gd name="connsiteY44" fmla="*/ 28821 h 95679"/>
              <a:gd name="connsiteX45" fmla="*/ 27403 w 1693671"/>
              <a:gd name="connsiteY45" fmla="*/ 29406 h 95679"/>
              <a:gd name="connsiteX46" fmla="*/ 30774 w 1693671"/>
              <a:gd name="connsiteY46" fmla="*/ 30918 h 95679"/>
              <a:gd name="connsiteX47" fmla="*/ 33451 w 1693671"/>
              <a:gd name="connsiteY47" fmla="*/ 33307 h 95679"/>
              <a:gd name="connsiteX48" fmla="*/ 35499 w 1693671"/>
              <a:gd name="connsiteY48" fmla="*/ 36331 h 95679"/>
              <a:gd name="connsiteX49" fmla="*/ 35499 w 1693671"/>
              <a:gd name="connsiteY49" fmla="*/ 60519 h 95679"/>
              <a:gd name="connsiteX50" fmla="*/ 33451 w 1693671"/>
              <a:gd name="connsiteY50" fmla="*/ 63640 h 95679"/>
              <a:gd name="connsiteX51" fmla="*/ 30817 w 1693671"/>
              <a:gd name="connsiteY51" fmla="*/ 66078 h 95679"/>
              <a:gd name="connsiteX52" fmla="*/ 27403 w 1693671"/>
              <a:gd name="connsiteY52" fmla="*/ 67688 h 95679"/>
              <a:gd name="connsiteX53" fmla="*/ 23214 w 1693671"/>
              <a:gd name="connsiteY53" fmla="*/ 68224 h 95679"/>
              <a:gd name="connsiteX54" fmla="*/ 16773 w 1693671"/>
              <a:gd name="connsiteY54" fmla="*/ 66713 h 95679"/>
              <a:gd name="connsiteX55" fmla="*/ 12384 w 1693671"/>
              <a:gd name="connsiteY55" fmla="*/ 62518 h 95679"/>
              <a:gd name="connsiteX56" fmla="*/ 9800 w 1693671"/>
              <a:gd name="connsiteY56" fmla="*/ 56423 h 95679"/>
              <a:gd name="connsiteX57" fmla="*/ 9020 w 1693671"/>
              <a:gd name="connsiteY57" fmla="*/ 49108 h 95679"/>
              <a:gd name="connsiteX58" fmla="*/ 61953 w 1693671"/>
              <a:gd name="connsiteY58" fmla="*/ 22140 h 95679"/>
              <a:gd name="connsiteX59" fmla="*/ 61953 w 1693671"/>
              <a:gd name="connsiteY59" fmla="*/ 29991 h 95679"/>
              <a:gd name="connsiteX60" fmla="*/ 79899 w 1693671"/>
              <a:gd name="connsiteY60" fmla="*/ 29991 h 95679"/>
              <a:gd name="connsiteX61" fmla="*/ 79899 w 1693671"/>
              <a:gd name="connsiteY61" fmla="*/ 67103 h 95679"/>
              <a:gd name="connsiteX62" fmla="*/ 61953 w 1693671"/>
              <a:gd name="connsiteY62" fmla="*/ 67103 h 95679"/>
              <a:gd name="connsiteX63" fmla="*/ 61953 w 1693671"/>
              <a:gd name="connsiteY63" fmla="*/ 74905 h 95679"/>
              <a:gd name="connsiteX64" fmla="*/ 106141 w 1693671"/>
              <a:gd name="connsiteY64" fmla="*/ 74905 h 95679"/>
              <a:gd name="connsiteX65" fmla="*/ 106141 w 1693671"/>
              <a:gd name="connsiteY65" fmla="*/ 67103 h 95679"/>
              <a:gd name="connsiteX66" fmla="*/ 88925 w 1693671"/>
              <a:gd name="connsiteY66" fmla="*/ 67103 h 95679"/>
              <a:gd name="connsiteX67" fmla="*/ 88925 w 1693671"/>
              <a:gd name="connsiteY67" fmla="*/ 22140 h 95679"/>
              <a:gd name="connsiteX68" fmla="*/ 61953 w 1693671"/>
              <a:gd name="connsiteY68" fmla="*/ 22140 h 95679"/>
              <a:gd name="connsiteX69" fmla="*/ 78732 w 1693671"/>
              <a:gd name="connsiteY69" fmla="*/ 8290 h 95679"/>
              <a:gd name="connsiteX70" fmla="*/ 80049 w 1693671"/>
              <a:gd name="connsiteY70" fmla="*/ 11948 h 95679"/>
              <a:gd name="connsiteX71" fmla="*/ 84144 w 1693671"/>
              <a:gd name="connsiteY71" fmla="*/ 13411 h 95679"/>
              <a:gd name="connsiteX72" fmla="*/ 88195 w 1693671"/>
              <a:gd name="connsiteY72" fmla="*/ 11948 h 95679"/>
              <a:gd name="connsiteX73" fmla="*/ 89556 w 1693671"/>
              <a:gd name="connsiteY73" fmla="*/ 8290 h 95679"/>
              <a:gd name="connsiteX74" fmla="*/ 89169 w 1693671"/>
              <a:gd name="connsiteY74" fmla="*/ 6047 h 95679"/>
              <a:gd name="connsiteX75" fmla="*/ 87995 w 1693671"/>
              <a:gd name="connsiteY75" fmla="*/ 4340 h 95679"/>
              <a:gd name="connsiteX76" fmla="*/ 86385 w 1693671"/>
              <a:gd name="connsiteY76" fmla="*/ 3365 h 95679"/>
              <a:gd name="connsiteX77" fmla="*/ 84144 w 1693671"/>
              <a:gd name="connsiteY77" fmla="*/ 2975 h 95679"/>
              <a:gd name="connsiteX78" fmla="*/ 81853 w 1693671"/>
              <a:gd name="connsiteY78" fmla="*/ 3365 h 95679"/>
              <a:gd name="connsiteX79" fmla="*/ 80242 w 1693671"/>
              <a:gd name="connsiteY79" fmla="*/ 4340 h 95679"/>
              <a:gd name="connsiteX80" fmla="*/ 79075 w 1693671"/>
              <a:gd name="connsiteY80" fmla="*/ 6096 h 95679"/>
              <a:gd name="connsiteX81" fmla="*/ 78732 w 1693671"/>
              <a:gd name="connsiteY81" fmla="*/ 8290 h 95679"/>
              <a:gd name="connsiteX82" fmla="*/ 140785 w 1693671"/>
              <a:gd name="connsiteY82" fmla="*/ 9363 h 95679"/>
              <a:gd name="connsiteX83" fmla="*/ 131715 w 1693671"/>
              <a:gd name="connsiteY83" fmla="*/ 9363 h 95679"/>
              <a:gd name="connsiteX84" fmla="*/ 131715 w 1693671"/>
              <a:gd name="connsiteY84" fmla="*/ 22140 h 95679"/>
              <a:gd name="connsiteX85" fmla="*/ 117864 w 1693671"/>
              <a:gd name="connsiteY85" fmla="*/ 22140 h 95679"/>
              <a:gd name="connsiteX86" fmla="*/ 117864 w 1693671"/>
              <a:gd name="connsiteY86" fmla="*/ 29114 h 95679"/>
              <a:gd name="connsiteX87" fmla="*/ 131715 w 1693671"/>
              <a:gd name="connsiteY87" fmla="*/ 29114 h 95679"/>
              <a:gd name="connsiteX88" fmla="*/ 131715 w 1693671"/>
              <a:gd name="connsiteY88" fmla="*/ 57788 h 95679"/>
              <a:gd name="connsiteX89" fmla="*/ 132982 w 1693671"/>
              <a:gd name="connsiteY89" fmla="*/ 66128 h 95679"/>
              <a:gd name="connsiteX90" fmla="*/ 136540 w 1693671"/>
              <a:gd name="connsiteY90" fmla="*/ 71687 h 95679"/>
              <a:gd name="connsiteX91" fmla="*/ 141808 w 1693671"/>
              <a:gd name="connsiteY91" fmla="*/ 74905 h 95679"/>
              <a:gd name="connsiteX92" fmla="*/ 148394 w 1693671"/>
              <a:gd name="connsiteY92" fmla="*/ 75880 h 95679"/>
              <a:gd name="connsiteX93" fmla="*/ 152588 w 1693671"/>
              <a:gd name="connsiteY93" fmla="*/ 75686 h 95679"/>
              <a:gd name="connsiteX94" fmla="*/ 156633 w 1693671"/>
              <a:gd name="connsiteY94" fmla="*/ 75100 h 95679"/>
              <a:gd name="connsiteX95" fmla="*/ 160148 w 1693671"/>
              <a:gd name="connsiteY95" fmla="*/ 74271 h 95679"/>
              <a:gd name="connsiteX96" fmla="*/ 162875 w 1693671"/>
              <a:gd name="connsiteY96" fmla="*/ 73052 h 95679"/>
              <a:gd name="connsiteX97" fmla="*/ 161608 w 1693671"/>
              <a:gd name="connsiteY97" fmla="*/ 66664 h 95679"/>
              <a:gd name="connsiteX98" fmla="*/ 159461 w 1693671"/>
              <a:gd name="connsiteY98" fmla="*/ 67151 h 95679"/>
              <a:gd name="connsiteX99" fmla="*/ 156733 w 1693671"/>
              <a:gd name="connsiteY99" fmla="*/ 67639 h 95679"/>
              <a:gd name="connsiteX100" fmla="*/ 153662 w 1693671"/>
              <a:gd name="connsiteY100" fmla="*/ 68078 h 95679"/>
              <a:gd name="connsiteX101" fmla="*/ 150635 w 1693671"/>
              <a:gd name="connsiteY101" fmla="*/ 68224 h 95679"/>
              <a:gd name="connsiteX102" fmla="*/ 146833 w 1693671"/>
              <a:gd name="connsiteY102" fmla="*/ 67737 h 95679"/>
              <a:gd name="connsiteX103" fmla="*/ 143712 w 1693671"/>
              <a:gd name="connsiteY103" fmla="*/ 66030 h 95679"/>
              <a:gd name="connsiteX104" fmla="*/ 141565 w 1693671"/>
              <a:gd name="connsiteY104" fmla="*/ 62860 h 95679"/>
              <a:gd name="connsiteX105" fmla="*/ 140785 w 1693671"/>
              <a:gd name="connsiteY105" fmla="*/ 57788 h 95679"/>
              <a:gd name="connsiteX106" fmla="*/ 140785 w 1693671"/>
              <a:gd name="connsiteY106" fmla="*/ 29114 h 95679"/>
              <a:gd name="connsiteX107" fmla="*/ 160878 w 1693671"/>
              <a:gd name="connsiteY107" fmla="*/ 29114 h 95679"/>
              <a:gd name="connsiteX108" fmla="*/ 160878 w 1693671"/>
              <a:gd name="connsiteY108" fmla="*/ 22140 h 95679"/>
              <a:gd name="connsiteX109" fmla="*/ 140785 w 1693671"/>
              <a:gd name="connsiteY109" fmla="*/ 22140 h 95679"/>
              <a:gd name="connsiteX110" fmla="*/ 140785 w 1693671"/>
              <a:gd name="connsiteY110" fmla="*/ 9363 h 95679"/>
              <a:gd name="connsiteX111" fmla="*/ 237144 w 1693671"/>
              <a:gd name="connsiteY111" fmla="*/ 95192 h 95679"/>
              <a:gd name="connsiteX112" fmla="*/ 246164 w 1693671"/>
              <a:gd name="connsiteY112" fmla="*/ 95192 h 95679"/>
              <a:gd name="connsiteX113" fmla="*/ 246164 w 1693671"/>
              <a:gd name="connsiteY113" fmla="*/ 69834 h 95679"/>
              <a:gd name="connsiteX114" fmla="*/ 248261 w 1693671"/>
              <a:gd name="connsiteY114" fmla="*/ 71833 h 95679"/>
              <a:gd name="connsiteX115" fmla="*/ 250652 w 1693671"/>
              <a:gd name="connsiteY115" fmla="*/ 73442 h 95679"/>
              <a:gd name="connsiteX116" fmla="*/ 255334 w 1693671"/>
              <a:gd name="connsiteY116" fmla="*/ 75247 h 95679"/>
              <a:gd name="connsiteX117" fmla="*/ 260989 w 1693671"/>
              <a:gd name="connsiteY117" fmla="*/ 75880 h 95679"/>
              <a:gd name="connsiteX118" fmla="*/ 269821 w 1693671"/>
              <a:gd name="connsiteY118" fmla="*/ 73832 h 95679"/>
              <a:gd name="connsiteX119" fmla="*/ 276351 w 1693671"/>
              <a:gd name="connsiteY119" fmla="*/ 68176 h 95679"/>
              <a:gd name="connsiteX120" fmla="*/ 280352 w 1693671"/>
              <a:gd name="connsiteY120" fmla="*/ 59690 h 95679"/>
              <a:gd name="connsiteX121" fmla="*/ 281719 w 1693671"/>
              <a:gd name="connsiteY121" fmla="*/ 49108 h 95679"/>
              <a:gd name="connsiteX122" fmla="*/ 281719 w 1693671"/>
              <a:gd name="connsiteY122" fmla="*/ 48084 h 95679"/>
              <a:gd name="connsiteX123" fmla="*/ 280352 w 1693671"/>
              <a:gd name="connsiteY123" fmla="*/ 37258 h 95679"/>
              <a:gd name="connsiteX124" fmla="*/ 276351 w 1693671"/>
              <a:gd name="connsiteY124" fmla="*/ 28724 h 95679"/>
              <a:gd name="connsiteX125" fmla="*/ 269821 w 1693671"/>
              <a:gd name="connsiteY125" fmla="*/ 23164 h 95679"/>
              <a:gd name="connsiteX126" fmla="*/ 260845 w 1693671"/>
              <a:gd name="connsiteY126" fmla="*/ 21165 h 95679"/>
              <a:gd name="connsiteX127" fmla="*/ 255433 w 1693671"/>
              <a:gd name="connsiteY127" fmla="*/ 21799 h 95679"/>
              <a:gd name="connsiteX128" fmla="*/ 250895 w 1693671"/>
              <a:gd name="connsiteY128" fmla="*/ 23554 h 95679"/>
              <a:gd name="connsiteX129" fmla="*/ 248168 w 1693671"/>
              <a:gd name="connsiteY129" fmla="*/ 25456 h 95679"/>
              <a:gd name="connsiteX130" fmla="*/ 245827 w 1693671"/>
              <a:gd name="connsiteY130" fmla="*/ 27895 h 95679"/>
              <a:gd name="connsiteX131" fmla="*/ 245384 w 1693671"/>
              <a:gd name="connsiteY131" fmla="*/ 22140 h 95679"/>
              <a:gd name="connsiteX132" fmla="*/ 237144 w 1693671"/>
              <a:gd name="connsiteY132" fmla="*/ 22140 h 95679"/>
              <a:gd name="connsiteX133" fmla="*/ 237144 w 1693671"/>
              <a:gd name="connsiteY133" fmla="*/ 95192 h 95679"/>
              <a:gd name="connsiteX134" fmla="*/ 272693 w 1693671"/>
              <a:gd name="connsiteY134" fmla="*/ 48084 h 95679"/>
              <a:gd name="connsiteX135" fmla="*/ 272693 w 1693671"/>
              <a:gd name="connsiteY135" fmla="*/ 49108 h 95679"/>
              <a:gd name="connsiteX136" fmla="*/ 271819 w 1693671"/>
              <a:gd name="connsiteY136" fmla="*/ 56472 h 95679"/>
              <a:gd name="connsiteX137" fmla="*/ 269235 w 1693671"/>
              <a:gd name="connsiteY137" fmla="*/ 62665 h 95679"/>
              <a:gd name="connsiteX138" fmla="*/ 264747 w 1693671"/>
              <a:gd name="connsiteY138" fmla="*/ 66957 h 95679"/>
              <a:gd name="connsiteX139" fmla="*/ 258261 w 1693671"/>
              <a:gd name="connsiteY139" fmla="*/ 68517 h 95679"/>
              <a:gd name="connsiteX140" fmla="*/ 253966 w 1693671"/>
              <a:gd name="connsiteY140" fmla="*/ 67932 h 95679"/>
              <a:gd name="connsiteX141" fmla="*/ 250508 w 1693671"/>
              <a:gd name="connsiteY141" fmla="*/ 66322 h 95679"/>
              <a:gd name="connsiteX142" fmla="*/ 248068 w 1693671"/>
              <a:gd name="connsiteY142" fmla="*/ 64176 h 95679"/>
              <a:gd name="connsiteX143" fmla="*/ 246164 w 1693671"/>
              <a:gd name="connsiteY143" fmla="*/ 61446 h 95679"/>
              <a:gd name="connsiteX144" fmla="*/ 246164 w 1693671"/>
              <a:gd name="connsiteY144" fmla="*/ 36038 h 95679"/>
              <a:gd name="connsiteX145" fmla="*/ 248311 w 1693671"/>
              <a:gd name="connsiteY145" fmla="*/ 33015 h 95679"/>
              <a:gd name="connsiteX146" fmla="*/ 251095 w 1693671"/>
              <a:gd name="connsiteY146" fmla="*/ 30723 h 95679"/>
              <a:gd name="connsiteX147" fmla="*/ 254260 w 1693671"/>
              <a:gd name="connsiteY147" fmla="*/ 29309 h 95679"/>
              <a:gd name="connsiteX148" fmla="*/ 258161 w 1693671"/>
              <a:gd name="connsiteY148" fmla="*/ 28821 h 95679"/>
              <a:gd name="connsiteX149" fmla="*/ 264697 w 1693671"/>
              <a:gd name="connsiteY149" fmla="*/ 30382 h 95679"/>
              <a:gd name="connsiteX150" fmla="*/ 269235 w 1693671"/>
              <a:gd name="connsiteY150" fmla="*/ 34576 h 95679"/>
              <a:gd name="connsiteX151" fmla="*/ 271819 w 1693671"/>
              <a:gd name="connsiteY151" fmla="*/ 40768 h 95679"/>
              <a:gd name="connsiteX152" fmla="*/ 272693 w 1693671"/>
              <a:gd name="connsiteY152" fmla="*/ 48084 h 95679"/>
              <a:gd name="connsiteX153" fmla="*/ 330851 w 1693671"/>
              <a:gd name="connsiteY153" fmla="*/ 74905 h 95679"/>
              <a:gd name="connsiteX154" fmla="*/ 339040 w 1693671"/>
              <a:gd name="connsiteY154" fmla="*/ 74905 h 95679"/>
              <a:gd name="connsiteX155" fmla="*/ 339040 w 1693671"/>
              <a:gd name="connsiteY155" fmla="*/ 22140 h 95679"/>
              <a:gd name="connsiteX156" fmla="*/ 329971 w 1693671"/>
              <a:gd name="connsiteY156" fmla="*/ 22140 h 95679"/>
              <a:gd name="connsiteX157" fmla="*/ 329971 w 1693671"/>
              <a:gd name="connsiteY157" fmla="*/ 59983 h 95679"/>
              <a:gd name="connsiteX158" fmla="*/ 328116 w 1693671"/>
              <a:gd name="connsiteY158" fmla="*/ 63153 h 95679"/>
              <a:gd name="connsiteX159" fmla="*/ 325582 w 1693671"/>
              <a:gd name="connsiteY159" fmla="*/ 65591 h 95679"/>
              <a:gd name="connsiteX160" fmla="*/ 321438 w 1693671"/>
              <a:gd name="connsiteY160" fmla="*/ 67590 h 95679"/>
              <a:gd name="connsiteX161" fmla="*/ 316026 w 1693671"/>
              <a:gd name="connsiteY161" fmla="*/ 68273 h 95679"/>
              <a:gd name="connsiteX162" fmla="*/ 311438 w 1693671"/>
              <a:gd name="connsiteY162" fmla="*/ 67590 h 95679"/>
              <a:gd name="connsiteX163" fmla="*/ 308123 w 1693671"/>
              <a:gd name="connsiteY163" fmla="*/ 65201 h 95679"/>
              <a:gd name="connsiteX164" fmla="*/ 306076 w 1693671"/>
              <a:gd name="connsiteY164" fmla="*/ 60715 h 95679"/>
              <a:gd name="connsiteX165" fmla="*/ 305395 w 1693671"/>
              <a:gd name="connsiteY165" fmla="*/ 53594 h 95679"/>
              <a:gd name="connsiteX166" fmla="*/ 305395 w 1693671"/>
              <a:gd name="connsiteY166" fmla="*/ 22140 h 95679"/>
              <a:gd name="connsiteX167" fmla="*/ 296369 w 1693671"/>
              <a:gd name="connsiteY167" fmla="*/ 22140 h 95679"/>
              <a:gd name="connsiteX168" fmla="*/ 296369 w 1693671"/>
              <a:gd name="connsiteY168" fmla="*/ 53497 h 95679"/>
              <a:gd name="connsiteX169" fmla="*/ 297636 w 1693671"/>
              <a:gd name="connsiteY169" fmla="*/ 63640 h 95679"/>
              <a:gd name="connsiteX170" fmla="*/ 301344 w 1693671"/>
              <a:gd name="connsiteY170" fmla="*/ 70565 h 95679"/>
              <a:gd name="connsiteX171" fmla="*/ 307099 w 1693671"/>
              <a:gd name="connsiteY171" fmla="*/ 74613 h 95679"/>
              <a:gd name="connsiteX172" fmla="*/ 314609 w 1693671"/>
              <a:gd name="connsiteY172" fmla="*/ 75880 h 95679"/>
              <a:gd name="connsiteX173" fmla="*/ 323728 w 1693671"/>
              <a:gd name="connsiteY173" fmla="*/ 73735 h 95679"/>
              <a:gd name="connsiteX174" fmla="*/ 330314 w 1693671"/>
              <a:gd name="connsiteY174" fmla="*/ 67639 h 95679"/>
              <a:gd name="connsiteX175" fmla="*/ 330851 w 1693671"/>
              <a:gd name="connsiteY175" fmla="*/ 74905 h 95679"/>
              <a:gd name="connsiteX176" fmla="*/ 390026 w 1693671"/>
              <a:gd name="connsiteY176" fmla="*/ 60909 h 95679"/>
              <a:gd name="connsiteX177" fmla="*/ 389539 w 1693671"/>
              <a:gd name="connsiteY177" fmla="*/ 63299 h 95679"/>
              <a:gd name="connsiteX178" fmla="*/ 388122 w 1693671"/>
              <a:gd name="connsiteY178" fmla="*/ 65347 h 95679"/>
              <a:gd name="connsiteX179" fmla="*/ 383927 w 1693671"/>
              <a:gd name="connsiteY179" fmla="*/ 67737 h 95679"/>
              <a:gd name="connsiteX180" fmla="*/ 377642 w 1693671"/>
              <a:gd name="connsiteY180" fmla="*/ 68566 h 95679"/>
              <a:gd name="connsiteX181" fmla="*/ 373004 w 1693671"/>
              <a:gd name="connsiteY181" fmla="*/ 68078 h 95679"/>
              <a:gd name="connsiteX182" fmla="*/ 368765 w 1693671"/>
              <a:gd name="connsiteY182" fmla="*/ 66420 h 95679"/>
              <a:gd name="connsiteX183" fmla="*/ 365494 w 1693671"/>
              <a:gd name="connsiteY183" fmla="*/ 63347 h 95679"/>
              <a:gd name="connsiteX184" fmla="*/ 364034 w 1693671"/>
              <a:gd name="connsiteY184" fmla="*/ 58666 h 95679"/>
              <a:gd name="connsiteX185" fmla="*/ 355014 w 1693671"/>
              <a:gd name="connsiteY185" fmla="*/ 58666 h 95679"/>
              <a:gd name="connsiteX186" fmla="*/ 356524 w 1693671"/>
              <a:gd name="connsiteY186" fmla="*/ 65152 h 95679"/>
              <a:gd name="connsiteX187" fmla="*/ 361006 w 1693671"/>
              <a:gd name="connsiteY187" fmla="*/ 70614 h 95679"/>
              <a:gd name="connsiteX188" fmla="*/ 368079 w 1693671"/>
              <a:gd name="connsiteY188" fmla="*/ 74467 h 95679"/>
              <a:gd name="connsiteX189" fmla="*/ 377642 w 1693671"/>
              <a:gd name="connsiteY189" fmla="*/ 75880 h 95679"/>
              <a:gd name="connsiteX190" fmla="*/ 386268 w 1693671"/>
              <a:gd name="connsiteY190" fmla="*/ 74759 h 95679"/>
              <a:gd name="connsiteX191" fmla="*/ 393047 w 1693671"/>
              <a:gd name="connsiteY191" fmla="*/ 71590 h 95679"/>
              <a:gd name="connsiteX192" fmla="*/ 397435 w 1693671"/>
              <a:gd name="connsiteY192" fmla="*/ 66664 h 95679"/>
              <a:gd name="connsiteX193" fmla="*/ 399046 w 1693671"/>
              <a:gd name="connsiteY193" fmla="*/ 60275 h 95679"/>
              <a:gd name="connsiteX194" fmla="*/ 397635 w 1693671"/>
              <a:gd name="connsiteY194" fmla="*/ 54521 h 95679"/>
              <a:gd name="connsiteX195" fmla="*/ 393634 w 1693671"/>
              <a:gd name="connsiteY195" fmla="*/ 50132 h 95679"/>
              <a:gd name="connsiteX196" fmla="*/ 387148 w 1693671"/>
              <a:gd name="connsiteY196" fmla="*/ 46962 h 95679"/>
              <a:gd name="connsiteX197" fmla="*/ 378422 w 1693671"/>
              <a:gd name="connsiteY197" fmla="*/ 44572 h 95679"/>
              <a:gd name="connsiteX198" fmla="*/ 372273 w 1693671"/>
              <a:gd name="connsiteY198" fmla="*/ 43061 h 95679"/>
              <a:gd name="connsiteX199" fmla="*/ 368472 w 1693671"/>
              <a:gd name="connsiteY199" fmla="*/ 41305 h 95679"/>
              <a:gd name="connsiteX200" fmla="*/ 366424 w 1693671"/>
              <a:gd name="connsiteY200" fmla="*/ 39111 h 95679"/>
              <a:gd name="connsiteX201" fmla="*/ 365838 w 1693671"/>
              <a:gd name="connsiteY201" fmla="*/ 36331 h 95679"/>
              <a:gd name="connsiteX202" fmla="*/ 366568 w 1693671"/>
              <a:gd name="connsiteY202" fmla="*/ 33405 h 95679"/>
              <a:gd name="connsiteX203" fmla="*/ 368765 w 1693671"/>
              <a:gd name="connsiteY203" fmla="*/ 30918 h 95679"/>
              <a:gd name="connsiteX204" fmla="*/ 372323 w 1693671"/>
              <a:gd name="connsiteY204" fmla="*/ 29211 h 95679"/>
              <a:gd name="connsiteX205" fmla="*/ 377392 w 1693671"/>
              <a:gd name="connsiteY205" fmla="*/ 28577 h 95679"/>
              <a:gd name="connsiteX206" fmla="*/ 382367 w 1693671"/>
              <a:gd name="connsiteY206" fmla="*/ 29357 h 95679"/>
              <a:gd name="connsiteX207" fmla="*/ 386175 w 1693671"/>
              <a:gd name="connsiteY207" fmla="*/ 31405 h 95679"/>
              <a:gd name="connsiteX208" fmla="*/ 388609 w 1693671"/>
              <a:gd name="connsiteY208" fmla="*/ 34332 h 95679"/>
              <a:gd name="connsiteX209" fmla="*/ 389489 w 1693671"/>
              <a:gd name="connsiteY209" fmla="*/ 37647 h 95679"/>
              <a:gd name="connsiteX210" fmla="*/ 398509 w 1693671"/>
              <a:gd name="connsiteY210" fmla="*/ 37647 h 95679"/>
              <a:gd name="connsiteX211" fmla="*/ 396998 w 1693671"/>
              <a:gd name="connsiteY211" fmla="*/ 31211 h 95679"/>
              <a:gd name="connsiteX212" fmla="*/ 392804 w 1693671"/>
              <a:gd name="connsiteY212" fmla="*/ 25943 h 95679"/>
              <a:gd name="connsiteX213" fmla="*/ 386175 w 1693671"/>
              <a:gd name="connsiteY213" fmla="*/ 22433 h 95679"/>
              <a:gd name="connsiteX214" fmla="*/ 377392 w 1693671"/>
              <a:gd name="connsiteY214" fmla="*/ 21165 h 95679"/>
              <a:gd name="connsiteX215" fmla="*/ 369059 w 1693671"/>
              <a:gd name="connsiteY215" fmla="*/ 22384 h 95679"/>
              <a:gd name="connsiteX216" fmla="*/ 362567 w 1693671"/>
              <a:gd name="connsiteY216" fmla="*/ 25700 h 95679"/>
              <a:gd name="connsiteX217" fmla="*/ 358328 w 1693671"/>
              <a:gd name="connsiteY217" fmla="*/ 30625 h 95679"/>
              <a:gd name="connsiteX218" fmla="*/ 356818 w 1693671"/>
              <a:gd name="connsiteY218" fmla="*/ 36624 h 95679"/>
              <a:gd name="connsiteX219" fmla="*/ 358278 w 1693671"/>
              <a:gd name="connsiteY219" fmla="*/ 42378 h 95679"/>
              <a:gd name="connsiteX220" fmla="*/ 362423 w 1693671"/>
              <a:gd name="connsiteY220" fmla="*/ 46621 h 95679"/>
              <a:gd name="connsiteX221" fmla="*/ 368765 w 1693671"/>
              <a:gd name="connsiteY221" fmla="*/ 49791 h 95679"/>
              <a:gd name="connsiteX222" fmla="*/ 377055 w 1693671"/>
              <a:gd name="connsiteY222" fmla="*/ 52034 h 95679"/>
              <a:gd name="connsiteX223" fmla="*/ 383247 w 1693671"/>
              <a:gd name="connsiteY223" fmla="*/ 53692 h 95679"/>
              <a:gd name="connsiteX224" fmla="*/ 387248 w 1693671"/>
              <a:gd name="connsiteY224" fmla="*/ 55643 h 95679"/>
              <a:gd name="connsiteX225" fmla="*/ 389389 w 1693671"/>
              <a:gd name="connsiteY225" fmla="*/ 58032 h 95679"/>
              <a:gd name="connsiteX226" fmla="*/ 390026 w 1693671"/>
              <a:gd name="connsiteY226" fmla="*/ 60909 h 95679"/>
              <a:gd name="connsiteX227" fmla="*/ 422866 w 1693671"/>
              <a:gd name="connsiteY227" fmla="*/ 29991 h 95679"/>
              <a:gd name="connsiteX228" fmla="*/ 422866 w 1693671"/>
              <a:gd name="connsiteY228" fmla="*/ 0 h 95679"/>
              <a:gd name="connsiteX229" fmla="*/ 413846 w 1693671"/>
              <a:gd name="connsiteY229" fmla="*/ 0 h 95679"/>
              <a:gd name="connsiteX230" fmla="*/ 413846 w 1693671"/>
              <a:gd name="connsiteY230" fmla="*/ 74905 h 95679"/>
              <a:gd name="connsiteX231" fmla="*/ 422866 w 1693671"/>
              <a:gd name="connsiteY231" fmla="*/ 74905 h 95679"/>
              <a:gd name="connsiteX232" fmla="*/ 422866 w 1693671"/>
              <a:gd name="connsiteY232" fmla="*/ 36575 h 95679"/>
              <a:gd name="connsiteX233" fmla="*/ 425063 w 1693671"/>
              <a:gd name="connsiteY233" fmla="*/ 33746 h 95679"/>
              <a:gd name="connsiteX234" fmla="*/ 427791 w 1693671"/>
              <a:gd name="connsiteY234" fmla="*/ 31455 h 95679"/>
              <a:gd name="connsiteX235" fmla="*/ 431842 w 1693671"/>
              <a:gd name="connsiteY235" fmla="*/ 29504 h 95679"/>
              <a:gd name="connsiteX236" fmla="*/ 436473 w 1693671"/>
              <a:gd name="connsiteY236" fmla="*/ 28821 h 95679"/>
              <a:gd name="connsiteX237" fmla="*/ 441742 w 1693671"/>
              <a:gd name="connsiteY237" fmla="*/ 29650 h 95679"/>
              <a:gd name="connsiteX238" fmla="*/ 445543 w 1693671"/>
              <a:gd name="connsiteY238" fmla="*/ 32186 h 95679"/>
              <a:gd name="connsiteX239" fmla="*/ 447690 w 1693671"/>
              <a:gd name="connsiteY239" fmla="*/ 36136 h 95679"/>
              <a:gd name="connsiteX240" fmla="*/ 448421 w 1693671"/>
              <a:gd name="connsiteY240" fmla="*/ 41598 h 95679"/>
              <a:gd name="connsiteX241" fmla="*/ 448421 w 1693671"/>
              <a:gd name="connsiteY241" fmla="*/ 74905 h 95679"/>
              <a:gd name="connsiteX242" fmla="*/ 457441 w 1693671"/>
              <a:gd name="connsiteY242" fmla="*/ 74905 h 95679"/>
              <a:gd name="connsiteX243" fmla="*/ 457441 w 1693671"/>
              <a:gd name="connsiteY243" fmla="*/ 41695 h 95679"/>
              <a:gd name="connsiteX244" fmla="*/ 456130 w 1693671"/>
              <a:gd name="connsiteY244" fmla="*/ 32527 h 95679"/>
              <a:gd name="connsiteX245" fmla="*/ 452472 w 1693671"/>
              <a:gd name="connsiteY245" fmla="*/ 26090 h 95679"/>
              <a:gd name="connsiteX246" fmla="*/ 446667 w 1693671"/>
              <a:gd name="connsiteY246" fmla="*/ 22384 h 95679"/>
              <a:gd name="connsiteX247" fmla="*/ 439157 w 1693671"/>
              <a:gd name="connsiteY247" fmla="*/ 21165 h 95679"/>
              <a:gd name="connsiteX248" fmla="*/ 433159 w 1693671"/>
              <a:gd name="connsiteY248" fmla="*/ 22091 h 95679"/>
              <a:gd name="connsiteX249" fmla="*/ 428040 w 1693671"/>
              <a:gd name="connsiteY249" fmla="*/ 24676 h 95679"/>
              <a:gd name="connsiteX250" fmla="*/ 425256 w 1693671"/>
              <a:gd name="connsiteY250" fmla="*/ 27065 h 95679"/>
              <a:gd name="connsiteX251" fmla="*/ 422866 w 1693671"/>
              <a:gd name="connsiteY251" fmla="*/ 29991 h 95679"/>
              <a:gd name="connsiteX252" fmla="*/ 572776 w 1693671"/>
              <a:gd name="connsiteY252" fmla="*/ 65347 h 95679"/>
              <a:gd name="connsiteX253" fmla="*/ 572776 w 1693671"/>
              <a:gd name="connsiteY253" fmla="*/ 55789 h 95679"/>
              <a:gd name="connsiteX254" fmla="*/ 542926 w 1693671"/>
              <a:gd name="connsiteY254" fmla="*/ 44280 h 95679"/>
              <a:gd name="connsiteX255" fmla="*/ 540342 w 1693671"/>
              <a:gd name="connsiteY255" fmla="*/ 43402 h 95679"/>
              <a:gd name="connsiteX256" fmla="*/ 542926 w 1693671"/>
              <a:gd name="connsiteY256" fmla="*/ 42573 h 95679"/>
              <a:gd name="connsiteX257" fmla="*/ 572776 w 1693671"/>
              <a:gd name="connsiteY257" fmla="*/ 30869 h 95679"/>
              <a:gd name="connsiteX258" fmla="*/ 572776 w 1693671"/>
              <a:gd name="connsiteY258" fmla="*/ 21311 h 95679"/>
              <a:gd name="connsiteX259" fmla="*/ 531422 w 1693671"/>
              <a:gd name="connsiteY259" fmla="*/ 39745 h 95679"/>
              <a:gd name="connsiteX260" fmla="*/ 531422 w 1693671"/>
              <a:gd name="connsiteY260" fmla="*/ 46864 h 95679"/>
              <a:gd name="connsiteX261" fmla="*/ 572776 w 1693671"/>
              <a:gd name="connsiteY261" fmla="*/ 65347 h 95679"/>
              <a:gd name="connsiteX262" fmla="*/ 590498 w 1693671"/>
              <a:gd name="connsiteY262" fmla="*/ 74905 h 95679"/>
              <a:gd name="connsiteX263" fmla="*/ 599524 w 1693671"/>
              <a:gd name="connsiteY263" fmla="*/ 74905 h 95679"/>
              <a:gd name="connsiteX264" fmla="*/ 599524 w 1693671"/>
              <a:gd name="connsiteY264" fmla="*/ 37063 h 95679"/>
              <a:gd name="connsiteX265" fmla="*/ 601665 w 1693671"/>
              <a:gd name="connsiteY265" fmla="*/ 33941 h 95679"/>
              <a:gd name="connsiteX266" fmla="*/ 604399 w 1693671"/>
              <a:gd name="connsiteY266" fmla="*/ 31455 h 95679"/>
              <a:gd name="connsiteX267" fmla="*/ 608350 w 1693671"/>
              <a:gd name="connsiteY267" fmla="*/ 29553 h 95679"/>
              <a:gd name="connsiteX268" fmla="*/ 612982 w 1693671"/>
              <a:gd name="connsiteY268" fmla="*/ 28821 h 95679"/>
              <a:gd name="connsiteX269" fmla="*/ 618050 w 1693671"/>
              <a:gd name="connsiteY269" fmla="*/ 29504 h 95679"/>
              <a:gd name="connsiteX270" fmla="*/ 621858 w 1693671"/>
              <a:gd name="connsiteY270" fmla="*/ 31698 h 95679"/>
              <a:gd name="connsiteX271" fmla="*/ 624149 w 1693671"/>
              <a:gd name="connsiteY271" fmla="*/ 35648 h 95679"/>
              <a:gd name="connsiteX272" fmla="*/ 624929 w 1693671"/>
              <a:gd name="connsiteY272" fmla="*/ 41598 h 95679"/>
              <a:gd name="connsiteX273" fmla="*/ 624929 w 1693671"/>
              <a:gd name="connsiteY273" fmla="*/ 74905 h 95679"/>
              <a:gd name="connsiteX274" fmla="*/ 633949 w 1693671"/>
              <a:gd name="connsiteY274" fmla="*/ 74905 h 95679"/>
              <a:gd name="connsiteX275" fmla="*/ 633949 w 1693671"/>
              <a:gd name="connsiteY275" fmla="*/ 41403 h 95679"/>
              <a:gd name="connsiteX276" fmla="*/ 632632 w 1693671"/>
              <a:gd name="connsiteY276" fmla="*/ 32332 h 95679"/>
              <a:gd name="connsiteX277" fmla="*/ 628974 w 1693671"/>
              <a:gd name="connsiteY277" fmla="*/ 25993 h 95679"/>
              <a:gd name="connsiteX278" fmla="*/ 623175 w 1693671"/>
              <a:gd name="connsiteY278" fmla="*/ 22335 h 95679"/>
              <a:gd name="connsiteX279" fmla="*/ 615659 w 1693671"/>
              <a:gd name="connsiteY279" fmla="*/ 21165 h 95679"/>
              <a:gd name="connsiteX280" fmla="*/ 609811 w 1693671"/>
              <a:gd name="connsiteY280" fmla="*/ 22091 h 95679"/>
              <a:gd name="connsiteX281" fmla="*/ 604736 w 1693671"/>
              <a:gd name="connsiteY281" fmla="*/ 24481 h 95679"/>
              <a:gd name="connsiteX282" fmla="*/ 601765 w 1693671"/>
              <a:gd name="connsiteY282" fmla="*/ 26919 h 95679"/>
              <a:gd name="connsiteX283" fmla="*/ 599230 w 1693671"/>
              <a:gd name="connsiteY283" fmla="*/ 29943 h 95679"/>
              <a:gd name="connsiteX284" fmla="*/ 598594 w 1693671"/>
              <a:gd name="connsiteY284" fmla="*/ 22140 h 95679"/>
              <a:gd name="connsiteX285" fmla="*/ 590498 w 1693671"/>
              <a:gd name="connsiteY285" fmla="*/ 22140 h 95679"/>
              <a:gd name="connsiteX286" fmla="*/ 590498 w 1693671"/>
              <a:gd name="connsiteY286" fmla="*/ 74905 h 95679"/>
              <a:gd name="connsiteX287" fmla="*/ 684054 w 1693671"/>
              <a:gd name="connsiteY287" fmla="*/ 74905 h 95679"/>
              <a:gd name="connsiteX288" fmla="*/ 693467 w 1693671"/>
              <a:gd name="connsiteY288" fmla="*/ 74905 h 95679"/>
              <a:gd name="connsiteX289" fmla="*/ 693467 w 1693671"/>
              <a:gd name="connsiteY289" fmla="*/ 74125 h 95679"/>
              <a:gd name="connsiteX290" fmla="*/ 692100 w 1693671"/>
              <a:gd name="connsiteY290" fmla="*/ 69005 h 95679"/>
              <a:gd name="connsiteX291" fmla="*/ 691613 w 1693671"/>
              <a:gd name="connsiteY291" fmla="*/ 63396 h 95679"/>
              <a:gd name="connsiteX292" fmla="*/ 691613 w 1693671"/>
              <a:gd name="connsiteY292" fmla="*/ 38867 h 95679"/>
              <a:gd name="connsiteX293" fmla="*/ 690003 w 1693671"/>
              <a:gd name="connsiteY293" fmla="*/ 31113 h 95679"/>
              <a:gd name="connsiteX294" fmla="*/ 685615 w 1693671"/>
              <a:gd name="connsiteY294" fmla="*/ 25554 h 95679"/>
              <a:gd name="connsiteX295" fmla="*/ 678936 w 1693671"/>
              <a:gd name="connsiteY295" fmla="*/ 22286 h 95679"/>
              <a:gd name="connsiteX296" fmla="*/ 670596 w 1693671"/>
              <a:gd name="connsiteY296" fmla="*/ 21165 h 95679"/>
              <a:gd name="connsiteX297" fmla="*/ 661770 w 1693671"/>
              <a:gd name="connsiteY297" fmla="*/ 22530 h 95679"/>
              <a:gd name="connsiteX298" fmla="*/ 655234 w 1693671"/>
              <a:gd name="connsiteY298" fmla="*/ 26090 h 95679"/>
              <a:gd name="connsiteX299" fmla="*/ 651040 w 1693671"/>
              <a:gd name="connsiteY299" fmla="*/ 31113 h 95679"/>
              <a:gd name="connsiteX300" fmla="*/ 649579 w 1693671"/>
              <a:gd name="connsiteY300" fmla="*/ 36770 h 95679"/>
              <a:gd name="connsiteX301" fmla="*/ 658649 w 1693671"/>
              <a:gd name="connsiteY301" fmla="*/ 36770 h 95679"/>
              <a:gd name="connsiteX302" fmla="*/ 659429 w 1693671"/>
              <a:gd name="connsiteY302" fmla="*/ 33600 h 95679"/>
              <a:gd name="connsiteX303" fmla="*/ 661720 w 1693671"/>
              <a:gd name="connsiteY303" fmla="*/ 30918 h 95679"/>
              <a:gd name="connsiteX304" fmla="*/ 665278 w 1693671"/>
              <a:gd name="connsiteY304" fmla="*/ 29114 h 95679"/>
              <a:gd name="connsiteX305" fmla="*/ 670109 w 1693671"/>
              <a:gd name="connsiteY305" fmla="*/ 28431 h 95679"/>
              <a:gd name="connsiteX306" fmla="*/ 675278 w 1693671"/>
              <a:gd name="connsiteY306" fmla="*/ 29162 h 95679"/>
              <a:gd name="connsiteX307" fmla="*/ 679229 w 1693671"/>
              <a:gd name="connsiteY307" fmla="*/ 31211 h 95679"/>
              <a:gd name="connsiteX308" fmla="*/ 681713 w 1693671"/>
              <a:gd name="connsiteY308" fmla="*/ 34478 h 95679"/>
              <a:gd name="connsiteX309" fmla="*/ 682594 w 1693671"/>
              <a:gd name="connsiteY309" fmla="*/ 38769 h 95679"/>
              <a:gd name="connsiteX310" fmla="*/ 682594 w 1693671"/>
              <a:gd name="connsiteY310" fmla="*/ 42915 h 95679"/>
              <a:gd name="connsiteX311" fmla="*/ 672744 w 1693671"/>
              <a:gd name="connsiteY311" fmla="*/ 42915 h 95679"/>
              <a:gd name="connsiteX312" fmla="*/ 662744 w 1693671"/>
              <a:gd name="connsiteY312" fmla="*/ 43988 h 95679"/>
              <a:gd name="connsiteX313" fmla="*/ 655134 w 1693671"/>
              <a:gd name="connsiteY313" fmla="*/ 47206 h 95679"/>
              <a:gd name="connsiteX314" fmla="*/ 650209 w 1693671"/>
              <a:gd name="connsiteY314" fmla="*/ 52668 h 95679"/>
              <a:gd name="connsiteX315" fmla="*/ 648505 w 1693671"/>
              <a:gd name="connsiteY315" fmla="*/ 60275 h 95679"/>
              <a:gd name="connsiteX316" fmla="*/ 649772 w 1693671"/>
              <a:gd name="connsiteY316" fmla="*/ 66468 h 95679"/>
              <a:gd name="connsiteX317" fmla="*/ 653480 w 1693671"/>
              <a:gd name="connsiteY317" fmla="*/ 71345 h 95679"/>
              <a:gd name="connsiteX318" fmla="*/ 659186 w 1693671"/>
              <a:gd name="connsiteY318" fmla="*/ 74661 h 95679"/>
              <a:gd name="connsiteX319" fmla="*/ 666795 w 1693671"/>
              <a:gd name="connsiteY319" fmla="*/ 75880 h 95679"/>
              <a:gd name="connsiteX320" fmla="*/ 671670 w 1693671"/>
              <a:gd name="connsiteY320" fmla="*/ 75344 h 95679"/>
              <a:gd name="connsiteX321" fmla="*/ 676008 w 1693671"/>
              <a:gd name="connsiteY321" fmla="*/ 73881 h 95679"/>
              <a:gd name="connsiteX322" fmla="*/ 679666 w 1693671"/>
              <a:gd name="connsiteY322" fmla="*/ 71736 h 95679"/>
              <a:gd name="connsiteX323" fmla="*/ 682737 w 1693671"/>
              <a:gd name="connsiteY323" fmla="*/ 69151 h 95679"/>
              <a:gd name="connsiteX324" fmla="*/ 683180 w 1693671"/>
              <a:gd name="connsiteY324" fmla="*/ 72370 h 95679"/>
              <a:gd name="connsiteX325" fmla="*/ 684054 w 1693671"/>
              <a:gd name="connsiteY325" fmla="*/ 74905 h 95679"/>
              <a:gd name="connsiteX326" fmla="*/ 668112 w 1693671"/>
              <a:gd name="connsiteY326" fmla="*/ 68029 h 95679"/>
              <a:gd name="connsiteX327" fmla="*/ 663474 w 1693671"/>
              <a:gd name="connsiteY327" fmla="*/ 67347 h 95679"/>
              <a:gd name="connsiteX328" fmla="*/ 660159 w 1693671"/>
              <a:gd name="connsiteY328" fmla="*/ 65445 h 95679"/>
              <a:gd name="connsiteX329" fmla="*/ 658162 w 1693671"/>
              <a:gd name="connsiteY329" fmla="*/ 62616 h 95679"/>
              <a:gd name="connsiteX330" fmla="*/ 657525 w 1693671"/>
              <a:gd name="connsiteY330" fmla="*/ 59007 h 95679"/>
              <a:gd name="connsiteX331" fmla="*/ 658256 w 1693671"/>
              <a:gd name="connsiteY331" fmla="*/ 55350 h 95679"/>
              <a:gd name="connsiteX332" fmla="*/ 660503 w 1693671"/>
              <a:gd name="connsiteY332" fmla="*/ 52570 h 95679"/>
              <a:gd name="connsiteX333" fmla="*/ 666015 w 1693671"/>
              <a:gd name="connsiteY333" fmla="*/ 50132 h 95679"/>
              <a:gd name="connsiteX334" fmla="*/ 674204 w 1693671"/>
              <a:gd name="connsiteY334" fmla="*/ 49303 h 95679"/>
              <a:gd name="connsiteX335" fmla="*/ 682594 w 1693671"/>
              <a:gd name="connsiteY335" fmla="*/ 49303 h 95679"/>
              <a:gd name="connsiteX336" fmla="*/ 682594 w 1693671"/>
              <a:gd name="connsiteY336" fmla="*/ 59983 h 95679"/>
              <a:gd name="connsiteX337" fmla="*/ 680446 w 1693671"/>
              <a:gd name="connsiteY337" fmla="*/ 63007 h 95679"/>
              <a:gd name="connsiteX338" fmla="*/ 677232 w 1693671"/>
              <a:gd name="connsiteY338" fmla="*/ 65542 h 95679"/>
              <a:gd name="connsiteX339" fmla="*/ 673037 w 1693671"/>
              <a:gd name="connsiteY339" fmla="*/ 67347 h 95679"/>
              <a:gd name="connsiteX340" fmla="*/ 668112 w 1693671"/>
              <a:gd name="connsiteY340" fmla="*/ 68029 h 95679"/>
              <a:gd name="connsiteX341" fmla="*/ 712412 w 1693671"/>
              <a:gd name="connsiteY341" fmla="*/ 22140 h 95679"/>
              <a:gd name="connsiteX342" fmla="*/ 704316 w 1693671"/>
              <a:gd name="connsiteY342" fmla="*/ 22140 h 95679"/>
              <a:gd name="connsiteX343" fmla="*/ 704316 w 1693671"/>
              <a:gd name="connsiteY343" fmla="*/ 74905 h 95679"/>
              <a:gd name="connsiteX344" fmla="*/ 712899 w 1693671"/>
              <a:gd name="connsiteY344" fmla="*/ 74905 h 95679"/>
              <a:gd name="connsiteX345" fmla="*/ 712899 w 1693671"/>
              <a:gd name="connsiteY345" fmla="*/ 32917 h 95679"/>
              <a:gd name="connsiteX346" fmla="*/ 713629 w 1693671"/>
              <a:gd name="connsiteY346" fmla="*/ 31455 h 95679"/>
              <a:gd name="connsiteX347" fmla="*/ 714753 w 1693671"/>
              <a:gd name="connsiteY347" fmla="*/ 30236 h 95679"/>
              <a:gd name="connsiteX348" fmla="*/ 716750 w 1693671"/>
              <a:gd name="connsiteY348" fmla="*/ 29211 h 95679"/>
              <a:gd name="connsiteX349" fmla="*/ 719578 w 1693671"/>
              <a:gd name="connsiteY349" fmla="*/ 28821 h 95679"/>
              <a:gd name="connsiteX350" fmla="*/ 722119 w 1693671"/>
              <a:gd name="connsiteY350" fmla="*/ 29211 h 95679"/>
              <a:gd name="connsiteX351" fmla="*/ 723973 w 1693671"/>
              <a:gd name="connsiteY351" fmla="*/ 30333 h 95679"/>
              <a:gd name="connsiteX352" fmla="*/ 725090 w 1693671"/>
              <a:gd name="connsiteY352" fmla="*/ 32430 h 95679"/>
              <a:gd name="connsiteX353" fmla="*/ 725483 w 1693671"/>
              <a:gd name="connsiteY353" fmla="*/ 35356 h 95679"/>
              <a:gd name="connsiteX354" fmla="*/ 725483 w 1693671"/>
              <a:gd name="connsiteY354" fmla="*/ 74905 h 95679"/>
              <a:gd name="connsiteX355" fmla="*/ 734066 w 1693671"/>
              <a:gd name="connsiteY355" fmla="*/ 74905 h 95679"/>
              <a:gd name="connsiteX356" fmla="*/ 734066 w 1693671"/>
              <a:gd name="connsiteY356" fmla="*/ 35405 h 95679"/>
              <a:gd name="connsiteX357" fmla="*/ 734066 w 1693671"/>
              <a:gd name="connsiteY357" fmla="*/ 34917 h 95679"/>
              <a:gd name="connsiteX358" fmla="*/ 734066 w 1693671"/>
              <a:gd name="connsiteY358" fmla="*/ 34429 h 95679"/>
              <a:gd name="connsiteX359" fmla="*/ 734653 w 1693671"/>
              <a:gd name="connsiteY359" fmla="*/ 32235 h 95679"/>
              <a:gd name="connsiteX360" fmla="*/ 735870 w 1693671"/>
              <a:gd name="connsiteY360" fmla="*/ 30430 h 95679"/>
              <a:gd name="connsiteX361" fmla="*/ 737817 w 1693671"/>
              <a:gd name="connsiteY361" fmla="*/ 29260 h 95679"/>
              <a:gd name="connsiteX362" fmla="*/ 740602 w 1693671"/>
              <a:gd name="connsiteY362" fmla="*/ 28821 h 95679"/>
              <a:gd name="connsiteX363" fmla="*/ 743236 w 1693671"/>
              <a:gd name="connsiteY363" fmla="*/ 29211 h 95679"/>
              <a:gd name="connsiteX364" fmla="*/ 745183 w 1693671"/>
              <a:gd name="connsiteY364" fmla="*/ 30382 h 95679"/>
              <a:gd name="connsiteX365" fmla="*/ 746307 w 1693671"/>
              <a:gd name="connsiteY365" fmla="*/ 32478 h 95679"/>
              <a:gd name="connsiteX366" fmla="*/ 746694 w 1693671"/>
              <a:gd name="connsiteY366" fmla="*/ 35405 h 95679"/>
              <a:gd name="connsiteX367" fmla="*/ 746694 w 1693671"/>
              <a:gd name="connsiteY367" fmla="*/ 74905 h 95679"/>
              <a:gd name="connsiteX368" fmla="*/ 755277 w 1693671"/>
              <a:gd name="connsiteY368" fmla="*/ 74905 h 95679"/>
              <a:gd name="connsiteX369" fmla="*/ 755277 w 1693671"/>
              <a:gd name="connsiteY369" fmla="*/ 35502 h 95679"/>
              <a:gd name="connsiteX370" fmla="*/ 754403 w 1693671"/>
              <a:gd name="connsiteY370" fmla="*/ 28918 h 95679"/>
              <a:gd name="connsiteX371" fmla="*/ 751862 w 1693671"/>
              <a:gd name="connsiteY371" fmla="*/ 24334 h 95679"/>
              <a:gd name="connsiteX372" fmla="*/ 748161 w 1693671"/>
              <a:gd name="connsiteY372" fmla="*/ 21993 h 95679"/>
              <a:gd name="connsiteX373" fmla="*/ 743236 w 1693671"/>
              <a:gd name="connsiteY373" fmla="*/ 21165 h 95679"/>
              <a:gd name="connsiteX374" fmla="*/ 739528 w 1693671"/>
              <a:gd name="connsiteY374" fmla="*/ 21701 h 95679"/>
              <a:gd name="connsiteX375" fmla="*/ 736500 w 1693671"/>
              <a:gd name="connsiteY375" fmla="*/ 23018 h 95679"/>
              <a:gd name="connsiteX376" fmla="*/ 734503 w 1693671"/>
              <a:gd name="connsiteY376" fmla="*/ 24724 h 95679"/>
              <a:gd name="connsiteX377" fmla="*/ 732892 w 1693671"/>
              <a:gd name="connsiteY377" fmla="*/ 26822 h 95679"/>
              <a:gd name="connsiteX378" fmla="*/ 731575 w 1693671"/>
              <a:gd name="connsiteY378" fmla="*/ 24627 h 95679"/>
              <a:gd name="connsiteX379" fmla="*/ 729921 w 1693671"/>
              <a:gd name="connsiteY379" fmla="*/ 22969 h 95679"/>
              <a:gd name="connsiteX380" fmla="*/ 726944 w 1693671"/>
              <a:gd name="connsiteY380" fmla="*/ 21653 h 95679"/>
              <a:gd name="connsiteX381" fmla="*/ 723192 w 1693671"/>
              <a:gd name="connsiteY381" fmla="*/ 21165 h 95679"/>
              <a:gd name="connsiteX382" fmla="*/ 716850 w 1693671"/>
              <a:gd name="connsiteY382" fmla="*/ 22774 h 95679"/>
              <a:gd name="connsiteX383" fmla="*/ 712656 w 1693671"/>
              <a:gd name="connsiteY383" fmla="*/ 27114 h 95679"/>
              <a:gd name="connsiteX384" fmla="*/ 712412 w 1693671"/>
              <a:gd name="connsiteY384" fmla="*/ 22140 h 95679"/>
              <a:gd name="connsiteX385" fmla="*/ 790463 w 1693671"/>
              <a:gd name="connsiteY385" fmla="*/ 75880 h 95679"/>
              <a:gd name="connsiteX386" fmla="*/ 803385 w 1693671"/>
              <a:gd name="connsiteY386" fmla="*/ 72809 h 95679"/>
              <a:gd name="connsiteX387" fmla="*/ 811287 w 1693671"/>
              <a:gd name="connsiteY387" fmla="*/ 65688 h 95679"/>
              <a:gd name="connsiteX388" fmla="*/ 805775 w 1693671"/>
              <a:gd name="connsiteY388" fmla="*/ 61397 h 95679"/>
              <a:gd name="connsiteX389" fmla="*/ 799533 w 1693671"/>
              <a:gd name="connsiteY389" fmla="*/ 66566 h 95679"/>
              <a:gd name="connsiteX390" fmla="*/ 790950 w 1693671"/>
              <a:gd name="connsiteY390" fmla="*/ 68517 h 95679"/>
              <a:gd name="connsiteX391" fmla="*/ 784271 w 1693671"/>
              <a:gd name="connsiteY391" fmla="*/ 67151 h 95679"/>
              <a:gd name="connsiteX392" fmla="*/ 779097 w 1693671"/>
              <a:gd name="connsiteY392" fmla="*/ 63396 h 95679"/>
              <a:gd name="connsiteX393" fmla="*/ 775782 w 1693671"/>
              <a:gd name="connsiteY393" fmla="*/ 58227 h 95679"/>
              <a:gd name="connsiteX394" fmla="*/ 774271 w 1693671"/>
              <a:gd name="connsiteY394" fmla="*/ 51449 h 95679"/>
              <a:gd name="connsiteX395" fmla="*/ 774271 w 1693671"/>
              <a:gd name="connsiteY395" fmla="*/ 51107 h 95679"/>
              <a:gd name="connsiteX396" fmla="*/ 811968 w 1693671"/>
              <a:gd name="connsiteY396" fmla="*/ 51107 h 95679"/>
              <a:gd name="connsiteX397" fmla="*/ 811968 w 1693671"/>
              <a:gd name="connsiteY397" fmla="*/ 47060 h 95679"/>
              <a:gd name="connsiteX398" fmla="*/ 810551 w 1693671"/>
              <a:gd name="connsiteY398" fmla="*/ 36818 h 95679"/>
              <a:gd name="connsiteX399" fmla="*/ 806362 w 1693671"/>
              <a:gd name="connsiteY399" fmla="*/ 28577 h 95679"/>
              <a:gd name="connsiteX400" fmla="*/ 799240 w 1693671"/>
              <a:gd name="connsiteY400" fmla="*/ 23164 h 95679"/>
              <a:gd name="connsiteX401" fmla="*/ 789290 w 1693671"/>
              <a:gd name="connsiteY401" fmla="*/ 21165 h 95679"/>
              <a:gd name="connsiteX402" fmla="*/ 780414 w 1693671"/>
              <a:gd name="connsiteY402" fmla="*/ 23018 h 95679"/>
              <a:gd name="connsiteX403" fmla="*/ 772761 w 1693671"/>
              <a:gd name="connsiteY403" fmla="*/ 28334 h 95679"/>
              <a:gd name="connsiteX404" fmla="*/ 767299 w 1693671"/>
              <a:gd name="connsiteY404" fmla="*/ 36916 h 95679"/>
              <a:gd name="connsiteX405" fmla="*/ 765252 w 1693671"/>
              <a:gd name="connsiteY405" fmla="*/ 48328 h 95679"/>
              <a:gd name="connsiteX406" fmla="*/ 765252 w 1693671"/>
              <a:gd name="connsiteY406" fmla="*/ 50376 h 95679"/>
              <a:gd name="connsiteX407" fmla="*/ 767106 w 1693671"/>
              <a:gd name="connsiteY407" fmla="*/ 60568 h 95679"/>
              <a:gd name="connsiteX408" fmla="*/ 772274 w 1693671"/>
              <a:gd name="connsiteY408" fmla="*/ 68663 h 95679"/>
              <a:gd name="connsiteX409" fmla="*/ 780220 w 1693671"/>
              <a:gd name="connsiteY409" fmla="*/ 73979 h 95679"/>
              <a:gd name="connsiteX410" fmla="*/ 790463 w 1693671"/>
              <a:gd name="connsiteY410" fmla="*/ 75880 h 95679"/>
              <a:gd name="connsiteX411" fmla="*/ 789290 w 1693671"/>
              <a:gd name="connsiteY411" fmla="*/ 28577 h 95679"/>
              <a:gd name="connsiteX412" fmla="*/ 795239 w 1693671"/>
              <a:gd name="connsiteY412" fmla="*/ 29845 h 95679"/>
              <a:gd name="connsiteX413" fmla="*/ 799433 w 1693671"/>
              <a:gd name="connsiteY413" fmla="*/ 33161 h 95679"/>
              <a:gd name="connsiteX414" fmla="*/ 802018 w 1693671"/>
              <a:gd name="connsiteY414" fmla="*/ 38038 h 95679"/>
              <a:gd name="connsiteX415" fmla="*/ 802948 w 1693671"/>
              <a:gd name="connsiteY415" fmla="*/ 43256 h 95679"/>
              <a:gd name="connsiteX416" fmla="*/ 802948 w 1693671"/>
              <a:gd name="connsiteY416" fmla="*/ 43695 h 95679"/>
              <a:gd name="connsiteX417" fmla="*/ 774565 w 1693671"/>
              <a:gd name="connsiteY417" fmla="*/ 43695 h 95679"/>
              <a:gd name="connsiteX418" fmla="*/ 776419 w 1693671"/>
              <a:gd name="connsiteY418" fmla="*/ 37258 h 95679"/>
              <a:gd name="connsiteX419" fmla="*/ 779733 w 1693671"/>
              <a:gd name="connsiteY419" fmla="*/ 32478 h 95679"/>
              <a:gd name="connsiteX420" fmla="*/ 784121 w 1693671"/>
              <a:gd name="connsiteY420" fmla="*/ 29601 h 95679"/>
              <a:gd name="connsiteX421" fmla="*/ 789290 w 1693671"/>
              <a:gd name="connsiteY421" fmla="*/ 28577 h 95679"/>
              <a:gd name="connsiteX422" fmla="*/ 826231 w 1693671"/>
              <a:gd name="connsiteY422" fmla="*/ 65298 h 95679"/>
              <a:gd name="connsiteX423" fmla="*/ 869289 w 1693671"/>
              <a:gd name="connsiteY423" fmla="*/ 46816 h 95679"/>
              <a:gd name="connsiteX424" fmla="*/ 869289 w 1693671"/>
              <a:gd name="connsiteY424" fmla="*/ 39696 h 95679"/>
              <a:gd name="connsiteX425" fmla="*/ 826231 w 1693671"/>
              <a:gd name="connsiteY425" fmla="*/ 21262 h 95679"/>
              <a:gd name="connsiteX426" fmla="*/ 826231 w 1693671"/>
              <a:gd name="connsiteY426" fmla="*/ 30576 h 95679"/>
              <a:gd name="connsiteX427" fmla="*/ 857785 w 1693671"/>
              <a:gd name="connsiteY427" fmla="*/ 42280 h 95679"/>
              <a:gd name="connsiteX428" fmla="*/ 860706 w 1693671"/>
              <a:gd name="connsiteY428" fmla="*/ 43207 h 95679"/>
              <a:gd name="connsiteX429" fmla="*/ 857785 w 1693671"/>
              <a:gd name="connsiteY429" fmla="*/ 44036 h 95679"/>
              <a:gd name="connsiteX430" fmla="*/ 826231 w 1693671"/>
              <a:gd name="connsiteY430" fmla="*/ 55935 h 95679"/>
              <a:gd name="connsiteX431" fmla="*/ 826231 w 1693671"/>
              <a:gd name="connsiteY431" fmla="*/ 65298 h 95679"/>
              <a:gd name="connsiteX432" fmla="*/ 984961 w 1693671"/>
              <a:gd name="connsiteY432" fmla="*/ 65347 h 95679"/>
              <a:gd name="connsiteX433" fmla="*/ 984961 w 1693671"/>
              <a:gd name="connsiteY433" fmla="*/ 55789 h 95679"/>
              <a:gd name="connsiteX434" fmla="*/ 955118 w 1693671"/>
              <a:gd name="connsiteY434" fmla="*/ 44280 h 95679"/>
              <a:gd name="connsiteX435" fmla="*/ 952534 w 1693671"/>
              <a:gd name="connsiteY435" fmla="*/ 43402 h 95679"/>
              <a:gd name="connsiteX436" fmla="*/ 955118 w 1693671"/>
              <a:gd name="connsiteY436" fmla="*/ 42573 h 95679"/>
              <a:gd name="connsiteX437" fmla="*/ 984961 w 1693671"/>
              <a:gd name="connsiteY437" fmla="*/ 30869 h 95679"/>
              <a:gd name="connsiteX438" fmla="*/ 984961 w 1693671"/>
              <a:gd name="connsiteY438" fmla="*/ 21311 h 95679"/>
              <a:gd name="connsiteX439" fmla="*/ 943608 w 1693671"/>
              <a:gd name="connsiteY439" fmla="*/ 39745 h 95679"/>
              <a:gd name="connsiteX440" fmla="*/ 943608 w 1693671"/>
              <a:gd name="connsiteY440" fmla="*/ 46864 h 95679"/>
              <a:gd name="connsiteX441" fmla="*/ 984961 w 1693671"/>
              <a:gd name="connsiteY441" fmla="*/ 65347 h 95679"/>
              <a:gd name="connsiteX442" fmla="*/ 1047408 w 1693671"/>
              <a:gd name="connsiteY442" fmla="*/ 49108 h 95679"/>
              <a:gd name="connsiteX443" fmla="*/ 1047408 w 1693671"/>
              <a:gd name="connsiteY443" fmla="*/ 48084 h 95679"/>
              <a:gd name="connsiteX444" fmla="*/ 1046727 w 1693671"/>
              <a:gd name="connsiteY444" fmla="*/ 40232 h 95679"/>
              <a:gd name="connsiteX445" fmla="*/ 1044723 w 1693671"/>
              <a:gd name="connsiteY445" fmla="*/ 33405 h 95679"/>
              <a:gd name="connsiteX446" fmla="*/ 1041796 w 1693671"/>
              <a:gd name="connsiteY446" fmla="*/ 28480 h 95679"/>
              <a:gd name="connsiteX447" fmla="*/ 1038044 w 1693671"/>
              <a:gd name="connsiteY447" fmla="*/ 24676 h 95679"/>
              <a:gd name="connsiteX448" fmla="*/ 1032826 w 1693671"/>
              <a:gd name="connsiteY448" fmla="*/ 22091 h 95679"/>
              <a:gd name="connsiteX449" fmla="*/ 1026534 w 1693671"/>
              <a:gd name="connsiteY449" fmla="*/ 21165 h 95679"/>
              <a:gd name="connsiteX450" fmla="*/ 1021465 w 1693671"/>
              <a:gd name="connsiteY450" fmla="*/ 21701 h 95679"/>
              <a:gd name="connsiteX451" fmla="*/ 1017171 w 1693671"/>
              <a:gd name="connsiteY451" fmla="*/ 23262 h 95679"/>
              <a:gd name="connsiteX452" fmla="*/ 1014243 w 1693671"/>
              <a:gd name="connsiteY452" fmla="*/ 25261 h 95679"/>
              <a:gd name="connsiteX453" fmla="*/ 1011759 w 1693671"/>
              <a:gd name="connsiteY453" fmla="*/ 27797 h 95679"/>
              <a:gd name="connsiteX454" fmla="*/ 1011759 w 1693671"/>
              <a:gd name="connsiteY454" fmla="*/ 0 h 95679"/>
              <a:gd name="connsiteX455" fmla="*/ 1002739 w 1693671"/>
              <a:gd name="connsiteY455" fmla="*/ 0 h 95679"/>
              <a:gd name="connsiteX456" fmla="*/ 1002739 w 1693671"/>
              <a:gd name="connsiteY456" fmla="*/ 74905 h 95679"/>
              <a:gd name="connsiteX457" fmla="*/ 1011029 w 1693671"/>
              <a:gd name="connsiteY457" fmla="*/ 74905 h 95679"/>
              <a:gd name="connsiteX458" fmla="*/ 1011465 w 1693671"/>
              <a:gd name="connsiteY458" fmla="*/ 68907 h 95679"/>
              <a:gd name="connsiteX459" fmla="*/ 1013319 w 1693671"/>
              <a:gd name="connsiteY459" fmla="*/ 70955 h 95679"/>
              <a:gd name="connsiteX460" fmla="*/ 1015367 w 1693671"/>
              <a:gd name="connsiteY460" fmla="*/ 72662 h 95679"/>
              <a:gd name="connsiteX461" fmla="*/ 1020392 w 1693671"/>
              <a:gd name="connsiteY461" fmla="*/ 75051 h 95679"/>
              <a:gd name="connsiteX462" fmla="*/ 1026634 w 1693671"/>
              <a:gd name="connsiteY462" fmla="*/ 75880 h 95679"/>
              <a:gd name="connsiteX463" fmla="*/ 1032146 w 1693671"/>
              <a:gd name="connsiteY463" fmla="*/ 75149 h 95679"/>
              <a:gd name="connsiteX464" fmla="*/ 1036871 w 1693671"/>
              <a:gd name="connsiteY464" fmla="*/ 73101 h 95679"/>
              <a:gd name="connsiteX465" fmla="*/ 1041946 w 1693671"/>
              <a:gd name="connsiteY465" fmla="*/ 68322 h 95679"/>
              <a:gd name="connsiteX466" fmla="*/ 1045410 w 1693671"/>
              <a:gd name="connsiteY466" fmla="*/ 61738 h 95679"/>
              <a:gd name="connsiteX467" fmla="*/ 1046871 w 1693671"/>
              <a:gd name="connsiteY467" fmla="*/ 55789 h 95679"/>
              <a:gd name="connsiteX468" fmla="*/ 1047408 w 1693671"/>
              <a:gd name="connsiteY468" fmla="*/ 49108 h 95679"/>
              <a:gd name="connsiteX469" fmla="*/ 1038388 w 1693671"/>
              <a:gd name="connsiteY469" fmla="*/ 48084 h 95679"/>
              <a:gd name="connsiteX470" fmla="*/ 1038388 w 1693671"/>
              <a:gd name="connsiteY470" fmla="*/ 49108 h 95679"/>
              <a:gd name="connsiteX471" fmla="*/ 1038094 w 1693671"/>
              <a:gd name="connsiteY471" fmla="*/ 53692 h 95679"/>
              <a:gd name="connsiteX472" fmla="*/ 1037164 w 1693671"/>
              <a:gd name="connsiteY472" fmla="*/ 57886 h 95679"/>
              <a:gd name="connsiteX473" fmla="*/ 1035067 w 1693671"/>
              <a:gd name="connsiteY473" fmla="*/ 62567 h 95679"/>
              <a:gd name="connsiteX474" fmla="*/ 1031802 w 1693671"/>
              <a:gd name="connsiteY474" fmla="*/ 66030 h 95679"/>
              <a:gd name="connsiteX475" fmla="*/ 1028488 w 1693671"/>
              <a:gd name="connsiteY475" fmla="*/ 67688 h 95679"/>
              <a:gd name="connsiteX476" fmla="*/ 1024387 w 1693671"/>
              <a:gd name="connsiteY476" fmla="*/ 68224 h 95679"/>
              <a:gd name="connsiteX477" fmla="*/ 1020098 w 1693671"/>
              <a:gd name="connsiteY477" fmla="*/ 67639 h 95679"/>
              <a:gd name="connsiteX478" fmla="*/ 1016584 w 1693671"/>
              <a:gd name="connsiteY478" fmla="*/ 65884 h 95679"/>
              <a:gd name="connsiteX479" fmla="*/ 1013806 w 1693671"/>
              <a:gd name="connsiteY479" fmla="*/ 63299 h 95679"/>
              <a:gd name="connsiteX480" fmla="*/ 1011759 w 1693671"/>
              <a:gd name="connsiteY480" fmla="*/ 60032 h 95679"/>
              <a:gd name="connsiteX481" fmla="*/ 1011759 w 1693671"/>
              <a:gd name="connsiteY481" fmla="*/ 36965 h 95679"/>
              <a:gd name="connsiteX482" fmla="*/ 1013756 w 1693671"/>
              <a:gd name="connsiteY482" fmla="*/ 33746 h 95679"/>
              <a:gd name="connsiteX483" fmla="*/ 1016540 w 1693671"/>
              <a:gd name="connsiteY483" fmla="*/ 31113 h 95679"/>
              <a:gd name="connsiteX484" fmla="*/ 1019998 w 1693671"/>
              <a:gd name="connsiteY484" fmla="*/ 29455 h 95679"/>
              <a:gd name="connsiteX485" fmla="*/ 1024293 w 1693671"/>
              <a:gd name="connsiteY485" fmla="*/ 28821 h 95679"/>
              <a:gd name="connsiteX486" fmla="*/ 1028194 w 1693671"/>
              <a:gd name="connsiteY486" fmla="*/ 29309 h 95679"/>
              <a:gd name="connsiteX487" fmla="*/ 1031365 w 1693671"/>
              <a:gd name="connsiteY487" fmla="*/ 30674 h 95679"/>
              <a:gd name="connsiteX488" fmla="*/ 1034823 w 1693671"/>
              <a:gd name="connsiteY488" fmla="*/ 34039 h 95679"/>
              <a:gd name="connsiteX489" fmla="*/ 1037114 w 1693671"/>
              <a:gd name="connsiteY489" fmla="*/ 38769 h 95679"/>
              <a:gd name="connsiteX490" fmla="*/ 1038044 w 1693671"/>
              <a:gd name="connsiteY490" fmla="*/ 43256 h 95679"/>
              <a:gd name="connsiteX491" fmla="*/ 1038388 w 1693671"/>
              <a:gd name="connsiteY491" fmla="*/ 48084 h 95679"/>
              <a:gd name="connsiteX492" fmla="*/ 1096146 w 1693671"/>
              <a:gd name="connsiteY492" fmla="*/ 21165 h 95679"/>
              <a:gd name="connsiteX493" fmla="*/ 1085859 w 1693671"/>
              <a:gd name="connsiteY493" fmla="*/ 23701 h 95679"/>
              <a:gd name="connsiteX494" fmla="*/ 1078150 w 1693671"/>
              <a:gd name="connsiteY494" fmla="*/ 30528 h 95679"/>
              <a:gd name="connsiteX495" fmla="*/ 1078106 w 1693671"/>
              <a:gd name="connsiteY495" fmla="*/ 29211 h 95679"/>
              <a:gd name="connsiteX496" fmla="*/ 1077713 w 1693671"/>
              <a:gd name="connsiteY496" fmla="*/ 22140 h 95679"/>
              <a:gd name="connsiteX497" fmla="*/ 1069130 w 1693671"/>
              <a:gd name="connsiteY497" fmla="*/ 22140 h 95679"/>
              <a:gd name="connsiteX498" fmla="*/ 1069130 w 1693671"/>
              <a:gd name="connsiteY498" fmla="*/ 74905 h 95679"/>
              <a:gd name="connsiteX499" fmla="*/ 1078200 w 1693671"/>
              <a:gd name="connsiteY499" fmla="*/ 74905 h 95679"/>
              <a:gd name="connsiteX500" fmla="*/ 1078200 w 1693671"/>
              <a:gd name="connsiteY500" fmla="*/ 41061 h 95679"/>
              <a:gd name="connsiteX501" fmla="*/ 1080397 w 1693671"/>
              <a:gd name="connsiteY501" fmla="*/ 36672 h 95679"/>
              <a:gd name="connsiteX502" fmla="*/ 1083568 w 1693671"/>
              <a:gd name="connsiteY502" fmla="*/ 33307 h 95679"/>
              <a:gd name="connsiteX503" fmla="*/ 1088250 w 1693671"/>
              <a:gd name="connsiteY503" fmla="*/ 30966 h 95679"/>
              <a:gd name="connsiteX504" fmla="*/ 1094248 w 1693671"/>
              <a:gd name="connsiteY504" fmla="*/ 30138 h 95679"/>
              <a:gd name="connsiteX505" fmla="*/ 1099173 w 1693671"/>
              <a:gd name="connsiteY505" fmla="*/ 30430 h 95679"/>
              <a:gd name="connsiteX506" fmla="*/ 1104192 w 1693671"/>
              <a:gd name="connsiteY506" fmla="*/ 31259 h 95679"/>
              <a:gd name="connsiteX507" fmla="*/ 1105416 w 1693671"/>
              <a:gd name="connsiteY507" fmla="*/ 22433 h 95679"/>
              <a:gd name="connsiteX508" fmla="*/ 1101314 w 1693671"/>
              <a:gd name="connsiteY508" fmla="*/ 21506 h 95679"/>
              <a:gd name="connsiteX509" fmla="*/ 1096146 w 1693671"/>
              <a:gd name="connsiteY509" fmla="*/ 21165 h 95679"/>
              <a:gd name="connsiteX510" fmla="*/ 1155128 w 1693671"/>
              <a:gd name="connsiteY510" fmla="*/ 74905 h 95679"/>
              <a:gd name="connsiteX511" fmla="*/ 1164541 w 1693671"/>
              <a:gd name="connsiteY511" fmla="*/ 74905 h 95679"/>
              <a:gd name="connsiteX512" fmla="*/ 1164541 w 1693671"/>
              <a:gd name="connsiteY512" fmla="*/ 74125 h 95679"/>
              <a:gd name="connsiteX513" fmla="*/ 1163174 w 1693671"/>
              <a:gd name="connsiteY513" fmla="*/ 69005 h 95679"/>
              <a:gd name="connsiteX514" fmla="*/ 1162687 w 1693671"/>
              <a:gd name="connsiteY514" fmla="*/ 63396 h 95679"/>
              <a:gd name="connsiteX515" fmla="*/ 1162687 w 1693671"/>
              <a:gd name="connsiteY515" fmla="*/ 38867 h 95679"/>
              <a:gd name="connsiteX516" fmla="*/ 1161076 w 1693671"/>
              <a:gd name="connsiteY516" fmla="*/ 31113 h 95679"/>
              <a:gd name="connsiteX517" fmla="*/ 1156688 w 1693671"/>
              <a:gd name="connsiteY517" fmla="*/ 25554 h 95679"/>
              <a:gd name="connsiteX518" fmla="*/ 1150009 w 1693671"/>
              <a:gd name="connsiteY518" fmla="*/ 22286 h 95679"/>
              <a:gd name="connsiteX519" fmla="*/ 1141670 w 1693671"/>
              <a:gd name="connsiteY519" fmla="*/ 21165 h 95679"/>
              <a:gd name="connsiteX520" fmla="*/ 1132843 w 1693671"/>
              <a:gd name="connsiteY520" fmla="*/ 22530 h 95679"/>
              <a:gd name="connsiteX521" fmla="*/ 1126308 w 1693671"/>
              <a:gd name="connsiteY521" fmla="*/ 26090 h 95679"/>
              <a:gd name="connsiteX522" fmla="*/ 1122113 w 1693671"/>
              <a:gd name="connsiteY522" fmla="*/ 31113 h 95679"/>
              <a:gd name="connsiteX523" fmla="*/ 1120652 w 1693671"/>
              <a:gd name="connsiteY523" fmla="*/ 36770 h 95679"/>
              <a:gd name="connsiteX524" fmla="*/ 1129722 w 1693671"/>
              <a:gd name="connsiteY524" fmla="*/ 36770 h 95679"/>
              <a:gd name="connsiteX525" fmla="*/ 1130502 w 1693671"/>
              <a:gd name="connsiteY525" fmla="*/ 33600 h 95679"/>
              <a:gd name="connsiteX526" fmla="*/ 1132793 w 1693671"/>
              <a:gd name="connsiteY526" fmla="*/ 30918 h 95679"/>
              <a:gd name="connsiteX527" fmla="*/ 1136351 w 1693671"/>
              <a:gd name="connsiteY527" fmla="*/ 29114 h 95679"/>
              <a:gd name="connsiteX528" fmla="*/ 1141183 w 1693671"/>
              <a:gd name="connsiteY528" fmla="*/ 28431 h 95679"/>
              <a:gd name="connsiteX529" fmla="*/ 1146351 w 1693671"/>
              <a:gd name="connsiteY529" fmla="*/ 29162 h 95679"/>
              <a:gd name="connsiteX530" fmla="*/ 1150302 w 1693671"/>
              <a:gd name="connsiteY530" fmla="*/ 31211 h 95679"/>
              <a:gd name="connsiteX531" fmla="*/ 1152787 w 1693671"/>
              <a:gd name="connsiteY531" fmla="*/ 34478 h 95679"/>
              <a:gd name="connsiteX532" fmla="*/ 1153667 w 1693671"/>
              <a:gd name="connsiteY532" fmla="*/ 38769 h 95679"/>
              <a:gd name="connsiteX533" fmla="*/ 1153667 w 1693671"/>
              <a:gd name="connsiteY533" fmla="*/ 42915 h 95679"/>
              <a:gd name="connsiteX534" fmla="*/ 1143817 w 1693671"/>
              <a:gd name="connsiteY534" fmla="*/ 42915 h 95679"/>
              <a:gd name="connsiteX535" fmla="*/ 1133817 w 1693671"/>
              <a:gd name="connsiteY535" fmla="*/ 43988 h 95679"/>
              <a:gd name="connsiteX536" fmla="*/ 1126208 w 1693671"/>
              <a:gd name="connsiteY536" fmla="*/ 47206 h 95679"/>
              <a:gd name="connsiteX537" fmla="*/ 1121283 w 1693671"/>
              <a:gd name="connsiteY537" fmla="*/ 52668 h 95679"/>
              <a:gd name="connsiteX538" fmla="*/ 1119579 w 1693671"/>
              <a:gd name="connsiteY538" fmla="*/ 60275 h 95679"/>
              <a:gd name="connsiteX539" fmla="*/ 1120846 w 1693671"/>
              <a:gd name="connsiteY539" fmla="*/ 66468 h 95679"/>
              <a:gd name="connsiteX540" fmla="*/ 1124554 w 1693671"/>
              <a:gd name="connsiteY540" fmla="*/ 71345 h 95679"/>
              <a:gd name="connsiteX541" fmla="*/ 1130259 w 1693671"/>
              <a:gd name="connsiteY541" fmla="*/ 74661 h 95679"/>
              <a:gd name="connsiteX542" fmla="*/ 1137868 w 1693671"/>
              <a:gd name="connsiteY542" fmla="*/ 75880 h 95679"/>
              <a:gd name="connsiteX543" fmla="*/ 1142743 w 1693671"/>
              <a:gd name="connsiteY543" fmla="*/ 75344 h 95679"/>
              <a:gd name="connsiteX544" fmla="*/ 1147082 w 1693671"/>
              <a:gd name="connsiteY544" fmla="*/ 73881 h 95679"/>
              <a:gd name="connsiteX545" fmla="*/ 1150739 w 1693671"/>
              <a:gd name="connsiteY545" fmla="*/ 71736 h 95679"/>
              <a:gd name="connsiteX546" fmla="*/ 1153811 w 1693671"/>
              <a:gd name="connsiteY546" fmla="*/ 69151 h 95679"/>
              <a:gd name="connsiteX547" fmla="*/ 1154254 w 1693671"/>
              <a:gd name="connsiteY547" fmla="*/ 72370 h 95679"/>
              <a:gd name="connsiteX548" fmla="*/ 1155128 w 1693671"/>
              <a:gd name="connsiteY548" fmla="*/ 74905 h 95679"/>
              <a:gd name="connsiteX549" fmla="*/ 1139185 w 1693671"/>
              <a:gd name="connsiteY549" fmla="*/ 68029 h 95679"/>
              <a:gd name="connsiteX550" fmla="*/ 1134547 w 1693671"/>
              <a:gd name="connsiteY550" fmla="*/ 67347 h 95679"/>
              <a:gd name="connsiteX551" fmla="*/ 1131233 w 1693671"/>
              <a:gd name="connsiteY551" fmla="*/ 65445 h 95679"/>
              <a:gd name="connsiteX552" fmla="*/ 1129235 w 1693671"/>
              <a:gd name="connsiteY552" fmla="*/ 62616 h 95679"/>
              <a:gd name="connsiteX553" fmla="*/ 1128599 w 1693671"/>
              <a:gd name="connsiteY553" fmla="*/ 59007 h 95679"/>
              <a:gd name="connsiteX554" fmla="*/ 1129329 w 1693671"/>
              <a:gd name="connsiteY554" fmla="*/ 55350 h 95679"/>
              <a:gd name="connsiteX555" fmla="*/ 1131576 w 1693671"/>
              <a:gd name="connsiteY555" fmla="*/ 52570 h 95679"/>
              <a:gd name="connsiteX556" fmla="*/ 1137088 w 1693671"/>
              <a:gd name="connsiteY556" fmla="*/ 50132 h 95679"/>
              <a:gd name="connsiteX557" fmla="*/ 1145278 w 1693671"/>
              <a:gd name="connsiteY557" fmla="*/ 49303 h 95679"/>
              <a:gd name="connsiteX558" fmla="*/ 1153667 w 1693671"/>
              <a:gd name="connsiteY558" fmla="*/ 49303 h 95679"/>
              <a:gd name="connsiteX559" fmla="*/ 1153667 w 1693671"/>
              <a:gd name="connsiteY559" fmla="*/ 59983 h 95679"/>
              <a:gd name="connsiteX560" fmla="*/ 1151520 w 1693671"/>
              <a:gd name="connsiteY560" fmla="*/ 63007 h 95679"/>
              <a:gd name="connsiteX561" fmla="*/ 1148305 w 1693671"/>
              <a:gd name="connsiteY561" fmla="*/ 65542 h 95679"/>
              <a:gd name="connsiteX562" fmla="*/ 1144110 w 1693671"/>
              <a:gd name="connsiteY562" fmla="*/ 67347 h 95679"/>
              <a:gd name="connsiteX563" fmla="*/ 1139185 w 1693671"/>
              <a:gd name="connsiteY563" fmla="*/ 68029 h 95679"/>
              <a:gd name="connsiteX564" fmla="*/ 1179341 w 1693671"/>
              <a:gd name="connsiteY564" fmla="*/ 74905 h 95679"/>
              <a:gd name="connsiteX565" fmla="*/ 1188361 w 1693671"/>
              <a:gd name="connsiteY565" fmla="*/ 74905 h 95679"/>
              <a:gd name="connsiteX566" fmla="*/ 1188361 w 1693671"/>
              <a:gd name="connsiteY566" fmla="*/ 37063 h 95679"/>
              <a:gd name="connsiteX567" fmla="*/ 1190508 w 1693671"/>
              <a:gd name="connsiteY567" fmla="*/ 33941 h 95679"/>
              <a:gd name="connsiteX568" fmla="*/ 1193242 w 1693671"/>
              <a:gd name="connsiteY568" fmla="*/ 31455 h 95679"/>
              <a:gd name="connsiteX569" fmla="*/ 1197187 w 1693671"/>
              <a:gd name="connsiteY569" fmla="*/ 29553 h 95679"/>
              <a:gd name="connsiteX570" fmla="*/ 1201825 w 1693671"/>
              <a:gd name="connsiteY570" fmla="*/ 28821 h 95679"/>
              <a:gd name="connsiteX571" fmla="*/ 1206893 w 1693671"/>
              <a:gd name="connsiteY571" fmla="*/ 29504 h 95679"/>
              <a:gd name="connsiteX572" fmla="*/ 1210695 w 1693671"/>
              <a:gd name="connsiteY572" fmla="*/ 31698 h 95679"/>
              <a:gd name="connsiteX573" fmla="*/ 1212992 w 1693671"/>
              <a:gd name="connsiteY573" fmla="*/ 35648 h 95679"/>
              <a:gd name="connsiteX574" fmla="*/ 1213772 w 1693671"/>
              <a:gd name="connsiteY574" fmla="*/ 41598 h 95679"/>
              <a:gd name="connsiteX575" fmla="*/ 1213772 w 1693671"/>
              <a:gd name="connsiteY575" fmla="*/ 74905 h 95679"/>
              <a:gd name="connsiteX576" fmla="*/ 1222792 w 1693671"/>
              <a:gd name="connsiteY576" fmla="*/ 74905 h 95679"/>
              <a:gd name="connsiteX577" fmla="*/ 1222792 w 1693671"/>
              <a:gd name="connsiteY577" fmla="*/ 41403 h 95679"/>
              <a:gd name="connsiteX578" fmla="*/ 1221475 w 1693671"/>
              <a:gd name="connsiteY578" fmla="*/ 32332 h 95679"/>
              <a:gd name="connsiteX579" fmla="*/ 1217817 w 1693671"/>
              <a:gd name="connsiteY579" fmla="*/ 25993 h 95679"/>
              <a:gd name="connsiteX580" fmla="*/ 1212012 w 1693671"/>
              <a:gd name="connsiteY580" fmla="*/ 22335 h 95679"/>
              <a:gd name="connsiteX581" fmla="*/ 1204503 w 1693671"/>
              <a:gd name="connsiteY581" fmla="*/ 21165 h 95679"/>
              <a:gd name="connsiteX582" fmla="*/ 1198654 w 1693671"/>
              <a:gd name="connsiteY582" fmla="*/ 22091 h 95679"/>
              <a:gd name="connsiteX583" fmla="*/ 1193579 w 1693671"/>
              <a:gd name="connsiteY583" fmla="*/ 24481 h 95679"/>
              <a:gd name="connsiteX584" fmla="*/ 1190608 w 1693671"/>
              <a:gd name="connsiteY584" fmla="*/ 26919 h 95679"/>
              <a:gd name="connsiteX585" fmla="*/ 1188067 w 1693671"/>
              <a:gd name="connsiteY585" fmla="*/ 29943 h 95679"/>
              <a:gd name="connsiteX586" fmla="*/ 1187437 w 1693671"/>
              <a:gd name="connsiteY586" fmla="*/ 22140 h 95679"/>
              <a:gd name="connsiteX587" fmla="*/ 1179341 w 1693671"/>
              <a:gd name="connsiteY587" fmla="*/ 22140 h 95679"/>
              <a:gd name="connsiteX588" fmla="*/ 1179341 w 1693671"/>
              <a:gd name="connsiteY588" fmla="*/ 74905 h 95679"/>
              <a:gd name="connsiteX589" fmla="*/ 1260707 w 1693671"/>
              <a:gd name="connsiteY589" fmla="*/ 68566 h 95679"/>
              <a:gd name="connsiteX590" fmla="*/ 1253584 w 1693671"/>
              <a:gd name="connsiteY590" fmla="*/ 66908 h 95679"/>
              <a:gd name="connsiteX591" fmla="*/ 1249053 w 1693671"/>
              <a:gd name="connsiteY591" fmla="*/ 62470 h 95679"/>
              <a:gd name="connsiteX592" fmla="*/ 1246512 w 1693671"/>
              <a:gd name="connsiteY592" fmla="*/ 56423 h 95679"/>
              <a:gd name="connsiteX593" fmla="*/ 1245782 w 1693671"/>
              <a:gd name="connsiteY593" fmla="*/ 49547 h 95679"/>
              <a:gd name="connsiteX594" fmla="*/ 1245782 w 1693671"/>
              <a:gd name="connsiteY594" fmla="*/ 47499 h 95679"/>
              <a:gd name="connsiteX595" fmla="*/ 1246512 w 1693671"/>
              <a:gd name="connsiteY595" fmla="*/ 40720 h 95679"/>
              <a:gd name="connsiteX596" fmla="*/ 1249053 w 1693671"/>
              <a:gd name="connsiteY596" fmla="*/ 34624 h 95679"/>
              <a:gd name="connsiteX597" fmla="*/ 1253634 w 1693671"/>
              <a:gd name="connsiteY597" fmla="*/ 30284 h 95679"/>
              <a:gd name="connsiteX598" fmla="*/ 1260707 w 1693671"/>
              <a:gd name="connsiteY598" fmla="*/ 28577 h 95679"/>
              <a:gd name="connsiteX599" fmla="*/ 1265775 w 1693671"/>
              <a:gd name="connsiteY599" fmla="*/ 29504 h 95679"/>
              <a:gd name="connsiteX600" fmla="*/ 1269876 w 1693671"/>
              <a:gd name="connsiteY600" fmla="*/ 32039 h 95679"/>
              <a:gd name="connsiteX601" fmla="*/ 1272554 w 1693671"/>
              <a:gd name="connsiteY601" fmla="*/ 35795 h 95679"/>
              <a:gd name="connsiteX602" fmla="*/ 1273628 w 1693671"/>
              <a:gd name="connsiteY602" fmla="*/ 40281 h 95679"/>
              <a:gd name="connsiteX603" fmla="*/ 1282161 w 1693671"/>
              <a:gd name="connsiteY603" fmla="*/ 40281 h 95679"/>
              <a:gd name="connsiteX604" fmla="*/ 1280557 w 1693671"/>
              <a:gd name="connsiteY604" fmla="*/ 32771 h 95679"/>
              <a:gd name="connsiteX605" fmla="*/ 1276118 w 1693671"/>
              <a:gd name="connsiteY605" fmla="*/ 26675 h 95679"/>
              <a:gd name="connsiteX606" fmla="*/ 1269290 w 1693671"/>
              <a:gd name="connsiteY606" fmla="*/ 22676 h 95679"/>
              <a:gd name="connsiteX607" fmla="*/ 1260707 w 1693671"/>
              <a:gd name="connsiteY607" fmla="*/ 21165 h 95679"/>
              <a:gd name="connsiteX608" fmla="*/ 1250220 w 1693671"/>
              <a:gd name="connsiteY608" fmla="*/ 23311 h 95679"/>
              <a:gd name="connsiteX609" fmla="*/ 1242761 w 1693671"/>
              <a:gd name="connsiteY609" fmla="*/ 29064 h 95679"/>
              <a:gd name="connsiteX610" fmla="*/ 1238223 w 1693671"/>
              <a:gd name="connsiteY610" fmla="*/ 37501 h 95679"/>
              <a:gd name="connsiteX611" fmla="*/ 1236712 w 1693671"/>
              <a:gd name="connsiteY611" fmla="*/ 47499 h 95679"/>
              <a:gd name="connsiteX612" fmla="*/ 1236712 w 1693671"/>
              <a:gd name="connsiteY612" fmla="*/ 49547 h 95679"/>
              <a:gd name="connsiteX613" fmla="*/ 1238223 w 1693671"/>
              <a:gd name="connsiteY613" fmla="*/ 59593 h 95679"/>
              <a:gd name="connsiteX614" fmla="*/ 1242761 w 1693671"/>
              <a:gd name="connsiteY614" fmla="*/ 67932 h 95679"/>
              <a:gd name="connsiteX615" fmla="*/ 1250220 w 1693671"/>
              <a:gd name="connsiteY615" fmla="*/ 73735 h 95679"/>
              <a:gd name="connsiteX616" fmla="*/ 1260707 w 1693671"/>
              <a:gd name="connsiteY616" fmla="*/ 75880 h 95679"/>
              <a:gd name="connsiteX617" fmla="*/ 1268753 w 1693671"/>
              <a:gd name="connsiteY617" fmla="*/ 74467 h 95679"/>
              <a:gd name="connsiteX618" fmla="*/ 1275582 w 1693671"/>
              <a:gd name="connsiteY618" fmla="*/ 70565 h 95679"/>
              <a:gd name="connsiteX619" fmla="*/ 1280313 w 1693671"/>
              <a:gd name="connsiteY619" fmla="*/ 65006 h 95679"/>
              <a:gd name="connsiteX620" fmla="*/ 1282161 w 1693671"/>
              <a:gd name="connsiteY620" fmla="*/ 58276 h 95679"/>
              <a:gd name="connsiteX621" fmla="*/ 1273628 w 1693671"/>
              <a:gd name="connsiteY621" fmla="*/ 58276 h 95679"/>
              <a:gd name="connsiteX622" fmla="*/ 1272461 w 1693671"/>
              <a:gd name="connsiteY622" fmla="*/ 62372 h 95679"/>
              <a:gd name="connsiteX623" fmla="*/ 1269583 w 1693671"/>
              <a:gd name="connsiteY623" fmla="*/ 65591 h 95679"/>
              <a:gd name="connsiteX624" fmla="*/ 1265438 w 1693671"/>
              <a:gd name="connsiteY624" fmla="*/ 67786 h 95679"/>
              <a:gd name="connsiteX625" fmla="*/ 1260707 w 1693671"/>
              <a:gd name="connsiteY625" fmla="*/ 68566 h 95679"/>
              <a:gd name="connsiteX626" fmla="*/ 1306131 w 1693671"/>
              <a:gd name="connsiteY626" fmla="*/ 29991 h 95679"/>
              <a:gd name="connsiteX627" fmla="*/ 1306131 w 1693671"/>
              <a:gd name="connsiteY627" fmla="*/ 0 h 95679"/>
              <a:gd name="connsiteX628" fmla="*/ 1297111 w 1693671"/>
              <a:gd name="connsiteY628" fmla="*/ 0 h 95679"/>
              <a:gd name="connsiteX629" fmla="*/ 1297111 w 1693671"/>
              <a:gd name="connsiteY629" fmla="*/ 74905 h 95679"/>
              <a:gd name="connsiteX630" fmla="*/ 1306131 w 1693671"/>
              <a:gd name="connsiteY630" fmla="*/ 74905 h 95679"/>
              <a:gd name="connsiteX631" fmla="*/ 1306131 w 1693671"/>
              <a:gd name="connsiteY631" fmla="*/ 36575 h 95679"/>
              <a:gd name="connsiteX632" fmla="*/ 1308328 w 1693671"/>
              <a:gd name="connsiteY632" fmla="*/ 33746 h 95679"/>
              <a:gd name="connsiteX633" fmla="*/ 1311056 w 1693671"/>
              <a:gd name="connsiteY633" fmla="*/ 31455 h 95679"/>
              <a:gd name="connsiteX634" fmla="*/ 1315107 w 1693671"/>
              <a:gd name="connsiteY634" fmla="*/ 29504 h 95679"/>
              <a:gd name="connsiteX635" fmla="*/ 1319738 w 1693671"/>
              <a:gd name="connsiteY635" fmla="*/ 28821 h 95679"/>
              <a:gd name="connsiteX636" fmla="*/ 1325000 w 1693671"/>
              <a:gd name="connsiteY636" fmla="*/ 29650 h 95679"/>
              <a:gd name="connsiteX637" fmla="*/ 1328808 w 1693671"/>
              <a:gd name="connsiteY637" fmla="*/ 32186 h 95679"/>
              <a:gd name="connsiteX638" fmla="*/ 1330955 w 1693671"/>
              <a:gd name="connsiteY638" fmla="*/ 36136 h 95679"/>
              <a:gd name="connsiteX639" fmla="*/ 1331686 w 1693671"/>
              <a:gd name="connsiteY639" fmla="*/ 41598 h 95679"/>
              <a:gd name="connsiteX640" fmla="*/ 1331686 w 1693671"/>
              <a:gd name="connsiteY640" fmla="*/ 74905 h 95679"/>
              <a:gd name="connsiteX641" fmla="*/ 1340706 w 1693671"/>
              <a:gd name="connsiteY641" fmla="*/ 74905 h 95679"/>
              <a:gd name="connsiteX642" fmla="*/ 1340706 w 1693671"/>
              <a:gd name="connsiteY642" fmla="*/ 41695 h 95679"/>
              <a:gd name="connsiteX643" fmla="*/ 1339389 w 1693671"/>
              <a:gd name="connsiteY643" fmla="*/ 32527 h 95679"/>
              <a:gd name="connsiteX644" fmla="*/ 1335731 w 1693671"/>
              <a:gd name="connsiteY644" fmla="*/ 26090 h 95679"/>
              <a:gd name="connsiteX645" fmla="*/ 1329932 w 1693671"/>
              <a:gd name="connsiteY645" fmla="*/ 22384 h 95679"/>
              <a:gd name="connsiteX646" fmla="*/ 1322416 w 1693671"/>
              <a:gd name="connsiteY646" fmla="*/ 21165 h 95679"/>
              <a:gd name="connsiteX647" fmla="*/ 1316417 w 1693671"/>
              <a:gd name="connsiteY647" fmla="*/ 22091 h 95679"/>
              <a:gd name="connsiteX648" fmla="*/ 1311299 w 1693671"/>
              <a:gd name="connsiteY648" fmla="*/ 24676 h 95679"/>
              <a:gd name="connsiteX649" fmla="*/ 1308521 w 1693671"/>
              <a:gd name="connsiteY649" fmla="*/ 27065 h 95679"/>
              <a:gd name="connsiteX650" fmla="*/ 1306131 w 1693671"/>
              <a:gd name="connsiteY650" fmla="*/ 29991 h 95679"/>
              <a:gd name="connsiteX651" fmla="*/ 1399787 w 1693671"/>
              <a:gd name="connsiteY651" fmla="*/ 82269 h 95679"/>
              <a:gd name="connsiteX652" fmla="*/ 1399787 w 1693671"/>
              <a:gd name="connsiteY652" fmla="*/ 74905 h 95679"/>
              <a:gd name="connsiteX653" fmla="*/ 1355069 w 1693671"/>
              <a:gd name="connsiteY653" fmla="*/ 74905 h 95679"/>
              <a:gd name="connsiteX654" fmla="*/ 1355069 w 1693671"/>
              <a:gd name="connsiteY654" fmla="*/ 82269 h 95679"/>
              <a:gd name="connsiteX655" fmla="*/ 1399787 w 1693671"/>
              <a:gd name="connsiteY655" fmla="*/ 82269 h 95679"/>
              <a:gd name="connsiteX656" fmla="*/ 1414874 w 1693671"/>
              <a:gd name="connsiteY656" fmla="*/ 74905 h 95679"/>
              <a:gd name="connsiteX657" fmla="*/ 1423901 w 1693671"/>
              <a:gd name="connsiteY657" fmla="*/ 74905 h 95679"/>
              <a:gd name="connsiteX658" fmla="*/ 1423901 w 1693671"/>
              <a:gd name="connsiteY658" fmla="*/ 37063 h 95679"/>
              <a:gd name="connsiteX659" fmla="*/ 1426048 w 1693671"/>
              <a:gd name="connsiteY659" fmla="*/ 33941 h 95679"/>
              <a:gd name="connsiteX660" fmla="*/ 1428775 w 1693671"/>
              <a:gd name="connsiteY660" fmla="*/ 31455 h 95679"/>
              <a:gd name="connsiteX661" fmla="*/ 1432727 w 1693671"/>
              <a:gd name="connsiteY661" fmla="*/ 29553 h 95679"/>
              <a:gd name="connsiteX662" fmla="*/ 1437358 w 1693671"/>
              <a:gd name="connsiteY662" fmla="*/ 28821 h 95679"/>
              <a:gd name="connsiteX663" fmla="*/ 1442433 w 1693671"/>
              <a:gd name="connsiteY663" fmla="*/ 29504 h 95679"/>
              <a:gd name="connsiteX664" fmla="*/ 1446235 w 1693671"/>
              <a:gd name="connsiteY664" fmla="*/ 31698 h 95679"/>
              <a:gd name="connsiteX665" fmla="*/ 1448525 w 1693671"/>
              <a:gd name="connsiteY665" fmla="*/ 35648 h 95679"/>
              <a:gd name="connsiteX666" fmla="*/ 1449306 w 1693671"/>
              <a:gd name="connsiteY666" fmla="*/ 41598 h 95679"/>
              <a:gd name="connsiteX667" fmla="*/ 1449306 w 1693671"/>
              <a:gd name="connsiteY667" fmla="*/ 74905 h 95679"/>
              <a:gd name="connsiteX668" fmla="*/ 1458326 w 1693671"/>
              <a:gd name="connsiteY668" fmla="*/ 74905 h 95679"/>
              <a:gd name="connsiteX669" fmla="*/ 1458326 w 1693671"/>
              <a:gd name="connsiteY669" fmla="*/ 41403 h 95679"/>
              <a:gd name="connsiteX670" fmla="*/ 1457009 w 1693671"/>
              <a:gd name="connsiteY670" fmla="*/ 32332 h 95679"/>
              <a:gd name="connsiteX671" fmla="*/ 1453357 w 1693671"/>
              <a:gd name="connsiteY671" fmla="*/ 25993 h 95679"/>
              <a:gd name="connsiteX672" fmla="*/ 1447552 w 1693671"/>
              <a:gd name="connsiteY672" fmla="*/ 22335 h 95679"/>
              <a:gd name="connsiteX673" fmla="*/ 1440043 w 1693671"/>
              <a:gd name="connsiteY673" fmla="*/ 21165 h 95679"/>
              <a:gd name="connsiteX674" fmla="*/ 1434187 w 1693671"/>
              <a:gd name="connsiteY674" fmla="*/ 22091 h 95679"/>
              <a:gd name="connsiteX675" fmla="*/ 1429119 w 1693671"/>
              <a:gd name="connsiteY675" fmla="*/ 24481 h 95679"/>
              <a:gd name="connsiteX676" fmla="*/ 1426141 w 1693671"/>
              <a:gd name="connsiteY676" fmla="*/ 26919 h 95679"/>
              <a:gd name="connsiteX677" fmla="*/ 1423607 w 1693671"/>
              <a:gd name="connsiteY677" fmla="*/ 29943 h 95679"/>
              <a:gd name="connsiteX678" fmla="*/ 1422970 w 1693671"/>
              <a:gd name="connsiteY678" fmla="*/ 22140 h 95679"/>
              <a:gd name="connsiteX679" fmla="*/ 1414874 w 1693671"/>
              <a:gd name="connsiteY679" fmla="*/ 22140 h 95679"/>
              <a:gd name="connsiteX680" fmla="*/ 1414874 w 1693671"/>
              <a:gd name="connsiteY680" fmla="*/ 74905 h 95679"/>
              <a:gd name="connsiteX681" fmla="*/ 1508437 w 1693671"/>
              <a:gd name="connsiteY681" fmla="*/ 74905 h 95679"/>
              <a:gd name="connsiteX682" fmla="*/ 1517844 w 1693671"/>
              <a:gd name="connsiteY682" fmla="*/ 74905 h 95679"/>
              <a:gd name="connsiteX683" fmla="*/ 1517844 w 1693671"/>
              <a:gd name="connsiteY683" fmla="*/ 74125 h 95679"/>
              <a:gd name="connsiteX684" fmla="*/ 1516483 w 1693671"/>
              <a:gd name="connsiteY684" fmla="*/ 69005 h 95679"/>
              <a:gd name="connsiteX685" fmla="*/ 1515990 w 1693671"/>
              <a:gd name="connsiteY685" fmla="*/ 63396 h 95679"/>
              <a:gd name="connsiteX686" fmla="*/ 1515990 w 1693671"/>
              <a:gd name="connsiteY686" fmla="*/ 38867 h 95679"/>
              <a:gd name="connsiteX687" fmla="*/ 1514386 w 1693671"/>
              <a:gd name="connsiteY687" fmla="*/ 31113 h 95679"/>
              <a:gd name="connsiteX688" fmla="*/ 1509998 w 1693671"/>
              <a:gd name="connsiteY688" fmla="*/ 25554 h 95679"/>
              <a:gd name="connsiteX689" fmla="*/ 1503313 w 1693671"/>
              <a:gd name="connsiteY689" fmla="*/ 22286 h 95679"/>
              <a:gd name="connsiteX690" fmla="*/ 1494973 w 1693671"/>
              <a:gd name="connsiteY690" fmla="*/ 21165 h 95679"/>
              <a:gd name="connsiteX691" fmla="*/ 1486147 w 1693671"/>
              <a:gd name="connsiteY691" fmla="*/ 22530 h 95679"/>
              <a:gd name="connsiteX692" fmla="*/ 1479611 w 1693671"/>
              <a:gd name="connsiteY692" fmla="*/ 26090 h 95679"/>
              <a:gd name="connsiteX693" fmla="*/ 1475417 w 1693671"/>
              <a:gd name="connsiteY693" fmla="*/ 31113 h 95679"/>
              <a:gd name="connsiteX694" fmla="*/ 1473956 w 1693671"/>
              <a:gd name="connsiteY694" fmla="*/ 36770 h 95679"/>
              <a:gd name="connsiteX695" fmla="*/ 1483026 w 1693671"/>
              <a:gd name="connsiteY695" fmla="*/ 36770 h 95679"/>
              <a:gd name="connsiteX696" fmla="*/ 1483806 w 1693671"/>
              <a:gd name="connsiteY696" fmla="*/ 33600 h 95679"/>
              <a:gd name="connsiteX697" fmla="*/ 1486097 w 1693671"/>
              <a:gd name="connsiteY697" fmla="*/ 30918 h 95679"/>
              <a:gd name="connsiteX698" fmla="*/ 1489661 w 1693671"/>
              <a:gd name="connsiteY698" fmla="*/ 29114 h 95679"/>
              <a:gd name="connsiteX699" fmla="*/ 1494486 w 1693671"/>
              <a:gd name="connsiteY699" fmla="*/ 28431 h 95679"/>
              <a:gd name="connsiteX700" fmla="*/ 1499655 w 1693671"/>
              <a:gd name="connsiteY700" fmla="*/ 29162 h 95679"/>
              <a:gd name="connsiteX701" fmla="*/ 1503606 w 1693671"/>
              <a:gd name="connsiteY701" fmla="*/ 31211 h 95679"/>
              <a:gd name="connsiteX702" fmla="*/ 1506097 w 1693671"/>
              <a:gd name="connsiteY702" fmla="*/ 34478 h 95679"/>
              <a:gd name="connsiteX703" fmla="*/ 1506970 w 1693671"/>
              <a:gd name="connsiteY703" fmla="*/ 38769 h 95679"/>
              <a:gd name="connsiteX704" fmla="*/ 1506970 w 1693671"/>
              <a:gd name="connsiteY704" fmla="*/ 42915 h 95679"/>
              <a:gd name="connsiteX705" fmla="*/ 1497120 w 1693671"/>
              <a:gd name="connsiteY705" fmla="*/ 42915 h 95679"/>
              <a:gd name="connsiteX706" fmla="*/ 1487121 w 1693671"/>
              <a:gd name="connsiteY706" fmla="*/ 43988 h 95679"/>
              <a:gd name="connsiteX707" fmla="*/ 1479518 w 1693671"/>
              <a:gd name="connsiteY707" fmla="*/ 47206 h 95679"/>
              <a:gd name="connsiteX708" fmla="*/ 1474593 w 1693671"/>
              <a:gd name="connsiteY708" fmla="*/ 52668 h 95679"/>
              <a:gd name="connsiteX709" fmla="*/ 1472882 w 1693671"/>
              <a:gd name="connsiteY709" fmla="*/ 60275 h 95679"/>
              <a:gd name="connsiteX710" fmla="*/ 1474149 w 1693671"/>
              <a:gd name="connsiteY710" fmla="*/ 66468 h 95679"/>
              <a:gd name="connsiteX711" fmla="*/ 1477857 w 1693671"/>
              <a:gd name="connsiteY711" fmla="*/ 71345 h 95679"/>
              <a:gd name="connsiteX712" fmla="*/ 1483562 w 1693671"/>
              <a:gd name="connsiteY712" fmla="*/ 74661 h 95679"/>
              <a:gd name="connsiteX713" fmla="*/ 1491172 w 1693671"/>
              <a:gd name="connsiteY713" fmla="*/ 75880 h 95679"/>
              <a:gd name="connsiteX714" fmla="*/ 1496047 w 1693671"/>
              <a:gd name="connsiteY714" fmla="*/ 75344 h 95679"/>
              <a:gd name="connsiteX715" fmla="*/ 1500385 w 1693671"/>
              <a:gd name="connsiteY715" fmla="*/ 73881 h 95679"/>
              <a:gd name="connsiteX716" fmla="*/ 1504043 w 1693671"/>
              <a:gd name="connsiteY716" fmla="*/ 71736 h 95679"/>
              <a:gd name="connsiteX717" fmla="*/ 1507120 w 1693671"/>
              <a:gd name="connsiteY717" fmla="*/ 69151 h 95679"/>
              <a:gd name="connsiteX718" fmla="*/ 1507557 w 1693671"/>
              <a:gd name="connsiteY718" fmla="*/ 72370 h 95679"/>
              <a:gd name="connsiteX719" fmla="*/ 1508437 w 1693671"/>
              <a:gd name="connsiteY719" fmla="*/ 74905 h 95679"/>
              <a:gd name="connsiteX720" fmla="*/ 1492489 w 1693671"/>
              <a:gd name="connsiteY720" fmla="*/ 68029 h 95679"/>
              <a:gd name="connsiteX721" fmla="*/ 1487857 w 1693671"/>
              <a:gd name="connsiteY721" fmla="*/ 67347 h 95679"/>
              <a:gd name="connsiteX722" fmla="*/ 1484536 w 1693671"/>
              <a:gd name="connsiteY722" fmla="*/ 65445 h 95679"/>
              <a:gd name="connsiteX723" fmla="*/ 1482539 w 1693671"/>
              <a:gd name="connsiteY723" fmla="*/ 62616 h 95679"/>
              <a:gd name="connsiteX724" fmla="*/ 1481908 w 1693671"/>
              <a:gd name="connsiteY724" fmla="*/ 59007 h 95679"/>
              <a:gd name="connsiteX725" fmla="*/ 1482639 w 1693671"/>
              <a:gd name="connsiteY725" fmla="*/ 55350 h 95679"/>
              <a:gd name="connsiteX726" fmla="*/ 1484880 w 1693671"/>
              <a:gd name="connsiteY726" fmla="*/ 52570 h 95679"/>
              <a:gd name="connsiteX727" fmla="*/ 1490391 w 1693671"/>
              <a:gd name="connsiteY727" fmla="*/ 50132 h 95679"/>
              <a:gd name="connsiteX728" fmla="*/ 1498581 w 1693671"/>
              <a:gd name="connsiteY728" fmla="*/ 49303 h 95679"/>
              <a:gd name="connsiteX729" fmla="*/ 1506970 w 1693671"/>
              <a:gd name="connsiteY729" fmla="*/ 49303 h 95679"/>
              <a:gd name="connsiteX730" fmla="*/ 1506970 w 1693671"/>
              <a:gd name="connsiteY730" fmla="*/ 59983 h 95679"/>
              <a:gd name="connsiteX731" fmla="*/ 1504823 w 1693671"/>
              <a:gd name="connsiteY731" fmla="*/ 63007 h 95679"/>
              <a:gd name="connsiteX732" fmla="*/ 1501608 w 1693671"/>
              <a:gd name="connsiteY732" fmla="*/ 65542 h 95679"/>
              <a:gd name="connsiteX733" fmla="*/ 1497414 w 1693671"/>
              <a:gd name="connsiteY733" fmla="*/ 67347 h 95679"/>
              <a:gd name="connsiteX734" fmla="*/ 1492489 w 1693671"/>
              <a:gd name="connsiteY734" fmla="*/ 68029 h 95679"/>
              <a:gd name="connsiteX735" fmla="*/ 1536789 w 1693671"/>
              <a:gd name="connsiteY735" fmla="*/ 22140 h 95679"/>
              <a:gd name="connsiteX736" fmla="*/ 1528693 w 1693671"/>
              <a:gd name="connsiteY736" fmla="*/ 22140 h 95679"/>
              <a:gd name="connsiteX737" fmla="*/ 1528693 w 1693671"/>
              <a:gd name="connsiteY737" fmla="*/ 74905 h 95679"/>
              <a:gd name="connsiteX738" fmla="*/ 1537276 w 1693671"/>
              <a:gd name="connsiteY738" fmla="*/ 74905 h 95679"/>
              <a:gd name="connsiteX739" fmla="*/ 1537276 w 1693671"/>
              <a:gd name="connsiteY739" fmla="*/ 32917 h 95679"/>
              <a:gd name="connsiteX740" fmla="*/ 1538012 w 1693671"/>
              <a:gd name="connsiteY740" fmla="*/ 31455 h 95679"/>
              <a:gd name="connsiteX741" fmla="*/ 1539130 w 1693671"/>
              <a:gd name="connsiteY741" fmla="*/ 30236 h 95679"/>
              <a:gd name="connsiteX742" fmla="*/ 1541133 w 1693671"/>
              <a:gd name="connsiteY742" fmla="*/ 29211 h 95679"/>
              <a:gd name="connsiteX743" fmla="*/ 1543961 w 1693671"/>
              <a:gd name="connsiteY743" fmla="*/ 28821 h 95679"/>
              <a:gd name="connsiteX744" fmla="*/ 1546495 w 1693671"/>
              <a:gd name="connsiteY744" fmla="*/ 29211 h 95679"/>
              <a:gd name="connsiteX745" fmla="*/ 1548349 w 1693671"/>
              <a:gd name="connsiteY745" fmla="*/ 30333 h 95679"/>
              <a:gd name="connsiteX746" fmla="*/ 1549473 w 1693671"/>
              <a:gd name="connsiteY746" fmla="*/ 32430 h 95679"/>
              <a:gd name="connsiteX747" fmla="*/ 1549860 w 1693671"/>
              <a:gd name="connsiteY747" fmla="*/ 35356 h 95679"/>
              <a:gd name="connsiteX748" fmla="*/ 1549860 w 1693671"/>
              <a:gd name="connsiteY748" fmla="*/ 74905 h 95679"/>
              <a:gd name="connsiteX749" fmla="*/ 1558443 w 1693671"/>
              <a:gd name="connsiteY749" fmla="*/ 74905 h 95679"/>
              <a:gd name="connsiteX750" fmla="*/ 1558443 w 1693671"/>
              <a:gd name="connsiteY750" fmla="*/ 35405 h 95679"/>
              <a:gd name="connsiteX751" fmla="*/ 1558443 w 1693671"/>
              <a:gd name="connsiteY751" fmla="*/ 34917 h 95679"/>
              <a:gd name="connsiteX752" fmla="*/ 1558443 w 1693671"/>
              <a:gd name="connsiteY752" fmla="*/ 34429 h 95679"/>
              <a:gd name="connsiteX753" fmla="*/ 1559030 w 1693671"/>
              <a:gd name="connsiteY753" fmla="*/ 32235 h 95679"/>
              <a:gd name="connsiteX754" fmla="*/ 1560247 w 1693671"/>
              <a:gd name="connsiteY754" fmla="*/ 30430 h 95679"/>
              <a:gd name="connsiteX755" fmla="*/ 1562201 w 1693671"/>
              <a:gd name="connsiteY755" fmla="*/ 29260 h 95679"/>
              <a:gd name="connsiteX756" fmla="*/ 1564978 w 1693671"/>
              <a:gd name="connsiteY756" fmla="*/ 28821 h 95679"/>
              <a:gd name="connsiteX757" fmla="*/ 1567612 w 1693671"/>
              <a:gd name="connsiteY757" fmla="*/ 29211 h 95679"/>
              <a:gd name="connsiteX758" fmla="*/ 1569560 w 1693671"/>
              <a:gd name="connsiteY758" fmla="*/ 30382 h 95679"/>
              <a:gd name="connsiteX759" fmla="*/ 1570684 w 1693671"/>
              <a:gd name="connsiteY759" fmla="*/ 32478 h 95679"/>
              <a:gd name="connsiteX760" fmla="*/ 1571071 w 1693671"/>
              <a:gd name="connsiteY760" fmla="*/ 35405 h 95679"/>
              <a:gd name="connsiteX761" fmla="*/ 1571071 w 1693671"/>
              <a:gd name="connsiteY761" fmla="*/ 74905 h 95679"/>
              <a:gd name="connsiteX762" fmla="*/ 1579654 w 1693671"/>
              <a:gd name="connsiteY762" fmla="*/ 74905 h 95679"/>
              <a:gd name="connsiteX763" fmla="*/ 1579654 w 1693671"/>
              <a:gd name="connsiteY763" fmla="*/ 35502 h 95679"/>
              <a:gd name="connsiteX764" fmla="*/ 1578780 w 1693671"/>
              <a:gd name="connsiteY764" fmla="*/ 28918 h 95679"/>
              <a:gd name="connsiteX765" fmla="*/ 1576245 w 1693671"/>
              <a:gd name="connsiteY765" fmla="*/ 24334 h 95679"/>
              <a:gd name="connsiteX766" fmla="*/ 1572538 w 1693671"/>
              <a:gd name="connsiteY766" fmla="*/ 21993 h 95679"/>
              <a:gd name="connsiteX767" fmla="*/ 1567612 w 1693671"/>
              <a:gd name="connsiteY767" fmla="*/ 21165 h 95679"/>
              <a:gd name="connsiteX768" fmla="*/ 1563905 w 1693671"/>
              <a:gd name="connsiteY768" fmla="*/ 21701 h 95679"/>
              <a:gd name="connsiteX769" fmla="*/ 1560883 w 1693671"/>
              <a:gd name="connsiteY769" fmla="*/ 23018 h 95679"/>
              <a:gd name="connsiteX770" fmla="*/ 1558880 w 1693671"/>
              <a:gd name="connsiteY770" fmla="*/ 24724 h 95679"/>
              <a:gd name="connsiteX771" fmla="*/ 1557276 w 1693671"/>
              <a:gd name="connsiteY771" fmla="*/ 26822 h 95679"/>
              <a:gd name="connsiteX772" fmla="*/ 1555958 w 1693671"/>
              <a:gd name="connsiteY772" fmla="*/ 24627 h 95679"/>
              <a:gd name="connsiteX773" fmla="*/ 1554298 w 1693671"/>
              <a:gd name="connsiteY773" fmla="*/ 22969 h 95679"/>
              <a:gd name="connsiteX774" fmla="*/ 1551321 w 1693671"/>
              <a:gd name="connsiteY774" fmla="*/ 21653 h 95679"/>
              <a:gd name="connsiteX775" fmla="*/ 1547569 w 1693671"/>
              <a:gd name="connsiteY775" fmla="*/ 21165 h 95679"/>
              <a:gd name="connsiteX776" fmla="*/ 1541227 w 1693671"/>
              <a:gd name="connsiteY776" fmla="*/ 22774 h 95679"/>
              <a:gd name="connsiteX777" fmla="*/ 1537032 w 1693671"/>
              <a:gd name="connsiteY777" fmla="*/ 27114 h 95679"/>
              <a:gd name="connsiteX778" fmla="*/ 1536789 w 1693671"/>
              <a:gd name="connsiteY778" fmla="*/ 22140 h 95679"/>
              <a:gd name="connsiteX779" fmla="*/ 1614840 w 1693671"/>
              <a:gd name="connsiteY779" fmla="*/ 75880 h 95679"/>
              <a:gd name="connsiteX780" fmla="*/ 1627762 w 1693671"/>
              <a:gd name="connsiteY780" fmla="*/ 72809 h 95679"/>
              <a:gd name="connsiteX781" fmla="*/ 1635664 w 1693671"/>
              <a:gd name="connsiteY781" fmla="*/ 65688 h 95679"/>
              <a:gd name="connsiteX782" fmla="*/ 1630152 w 1693671"/>
              <a:gd name="connsiteY782" fmla="*/ 61397 h 95679"/>
              <a:gd name="connsiteX783" fmla="*/ 1623910 w 1693671"/>
              <a:gd name="connsiteY783" fmla="*/ 66566 h 95679"/>
              <a:gd name="connsiteX784" fmla="*/ 1615327 w 1693671"/>
              <a:gd name="connsiteY784" fmla="*/ 68517 h 95679"/>
              <a:gd name="connsiteX785" fmla="*/ 1608648 w 1693671"/>
              <a:gd name="connsiteY785" fmla="*/ 67151 h 95679"/>
              <a:gd name="connsiteX786" fmla="*/ 1603480 w 1693671"/>
              <a:gd name="connsiteY786" fmla="*/ 63396 h 95679"/>
              <a:gd name="connsiteX787" fmla="*/ 1600159 w 1693671"/>
              <a:gd name="connsiteY787" fmla="*/ 58227 h 95679"/>
              <a:gd name="connsiteX788" fmla="*/ 1598648 w 1693671"/>
              <a:gd name="connsiteY788" fmla="*/ 51449 h 95679"/>
              <a:gd name="connsiteX789" fmla="*/ 1598648 w 1693671"/>
              <a:gd name="connsiteY789" fmla="*/ 51107 h 95679"/>
              <a:gd name="connsiteX790" fmla="*/ 1636344 w 1693671"/>
              <a:gd name="connsiteY790" fmla="*/ 51107 h 95679"/>
              <a:gd name="connsiteX791" fmla="*/ 1636344 w 1693671"/>
              <a:gd name="connsiteY791" fmla="*/ 47060 h 95679"/>
              <a:gd name="connsiteX792" fmla="*/ 1634934 w 1693671"/>
              <a:gd name="connsiteY792" fmla="*/ 36818 h 95679"/>
              <a:gd name="connsiteX793" fmla="*/ 1630739 w 1693671"/>
              <a:gd name="connsiteY793" fmla="*/ 28577 h 95679"/>
              <a:gd name="connsiteX794" fmla="*/ 1623617 w 1693671"/>
              <a:gd name="connsiteY794" fmla="*/ 23164 h 95679"/>
              <a:gd name="connsiteX795" fmla="*/ 1613667 w 1693671"/>
              <a:gd name="connsiteY795" fmla="*/ 21165 h 95679"/>
              <a:gd name="connsiteX796" fmla="*/ 1604797 w 1693671"/>
              <a:gd name="connsiteY796" fmla="*/ 23018 h 95679"/>
              <a:gd name="connsiteX797" fmla="*/ 1597138 w 1693671"/>
              <a:gd name="connsiteY797" fmla="*/ 28334 h 95679"/>
              <a:gd name="connsiteX798" fmla="*/ 1591676 w 1693671"/>
              <a:gd name="connsiteY798" fmla="*/ 36916 h 95679"/>
              <a:gd name="connsiteX799" fmla="*/ 1589628 w 1693671"/>
              <a:gd name="connsiteY799" fmla="*/ 48328 h 95679"/>
              <a:gd name="connsiteX800" fmla="*/ 1589628 w 1693671"/>
              <a:gd name="connsiteY800" fmla="*/ 50376 h 95679"/>
              <a:gd name="connsiteX801" fmla="*/ 1591482 w 1693671"/>
              <a:gd name="connsiteY801" fmla="*/ 60568 h 95679"/>
              <a:gd name="connsiteX802" fmla="*/ 1596651 w 1693671"/>
              <a:gd name="connsiteY802" fmla="*/ 68663 h 95679"/>
              <a:gd name="connsiteX803" fmla="*/ 1604597 w 1693671"/>
              <a:gd name="connsiteY803" fmla="*/ 73979 h 95679"/>
              <a:gd name="connsiteX804" fmla="*/ 1614840 w 1693671"/>
              <a:gd name="connsiteY804" fmla="*/ 75880 h 95679"/>
              <a:gd name="connsiteX805" fmla="*/ 1613667 w 1693671"/>
              <a:gd name="connsiteY805" fmla="*/ 28577 h 95679"/>
              <a:gd name="connsiteX806" fmla="*/ 1619622 w 1693671"/>
              <a:gd name="connsiteY806" fmla="*/ 29845 h 95679"/>
              <a:gd name="connsiteX807" fmla="*/ 1623810 w 1693671"/>
              <a:gd name="connsiteY807" fmla="*/ 33161 h 95679"/>
              <a:gd name="connsiteX808" fmla="*/ 1626401 w 1693671"/>
              <a:gd name="connsiteY808" fmla="*/ 38038 h 95679"/>
              <a:gd name="connsiteX809" fmla="*/ 1627325 w 1693671"/>
              <a:gd name="connsiteY809" fmla="*/ 43256 h 95679"/>
              <a:gd name="connsiteX810" fmla="*/ 1627325 w 1693671"/>
              <a:gd name="connsiteY810" fmla="*/ 43695 h 95679"/>
              <a:gd name="connsiteX811" fmla="*/ 1598942 w 1693671"/>
              <a:gd name="connsiteY811" fmla="*/ 43695 h 95679"/>
              <a:gd name="connsiteX812" fmla="*/ 1600796 w 1693671"/>
              <a:gd name="connsiteY812" fmla="*/ 37258 h 95679"/>
              <a:gd name="connsiteX813" fmla="*/ 1604110 w 1693671"/>
              <a:gd name="connsiteY813" fmla="*/ 32478 h 95679"/>
              <a:gd name="connsiteX814" fmla="*/ 1608498 w 1693671"/>
              <a:gd name="connsiteY814" fmla="*/ 29601 h 95679"/>
              <a:gd name="connsiteX815" fmla="*/ 1613667 w 1693671"/>
              <a:gd name="connsiteY815" fmla="*/ 28577 h 95679"/>
              <a:gd name="connsiteX816" fmla="*/ 1650608 w 1693671"/>
              <a:gd name="connsiteY816" fmla="*/ 65298 h 95679"/>
              <a:gd name="connsiteX817" fmla="*/ 1693672 w 1693671"/>
              <a:gd name="connsiteY817" fmla="*/ 46816 h 95679"/>
              <a:gd name="connsiteX818" fmla="*/ 1693672 w 1693671"/>
              <a:gd name="connsiteY818" fmla="*/ 39696 h 95679"/>
              <a:gd name="connsiteX819" fmla="*/ 1650608 w 1693671"/>
              <a:gd name="connsiteY819" fmla="*/ 21262 h 95679"/>
              <a:gd name="connsiteX820" fmla="*/ 1650608 w 1693671"/>
              <a:gd name="connsiteY820" fmla="*/ 30576 h 95679"/>
              <a:gd name="connsiteX821" fmla="*/ 1682162 w 1693671"/>
              <a:gd name="connsiteY821" fmla="*/ 42280 h 95679"/>
              <a:gd name="connsiteX822" fmla="*/ 1685089 w 1693671"/>
              <a:gd name="connsiteY822" fmla="*/ 43207 h 95679"/>
              <a:gd name="connsiteX823" fmla="*/ 1682162 w 1693671"/>
              <a:gd name="connsiteY823" fmla="*/ 44036 h 95679"/>
              <a:gd name="connsiteX824" fmla="*/ 1650608 w 1693671"/>
              <a:gd name="connsiteY824" fmla="*/ 55935 h 95679"/>
              <a:gd name="connsiteX825" fmla="*/ 1650608 w 1693671"/>
              <a:gd name="connsiteY825" fmla="*/ 65298 h 9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</a:cxnLst>
            <a:rect l="l" t="t" r="r" b="b"/>
            <a:pathLst>
              <a:path w="1693671" h="95679">
                <a:moveTo>
                  <a:pt x="0" y="48084"/>
                </a:moveTo>
                <a:lnTo>
                  <a:pt x="0" y="49108"/>
                </a:lnTo>
                <a:cubicBezTo>
                  <a:pt x="0" y="52879"/>
                  <a:pt x="487" y="56407"/>
                  <a:pt x="1461" y="59690"/>
                </a:cubicBezTo>
                <a:cubicBezTo>
                  <a:pt x="2434" y="62941"/>
                  <a:pt x="3833" y="65770"/>
                  <a:pt x="5655" y="68176"/>
                </a:cubicBezTo>
                <a:cubicBezTo>
                  <a:pt x="7447" y="70581"/>
                  <a:pt x="9638" y="72467"/>
                  <a:pt x="12241" y="73832"/>
                </a:cubicBezTo>
                <a:cubicBezTo>
                  <a:pt x="14837" y="75198"/>
                  <a:pt x="17753" y="75880"/>
                  <a:pt x="20967" y="75880"/>
                </a:cubicBezTo>
                <a:cubicBezTo>
                  <a:pt x="22884" y="75880"/>
                  <a:pt x="24675" y="75669"/>
                  <a:pt x="26335" y="75247"/>
                </a:cubicBezTo>
                <a:cubicBezTo>
                  <a:pt x="27990" y="74857"/>
                  <a:pt x="29500" y="74287"/>
                  <a:pt x="30867" y="73540"/>
                </a:cubicBezTo>
                <a:cubicBezTo>
                  <a:pt x="31747" y="73052"/>
                  <a:pt x="32559" y="72483"/>
                  <a:pt x="33308" y="71833"/>
                </a:cubicBezTo>
                <a:cubicBezTo>
                  <a:pt x="34088" y="71183"/>
                  <a:pt x="34819" y="70468"/>
                  <a:pt x="35499" y="69688"/>
                </a:cubicBezTo>
                <a:lnTo>
                  <a:pt x="35499" y="74222"/>
                </a:lnTo>
                <a:cubicBezTo>
                  <a:pt x="35499" y="76498"/>
                  <a:pt x="35174" y="78514"/>
                  <a:pt x="34525" y="80270"/>
                </a:cubicBezTo>
                <a:cubicBezTo>
                  <a:pt x="33876" y="82025"/>
                  <a:pt x="32946" y="83488"/>
                  <a:pt x="31747" y="84659"/>
                </a:cubicBezTo>
                <a:cubicBezTo>
                  <a:pt x="30511" y="85861"/>
                  <a:pt x="29032" y="86772"/>
                  <a:pt x="27309" y="87390"/>
                </a:cubicBezTo>
                <a:cubicBezTo>
                  <a:pt x="25586" y="88007"/>
                  <a:pt x="23651" y="88316"/>
                  <a:pt x="21504" y="88316"/>
                </a:cubicBezTo>
                <a:cubicBezTo>
                  <a:pt x="20299" y="88316"/>
                  <a:pt x="19101" y="88186"/>
                  <a:pt x="17896" y="87926"/>
                </a:cubicBezTo>
                <a:cubicBezTo>
                  <a:pt x="16691" y="87699"/>
                  <a:pt x="15493" y="87308"/>
                  <a:pt x="14288" y="86755"/>
                </a:cubicBezTo>
                <a:cubicBezTo>
                  <a:pt x="13083" y="86203"/>
                  <a:pt x="11898" y="85455"/>
                  <a:pt x="10730" y="84513"/>
                </a:cubicBezTo>
                <a:cubicBezTo>
                  <a:pt x="9557" y="83602"/>
                  <a:pt x="8421" y="82480"/>
                  <a:pt x="7316" y="81147"/>
                </a:cubicBezTo>
                <a:lnTo>
                  <a:pt x="2634" y="86561"/>
                </a:lnTo>
                <a:cubicBezTo>
                  <a:pt x="3833" y="88283"/>
                  <a:pt x="5268" y="89730"/>
                  <a:pt x="6922" y="90901"/>
                </a:cubicBezTo>
                <a:cubicBezTo>
                  <a:pt x="8614" y="92071"/>
                  <a:pt x="10368" y="92997"/>
                  <a:pt x="12191" y="93682"/>
                </a:cubicBezTo>
                <a:cubicBezTo>
                  <a:pt x="13976" y="94393"/>
                  <a:pt x="15749" y="94899"/>
                  <a:pt x="17509" y="95192"/>
                </a:cubicBezTo>
                <a:cubicBezTo>
                  <a:pt x="19263" y="95517"/>
                  <a:pt x="20824" y="95679"/>
                  <a:pt x="22191" y="95679"/>
                </a:cubicBezTo>
                <a:cubicBezTo>
                  <a:pt x="25505" y="95679"/>
                  <a:pt x="28526" y="95192"/>
                  <a:pt x="31260" y="94218"/>
                </a:cubicBezTo>
                <a:cubicBezTo>
                  <a:pt x="33988" y="93242"/>
                  <a:pt x="36348" y="91811"/>
                  <a:pt x="38327" y="89925"/>
                </a:cubicBezTo>
                <a:cubicBezTo>
                  <a:pt x="40280" y="88040"/>
                  <a:pt x="41791" y="85748"/>
                  <a:pt x="42865" y="83049"/>
                </a:cubicBezTo>
                <a:cubicBezTo>
                  <a:pt x="43969" y="80351"/>
                  <a:pt x="44525" y="77262"/>
                  <a:pt x="44525" y="73784"/>
                </a:cubicBezTo>
                <a:lnTo>
                  <a:pt x="44525" y="22140"/>
                </a:lnTo>
                <a:lnTo>
                  <a:pt x="36329" y="22140"/>
                </a:lnTo>
                <a:lnTo>
                  <a:pt x="35892" y="27895"/>
                </a:lnTo>
                <a:cubicBezTo>
                  <a:pt x="35274" y="27114"/>
                  <a:pt x="34606" y="26399"/>
                  <a:pt x="33895" y="25749"/>
                </a:cubicBezTo>
                <a:cubicBezTo>
                  <a:pt x="33208" y="25098"/>
                  <a:pt x="32478" y="24530"/>
                  <a:pt x="31697" y="24042"/>
                </a:cubicBezTo>
                <a:cubicBezTo>
                  <a:pt x="30268" y="23099"/>
                  <a:pt x="28658" y="22384"/>
                  <a:pt x="26872" y="21896"/>
                </a:cubicBezTo>
                <a:cubicBezTo>
                  <a:pt x="25112" y="21409"/>
                  <a:pt x="23177" y="21165"/>
                  <a:pt x="21067" y="21165"/>
                </a:cubicBezTo>
                <a:cubicBezTo>
                  <a:pt x="17784" y="21165"/>
                  <a:pt x="14837" y="21831"/>
                  <a:pt x="12241" y="23164"/>
                </a:cubicBezTo>
                <a:cubicBezTo>
                  <a:pt x="9638" y="24497"/>
                  <a:pt x="7428" y="26350"/>
                  <a:pt x="5605" y="28724"/>
                </a:cubicBezTo>
                <a:cubicBezTo>
                  <a:pt x="3789" y="31097"/>
                  <a:pt x="2391" y="33941"/>
                  <a:pt x="1411" y="37258"/>
                </a:cubicBezTo>
                <a:cubicBezTo>
                  <a:pt x="468" y="40541"/>
                  <a:pt x="0" y="44150"/>
                  <a:pt x="0" y="48084"/>
                </a:cubicBezTo>
                <a:close/>
                <a:moveTo>
                  <a:pt x="9020" y="49108"/>
                </a:moveTo>
                <a:lnTo>
                  <a:pt x="9020" y="48084"/>
                </a:lnTo>
                <a:cubicBezTo>
                  <a:pt x="9020" y="45516"/>
                  <a:pt x="9282" y="43077"/>
                  <a:pt x="9800" y="40768"/>
                </a:cubicBezTo>
                <a:cubicBezTo>
                  <a:pt x="10356" y="38428"/>
                  <a:pt x="11217" y="36363"/>
                  <a:pt x="12384" y="34576"/>
                </a:cubicBezTo>
                <a:cubicBezTo>
                  <a:pt x="13520" y="32820"/>
                  <a:pt x="14987" y="31422"/>
                  <a:pt x="16773" y="30382"/>
                </a:cubicBezTo>
                <a:cubicBezTo>
                  <a:pt x="18595" y="29341"/>
                  <a:pt x="20774" y="28821"/>
                  <a:pt x="23308" y="28821"/>
                </a:cubicBezTo>
                <a:cubicBezTo>
                  <a:pt x="24806" y="28821"/>
                  <a:pt x="26173" y="29016"/>
                  <a:pt x="27403" y="29406"/>
                </a:cubicBezTo>
                <a:cubicBezTo>
                  <a:pt x="28639" y="29764"/>
                  <a:pt x="29762" y="30268"/>
                  <a:pt x="30774" y="30918"/>
                </a:cubicBezTo>
                <a:cubicBezTo>
                  <a:pt x="31779" y="31601"/>
                  <a:pt x="32671" y="32397"/>
                  <a:pt x="33451" y="33307"/>
                </a:cubicBezTo>
                <a:cubicBezTo>
                  <a:pt x="34232" y="34218"/>
                  <a:pt x="34918" y="35225"/>
                  <a:pt x="35499" y="36331"/>
                </a:cubicBezTo>
                <a:lnTo>
                  <a:pt x="35499" y="60519"/>
                </a:lnTo>
                <a:cubicBezTo>
                  <a:pt x="34918" y="61657"/>
                  <a:pt x="34232" y="62698"/>
                  <a:pt x="33451" y="63640"/>
                </a:cubicBezTo>
                <a:cubicBezTo>
                  <a:pt x="32671" y="64583"/>
                  <a:pt x="31797" y="65396"/>
                  <a:pt x="30817" y="66078"/>
                </a:cubicBezTo>
                <a:cubicBezTo>
                  <a:pt x="29812" y="66761"/>
                  <a:pt x="28676" y="67297"/>
                  <a:pt x="27403" y="67688"/>
                </a:cubicBezTo>
                <a:cubicBezTo>
                  <a:pt x="26173" y="68045"/>
                  <a:pt x="24775" y="68224"/>
                  <a:pt x="23214" y="68224"/>
                </a:cubicBezTo>
                <a:cubicBezTo>
                  <a:pt x="20711" y="68224"/>
                  <a:pt x="18564" y="67721"/>
                  <a:pt x="16773" y="66713"/>
                </a:cubicBezTo>
                <a:cubicBezTo>
                  <a:pt x="14987" y="65672"/>
                  <a:pt x="13520" y="64274"/>
                  <a:pt x="12384" y="62518"/>
                </a:cubicBezTo>
                <a:cubicBezTo>
                  <a:pt x="11217" y="60763"/>
                  <a:pt x="10356" y="58731"/>
                  <a:pt x="9800" y="56423"/>
                </a:cubicBezTo>
                <a:cubicBezTo>
                  <a:pt x="9282" y="54115"/>
                  <a:pt x="9020" y="51676"/>
                  <a:pt x="9020" y="49108"/>
                </a:cubicBezTo>
                <a:close/>
                <a:moveTo>
                  <a:pt x="61953" y="22140"/>
                </a:moveTo>
                <a:lnTo>
                  <a:pt x="61953" y="29991"/>
                </a:lnTo>
                <a:lnTo>
                  <a:pt x="79899" y="29991"/>
                </a:lnTo>
                <a:lnTo>
                  <a:pt x="79899" y="67103"/>
                </a:lnTo>
                <a:lnTo>
                  <a:pt x="61953" y="67103"/>
                </a:lnTo>
                <a:lnTo>
                  <a:pt x="61953" y="74905"/>
                </a:lnTo>
                <a:lnTo>
                  <a:pt x="106141" y="74905"/>
                </a:lnTo>
                <a:lnTo>
                  <a:pt x="106141" y="67103"/>
                </a:lnTo>
                <a:lnTo>
                  <a:pt x="88925" y="67103"/>
                </a:lnTo>
                <a:lnTo>
                  <a:pt x="88925" y="22140"/>
                </a:lnTo>
                <a:lnTo>
                  <a:pt x="61953" y="22140"/>
                </a:lnTo>
                <a:close/>
                <a:moveTo>
                  <a:pt x="78732" y="8290"/>
                </a:moveTo>
                <a:cubicBezTo>
                  <a:pt x="78732" y="9753"/>
                  <a:pt x="79169" y="10972"/>
                  <a:pt x="80049" y="11948"/>
                </a:cubicBezTo>
                <a:cubicBezTo>
                  <a:pt x="80960" y="12923"/>
                  <a:pt x="82321" y="13411"/>
                  <a:pt x="84144" y="13411"/>
                </a:cubicBezTo>
                <a:cubicBezTo>
                  <a:pt x="85935" y="13411"/>
                  <a:pt x="87283" y="12923"/>
                  <a:pt x="88195" y="11948"/>
                </a:cubicBezTo>
                <a:cubicBezTo>
                  <a:pt x="89100" y="10972"/>
                  <a:pt x="89556" y="9753"/>
                  <a:pt x="89556" y="8290"/>
                </a:cubicBezTo>
                <a:cubicBezTo>
                  <a:pt x="89556" y="7477"/>
                  <a:pt x="89425" y="6730"/>
                  <a:pt x="89169" y="6047"/>
                </a:cubicBezTo>
                <a:cubicBezTo>
                  <a:pt x="88906" y="5364"/>
                  <a:pt x="88519" y="4795"/>
                  <a:pt x="87995" y="4340"/>
                </a:cubicBezTo>
                <a:cubicBezTo>
                  <a:pt x="87577" y="3918"/>
                  <a:pt x="87040" y="3592"/>
                  <a:pt x="86385" y="3365"/>
                </a:cubicBezTo>
                <a:cubicBezTo>
                  <a:pt x="85735" y="3105"/>
                  <a:pt x="84986" y="2975"/>
                  <a:pt x="84144" y="2975"/>
                </a:cubicBezTo>
                <a:cubicBezTo>
                  <a:pt x="83301" y="2975"/>
                  <a:pt x="82533" y="3105"/>
                  <a:pt x="81853" y="3365"/>
                </a:cubicBezTo>
                <a:cubicBezTo>
                  <a:pt x="81204" y="3592"/>
                  <a:pt x="80667" y="3918"/>
                  <a:pt x="80242" y="4340"/>
                </a:cubicBezTo>
                <a:cubicBezTo>
                  <a:pt x="79724" y="4828"/>
                  <a:pt x="79331" y="5413"/>
                  <a:pt x="79075" y="6096"/>
                </a:cubicBezTo>
                <a:cubicBezTo>
                  <a:pt x="78844" y="6778"/>
                  <a:pt x="78732" y="7510"/>
                  <a:pt x="78732" y="8290"/>
                </a:cubicBezTo>
                <a:close/>
                <a:moveTo>
                  <a:pt x="140785" y="9363"/>
                </a:moveTo>
                <a:lnTo>
                  <a:pt x="131715" y="9363"/>
                </a:lnTo>
                <a:lnTo>
                  <a:pt x="131715" y="22140"/>
                </a:lnTo>
                <a:lnTo>
                  <a:pt x="117864" y="22140"/>
                </a:lnTo>
                <a:lnTo>
                  <a:pt x="117864" y="29114"/>
                </a:lnTo>
                <a:lnTo>
                  <a:pt x="131715" y="29114"/>
                </a:lnTo>
                <a:lnTo>
                  <a:pt x="131715" y="57788"/>
                </a:lnTo>
                <a:cubicBezTo>
                  <a:pt x="131715" y="61039"/>
                  <a:pt x="132139" y="63819"/>
                  <a:pt x="132982" y="66128"/>
                </a:cubicBezTo>
                <a:cubicBezTo>
                  <a:pt x="133862" y="68403"/>
                  <a:pt x="135048" y="70256"/>
                  <a:pt x="136540" y="71687"/>
                </a:cubicBezTo>
                <a:cubicBezTo>
                  <a:pt x="138038" y="73150"/>
                  <a:pt x="139792" y="74222"/>
                  <a:pt x="141808" y="74905"/>
                </a:cubicBezTo>
                <a:cubicBezTo>
                  <a:pt x="143856" y="75556"/>
                  <a:pt x="146053" y="75880"/>
                  <a:pt x="148394" y="75880"/>
                </a:cubicBezTo>
                <a:cubicBezTo>
                  <a:pt x="149792" y="75880"/>
                  <a:pt x="151190" y="75815"/>
                  <a:pt x="152588" y="75686"/>
                </a:cubicBezTo>
                <a:cubicBezTo>
                  <a:pt x="154018" y="75556"/>
                  <a:pt x="155366" y="75360"/>
                  <a:pt x="156633" y="75100"/>
                </a:cubicBezTo>
                <a:cubicBezTo>
                  <a:pt x="157900" y="74873"/>
                  <a:pt x="159074" y="74596"/>
                  <a:pt x="160148" y="74271"/>
                </a:cubicBezTo>
                <a:cubicBezTo>
                  <a:pt x="161221" y="73913"/>
                  <a:pt x="162126" y="73507"/>
                  <a:pt x="162875" y="73052"/>
                </a:cubicBezTo>
                <a:lnTo>
                  <a:pt x="161608" y="66664"/>
                </a:lnTo>
                <a:cubicBezTo>
                  <a:pt x="161053" y="66794"/>
                  <a:pt x="160341" y="66957"/>
                  <a:pt x="159461" y="67151"/>
                </a:cubicBezTo>
                <a:cubicBezTo>
                  <a:pt x="158618" y="67314"/>
                  <a:pt x="157707" y="67477"/>
                  <a:pt x="156733" y="67639"/>
                </a:cubicBezTo>
                <a:cubicBezTo>
                  <a:pt x="155722" y="67802"/>
                  <a:pt x="154698" y="67948"/>
                  <a:pt x="153662" y="68078"/>
                </a:cubicBezTo>
                <a:cubicBezTo>
                  <a:pt x="152620" y="68176"/>
                  <a:pt x="151608" y="68224"/>
                  <a:pt x="150635" y="68224"/>
                </a:cubicBezTo>
                <a:cubicBezTo>
                  <a:pt x="149305" y="68224"/>
                  <a:pt x="148038" y="68061"/>
                  <a:pt x="146833" y="67737"/>
                </a:cubicBezTo>
                <a:cubicBezTo>
                  <a:pt x="145660" y="67412"/>
                  <a:pt x="144623" y="66842"/>
                  <a:pt x="143712" y="66030"/>
                </a:cubicBezTo>
                <a:cubicBezTo>
                  <a:pt x="142801" y="65249"/>
                  <a:pt x="142083" y="64193"/>
                  <a:pt x="141565" y="62860"/>
                </a:cubicBezTo>
                <a:cubicBezTo>
                  <a:pt x="141047" y="61527"/>
                  <a:pt x="140785" y="59836"/>
                  <a:pt x="140785" y="57788"/>
                </a:cubicBezTo>
                <a:lnTo>
                  <a:pt x="140785" y="29114"/>
                </a:lnTo>
                <a:lnTo>
                  <a:pt x="160878" y="29114"/>
                </a:lnTo>
                <a:lnTo>
                  <a:pt x="160878" y="22140"/>
                </a:lnTo>
                <a:lnTo>
                  <a:pt x="140785" y="22140"/>
                </a:lnTo>
                <a:lnTo>
                  <a:pt x="140785" y="9363"/>
                </a:lnTo>
                <a:close/>
                <a:moveTo>
                  <a:pt x="237144" y="95192"/>
                </a:moveTo>
                <a:lnTo>
                  <a:pt x="246164" y="95192"/>
                </a:lnTo>
                <a:lnTo>
                  <a:pt x="246164" y="69834"/>
                </a:lnTo>
                <a:cubicBezTo>
                  <a:pt x="246819" y="70549"/>
                  <a:pt x="247518" y="71216"/>
                  <a:pt x="248261" y="71833"/>
                </a:cubicBezTo>
                <a:cubicBezTo>
                  <a:pt x="249010" y="72418"/>
                  <a:pt x="249809" y="72955"/>
                  <a:pt x="250652" y="73442"/>
                </a:cubicBezTo>
                <a:cubicBezTo>
                  <a:pt x="252050" y="74222"/>
                  <a:pt x="253611" y="74824"/>
                  <a:pt x="255334" y="75247"/>
                </a:cubicBezTo>
                <a:cubicBezTo>
                  <a:pt x="257088" y="75669"/>
                  <a:pt x="258979" y="75880"/>
                  <a:pt x="260989" y="75880"/>
                </a:cubicBezTo>
                <a:cubicBezTo>
                  <a:pt x="264310" y="75880"/>
                  <a:pt x="267250" y="75198"/>
                  <a:pt x="269821" y="73832"/>
                </a:cubicBezTo>
                <a:cubicBezTo>
                  <a:pt x="272418" y="72467"/>
                  <a:pt x="274597" y="70581"/>
                  <a:pt x="276351" y="68176"/>
                </a:cubicBezTo>
                <a:cubicBezTo>
                  <a:pt x="278111" y="65770"/>
                  <a:pt x="279441" y="62941"/>
                  <a:pt x="280352" y="59690"/>
                </a:cubicBezTo>
                <a:cubicBezTo>
                  <a:pt x="281263" y="56407"/>
                  <a:pt x="281719" y="52879"/>
                  <a:pt x="281719" y="49108"/>
                </a:cubicBezTo>
                <a:lnTo>
                  <a:pt x="281719" y="48084"/>
                </a:lnTo>
                <a:cubicBezTo>
                  <a:pt x="281719" y="44150"/>
                  <a:pt x="281263" y="40541"/>
                  <a:pt x="280352" y="37258"/>
                </a:cubicBezTo>
                <a:cubicBezTo>
                  <a:pt x="279441" y="33941"/>
                  <a:pt x="278111" y="31097"/>
                  <a:pt x="276351" y="28724"/>
                </a:cubicBezTo>
                <a:cubicBezTo>
                  <a:pt x="274597" y="26350"/>
                  <a:pt x="272418" y="24497"/>
                  <a:pt x="269821" y="23164"/>
                </a:cubicBezTo>
                <a:cubicBezTo>
                  <a:pt x="267219" y="21831"/>
                  <a:pt x="264229" y="21165"/>
                  <a:pt x="260845" y="21165"/>
                </a:cubicBezTo>
                <a:cubicBezTo>
                  <a:pt x="258929" y="21165"/>
                  <a:pt x="257125" y="21376"/>
                  <a:pt x="255433" y="21799"/>
                </a:cubicBezTo>
                <a:cubicBezTo>
                  <a:pt x="253773" y="22189"/>
                  <a:pt x="252262" y="22774"/>
                  <a:pt x="250895" y="23554"/>
                </a:cubicBezTo>
                <a:cubicBezTo>
                  <a:pt x="249922" y="24075"/>
                  <a:pt x="249010" y="24708"/>
                  <a:pt x="248168" y="25456"/>
                </a:cubicBezTo>
                <a:cubicBezTo>
                  <a:pt x="247319" y="26171"/>
                  <a:pt x="246538" y="26984"/>
                  <a:pt x="245827" y="27895"/>
                </a:cubicBezTo>
                <a:lnTo>
                  <a:pt x="245384" y="22140"/>
                </a:lnTo>
                <a:lnTo>
                  <a:pt x="237144" y="22140"/>
                </a:lnTo>
                <a:lnTo>
                  <a:pt x="237144" y="95192"/>
                </a:lnTo>
                <a:close/>
                <a:moveTo>
                  <a:pt x="272693" y="48084"/>
                </a:moveTo>
                <a:lnTo>
                  <a:pt x="272693" y="49108"/>
                </a:lnTo>
                <a:cubicBezTo>
                  <a:pt x="272693" y="51676"/>
                  <a:pt x="272406" y="54131"/>
                  <a:pt x="271819" y="56472"/>
                </a:cubicBezTo>
                <a:cubicBezTo>
                  <a:pt x="271263" y="58813"/>
                  <a:pt x="270402" y="60877"/>
                  <a:pt x="269235" y="62665"/>
                </a:cubicBezTo>
                <a:cubicBezTo>
                  <a:pt x="268061" y="64453"/>
                  <a:pt x="266569" y="65884"/>
                  <a:pt x="264747" y="66957"/>
                </a:cubicBezTo>
                <a:cubicBezTo>
                  <a:pt x="262924" y="67997"/>
                  <a:pt x="260764" y="68517"/>
                  <a:pt x="258261" y="68517"/>
                </a:cubicBezTo>
                <a:cubicBezTo>
                  <a:pt x="256701" y="68517"/>
                  <a:pt x="255271" y="68322"/>
                  <a:pt x="253966" y="67932"/>
                </a:cubicBezTo>
                <a:cubicBezTo>
                  <a:pt x="252699" y="67541"/>
                  <a:pt x="251545" y="67005"/>
                  <a:pt x="250508" y="66322"/>
                </a:cubicBezTo>
                <a:cubicBezTo>
                  <a:pt x="249597" y="65737"/>
                  <a:pt x="248786" y="65022"/>
                  <a:pt x="248068" y="64176"/>
                </a:cubicBezTo>
                <a:cubicBezTo>
                  <a:pt x="247356" y="63331"/>
                  <a:pt x="246719" y="62421"/>
                  <a:pt x="246164" y="61446"/>
                </a:cubicBezTo>
                <a:lnTo>
                  <a:pt x="246164" y="36038"/>
                </a:lnTo>
                <a:cubicBezTo>
                  <a:pt x="246782" y="34933"/>
                  <a:pt x="247500" y="33925"/>
                  <a:pt x="248311" y="33015"/>
                </a:cubicBezTo>
                <a:cubicBezTo>
                  <a:pt x="249123" y="32104"/>
                  <a:pt x="250053" y="31340"/>
                  <a:pt x="251095" y="30723"/>
                </a:cubicBezTo>
                <a:cubicBezTo>
                  <a:pt x="252038" y="30105"/>
                  <a:pt x="253093" y="29634"/>
                  <a:pt x="254260" y="29309"/>
                </a:cubicBezTo>
                <a:cubicBezTo>
                  <a:pt x="255465" y="28983"/>
                  <a:pt x="256763" y="28821"/>
                  <a:pt x="258161" y="28821"/>
                </a:cubicBezTo>
                <a:cubicBezTo>
                  <a:pt x="260702" y="28821"/>
                  <a:pt x="262880" y="29341"/>
                  <a:pt x="264697" y="30382"/>
                </a:cubicBezTo>
                <a:cubicBezTo>
                  <a:pt x="266519" y="31422"/>
                  <a:pt x="268030" y="32820"/>
                  <a:pt x="269235" y="34576"/>
                </a:cubicBezTo>
                <a:cubicBezTo>
                  <a:pt x="270402" y="36363"/>
                  <a:pt x="271263" y="38428"/>
                  <a:pt x="271819" y="40768"/>
                </a:cubicBezTo>
                <a:cubicBezTo>
                  <a:pt x="272406" y="43077"/>
                  <a:pt x="272693" y="45516"/>
                  <a:pt x="272693" y="48084"/>
                </a:cubicBezTo>
                <a:close/>
                <a:moveTo>
                  <a:pt x="330851" y="74905"/>
                </a:moveTo>
                <a:lnTo>
                  <a:pt x="339040" y="74905"/>
                </a:lnTo>
                <a:lnTo>
                  <a:pt x="339040" y="22140"/>
                </a:lnTo>
                <a:lnTo>
                  <a:pt x="329971" y="22140"/>
                </a:lnTo>
                <a:lnTo>
                  <a:pt x="329971" y="59983"/>
                </a:lnTo>
                <a:cubicBezTo>
                  <a:pt x="329484" y="61121"/>
                  <a:pt x="328866" y="62177"/>
                  <a:pt x="328116" y="63153"/>
                </a:cubicBezTo>
                <a:cubicBezTo>
                  <a:pt x="327405" y="64095"/>
                  <a:pt x="326556" y="64908"/>
                  <a:pt x="325582" y="65591"/>
                </a:cubicBezTo>
                <a:cubicBezTo>
                  <a:pt x="324409" y="66436"/>
                  <a:pt x="323029" y="67103"/>
                  <a:pt x="321438" y="67590"/>
                </a:cubicBezTo>
                <a:cubicBezTo>
                  <a:pt x="319846" y="68045"/>
                  <a:pt x="318042" y="68273"/>
                  <a:pt x="316026" y="68273"/>
                </a:cubicBezTo>
                <a:cubicBezTo>
                  <a:pt x="314303" y="68273"/>
                  <a:pt x="312774" y="68045"/>
                  <a:pt x="311438" y="67590"/>
                </a:cubicBezTo>
                <a:cubicBezTo>
                  <a:pt x="310139" y="67135"/>
                  <a:pt x="309034" y="66339"/>
                  <a:pt x="308123" y="65201"/>
                </a:cubicBezTo>
                <a:cubicBezTo>
                  <a:pt x="307212" y="64095"/>
                  <a:pt x="306531" y="62600"/>
                  <a:pt x="306076" y="60715"/>
                </a:cubicBezTo>
                <a:cubicBezTo>
                  <a:pt x="305620" y="58829"/>
                  <a:pt x="305395" y="56455"/>
                  <a:pt x="305395" y="53594"/>
                </a:cubicBezTo>
                <a:lnTo>
                  <a:pt x="305395" y="22140"/>
                </a:lnTo>
                <a:lnTo>
                  <a:pt x="296369" y="22140"/>
                </a:lnTo>
                <a:lnTo>
                  <a:pt x="296369" y="53497"/>
                </a:lnTo>
                <a:cubicBezTo>
                  <a:pt x="296369" y="57431"/>
                  <a:pt x="296794" y="60812"/>
                  <a:pt x="297636" y="63640"/>
                </a:cubicBezTo>
                <a:cubicBezTo>
                  <a:pt x="298517" y="66436"/>
                  <a:pt x="299752" y="68744"/>
                  <a:pt x="301344" y="70565"/>
                </a:cubicBezTo>
                <a:cubicBezTo>
                  <a:pt x="302936" y="72386"/>
                  <a:pt x="304858" y="73735"/>
                  <a:pt x="307099" y="74613"/>
                </a:cubicBezTo>
                <a:cubicBezTo>
                  <a:pt x="309340" y="75458"/>
                  <a:pt x="311843" y="75880"/>
                  <a:pt x="314609" y="75880"/>
                </a:cubicBezTo>
                <a:cubicBezTo>
                  <a:pt x="318054" y="75880"/>
                  <a:pt x="321094" y="75166"/>
                  <a:pt x="323728" y="73735"/>
                </a:cubicBezTo>
                <a:cubicBezTo>
                  <a:pt x="326363" y="72272"/>
                  <a:pt x="328553" y="70240"/>
                  <a:pt x="330314" y="67639"/>
                </a:cubicBezTo>
                <a:lnTo>
                  <a:pt x="330851" y="74905"/>
                </a:lnTo>
                <a:close/>
                <a:moveTo>
                  <a:pt x="390026" y="60909"/>
                </a:moveTo>
                <a:cubicBezTo>
                  <a:pt x="390026" y="61754"/>
                  <a:pt x="389863" y="62551"/>
                  <a:pt x="389539" y="63299"/>
                </a:cubicBezTo>
                <a:cubicBezTo>
                  <a:pt x="389214" y="64047"/>
                  <a:pt x="388740" y="64729"/>
                  <a:pt x="388122" y="65347"/>
                </a:cubicBezTo>
                <a:cubicBezTo>
                  <a:pt x="387117" y="66355"/>
                  <a:pt x="385719" y="67151"/>
                  <a:pt x="383927" y="67737"/>
                </a:cubicBezTo>
                <a:cubicBezTo>
                  <a:pt x="382142" y="68289"/>
                  <a:pt x="380045" y="68566"/>
                  <a:pt x="377642" y="68566"/>
                </a:cubicBezTo>
                <a:cubicBezTo>
                  <a:pt x="376112" y="68566"/>
                  <a:pt x="374564" y="68403"/>
                  <a:pt x="373004" y="68078"/>
                </a:cubicBezTo>
                <a:cubicBezTo>
                  <a:pt x="371443" y="67753"/>
                  <a:pt x="370032" y="67200"/>
                  <a:pt x="368765" y="66420"/>
                </a:cubicBezTo>
                <a:cubicBezTo>
                  <a:pt x="367461" y="65640"/>
                  <a:pt x="366374" y="64616"/>
                  <a:pt x="365494" y="63347"/>
                </a:cubicBezTo>
                <a:cubicBezTo>
                  <a:pt x="364652" y="62080"/>
                  <a:pt x="364165" y="60519"/>
                  <a:pt x="364034" y="58666"/>
                </a:cubicBezTo>
                <a:lnTo>
                  <a:pt x="355014" y="58666"/>
                </a:lnTo>
                <a:cubicBezTo>
                  <a:pt x="355014" y="60909"/>
                  <a:pt x="355513" y="63072"/>
                  <a:pt x="356524" y="65152"/>
                </a:cubicBezTo>
                <a:cubicBezTo>
                  <a:pt x="357561" y="67232"/>
                  <a:pt x="359059" y="69053"/>
                  <a:pt x="361006" y="70614"/>
                </a:cubicBezTo>
                <a:cubicBezTo>
                  <a:pt x="362929" y="72207"/>
                  <a:pt x="365282" y="73491"/>
                  <a:pt x="368079" y="74467"/>
                </a:cubicBezTo>
                <a:cubicBezTo>
                  <a:pt x="370875" y="75409"/>
                  <a:pt x="374065" y="75880"/>
                  <a:pt x="377642" y="75880"/>
                </a:cubicBezTo>
                <a:cubicBezTo>
                  <a:pt x="380763" y="75880"/>
                  <a:pt x="383634" y="75507"/>
                  <a:pt x="386268" y="74759"/>
                </a:cubicBezTo>
                <a:cubicBezTo>
                  <a:pt x="388902" y="74011"/>
                  <a:pt x="391162" y="72955"/>
                  <a:pt x="393047" y="71590"/>
                </a:cubicBezTo>
                <a:cubicBezTo>
                  <a:pt x="394932" y="70224"/>
                  <a:pt x="396399" y="68582"/>
                  <a:pt x="397435" y="66664"/>
                </a:cubicBezTo>
                <a:cubicBezTo>
                  <a:pt x="398509" y="64746"/>
                  <a:pt x="399046" y="62616"/>
                  <a:pt x="399046" y="60275"/>
                </a:cubicBezTo>
                <a:cubicBezTo>
                  <a:pt x="399046" y="58097"/>
                  <a:pt x="398578" y="56179"/>
                  <a:pt x="397635" y="54521"/>
                </a:cubicBezTo>
                <a:cubicBezTo>
                  <a:pt x="396724" y="52863"/>
                  <a:pt x="395388" y="51400"/>
                  <a:pt x="393634" y="50132"/>
                </a:cubicBezTo>
                <a:cubicBezTo>
                  <a:pt x="391880" y="48896"/>
                  <a:pt x="389714" y="47840"/>
                  <a:pt x="387148" y="46962"/>
                </a:cubicBezTo>
                <a:cubicBezTo>
                  <a:pt x="384576" y="46052"/>
                  <a:pt x="381668" y="45255"/>
                  <a:pt x="378422" y="44572"/>
                </a:cubicBezTo>
                <a:cubicBezTo>
                  <a:pt x="375950" y="44085"/>
                  <a:pt x="373903" y="43581"/>
                  <a:pt x="372273" y="43061"/>
                </a:cubicBezTo>
                <a:cubicBezTo>
                  <a:pt x="370681" y="42541"/>
                  <a:pt x="369414" y="41956"/>
                  <a:pt x="368472" y="41305"/>
                </a:cubicBezTo>
                <a:cubicBezTo>
                  <a:pt x="367498" y="40655"/>
                  <a:pt x="366811" y="39923"/>
                  <a:pt x="366424" y="39111"/>
                </a:cubicBezTo>
                <a:cubicBezTo>
                  <a:pt x="366031" y="38298"/>
                  <a:pt x="365838" y="37372"/>
                  <a:pt x="365838" y="36331"/>
                </a:cubicBezTo>
                <a:cubicBezTo>
                  <a:pt x="365838" y="35323"/>
                  <a:pt x="366081" y="34348"/>
                  <a:pt x="366568" y="33405"/>
                </a:cubicBezTo>
                <a:cubicBezTo>
                  <a:pt x="367055" y="32462"/>
                  <a:pt x="367785" y="31633"/>
                  <a:pt x="368765" y="30918"/>
                </a:cubicBezTo>
                <a:cubicBezTo>
                  <a:pt x="369708" y="30202"/>
                  <a:pt x="370894" y="29634"/>
                  <a:pt x="372323" y="29211"/>
                </a:cubicBezTo>
                <a:cubicBezTo>
                  <a:pt x="373784" y="28789"/>
                  <a:pt x="375475" y="28577"/>
                  <a:pt x="377392" y="28577"/>
                </a:cubicBezTo>
                <a:cubicBezTo>
                  <a:pt x="379246" y="28577"/>
                  <a:pt x="380906" y="28837"/>
                  <a:pt x="382367" y="29357"/>
                </a:cubicBezTo>
                <a:cubicBezTo>
                  <a:pt x="383865" y="29878"/>
                  <a:pt x="385132" y="30560"/>
                  <a:pt x="386175" y="31405"/>
                </a:cubicBezTo>
                <a:cubicBezTo>
                  <a:pt x="387211" y="32251"/>
                  <a:pt x="388028" y="33226"/>
                  <a:pt x="388609" y="34332"/>
                </a:cubicBezTo>
                <a:cubicBezTo>
                  <a:pt x="389196" y="35405"/>
                  <a:pt x="389489" y="36510"/>
                  <a:pt x="389489" y="37647"/>
                </a:cubicBezTo>
                <a:lnTo>
                  <a:pt x="398509" y="37647"/>
                </a:lnTo>
                <a:cubicBezTo>
                  <a:pt x="398509" y="35340"/>
                  <a:pt x="398010" y="33194"/>
                  <a:pt x="396998" y="31211"/>
                </a:cubicBezTo>
                <a:cubicBezTo>
                  <a:pt x="396024" y="29195"/>
                  <a:pt x="394626" y="27439"/>
                  <a:pt x="392804" y="25943"/>
                </a:cubicBezTo>
                <a:cubicBezTo>
                  <a:pt x="390987" y="24448"/>
                  <a:pt x="388771" y="23278"/>
                  <a:pt x="386175" y="22433"/>
                </a:cubicBezTo>
                <a:cubicBezTo>
                  <a:pt x="383571" y="21587"/>
                  <a:pt x="380644" y="21165"/>
                  <a:pt x="377392" y="21165"/>
                </a:cubicBezTo>
                <a:cubicBezTo>
                  <a:pt x="374371" y="21165"/>
                  <a:pt x="371593" y="21571"/>
                  <a:pt x="369059" y="22384"/>
                </a:cubicBezTo>
                <a:cubicBezTo>
                  <a:pt x="366549" y="23196"/>
                  <a:pt x="364389" y="24302"/>
                  <a:pt x="362567" y="25700"/>
                </a:cubicBezTo>
                <a:cubicBezTo>
                  <a:pt x="360750" y="27098"/>
                  <a:pt x="359333" y="28740"/>
                  <a:pt x="358328" y="30625"/>
                </a:cubicBezTo>
                <a:cubicBezTo>
                  <a:pt x="357317" y="32478"/>
                  <a:pt x="356818" y="34478"/>
                  <a:pt x="356818" y="36624"/>
                </a:cubicBezTo>
                <a:cubicBezTo>
                  <a:pt x="356818" y="38802"/>
                  <a:pt x="357305" y="40720"/>
                  <a:pt x="358278" y="42378"/>
                </a:cubicBezTo>
                <a:cubicBezTo>
                  <a:pt x="359252" y="44004"/>
                  <a:pt x="360638" y="45418"/>
                  <a:pt x="362423" y="46621"/>
                </a:cubicBezTo>
                <a:cubicBezTo>
                  <a:pt x="364177" y="47856"/>
                  <a:pt x="366293" y="48913"/>
                  <a:pt x="368765" y="49791"/>
                </a:cubicBezTo>
                <a:cubicBezTo>
                  <a:pt x="371268" y="50668"/>
                  <a:pt x="374027" y="51416"/>
                  <a:pt x="377055" y="52034"/>
                </a:cubicBezTo>
                <a:cubicBezTo>
                  <a:pt x="379527" y="52522"/>
                  <a:pt x="381586" y="53074"/>
                  <a:pt x="383247" y="53692"/>
                </a:cubicBezTo>
                <a:cubicBezTo>
                  <a:pt x="384907" y="54277"/>
                  <a:pt x="386237" y="54927"/>
                  <a:pt x="387248" y="55643"/>
                </a:cubicBezTo>
                <a:cubicBezTo>
                  <a:pt x="388253" y="56358"/>
                  <a:pt x="388971" y="57154"/>
                  <a:pt x="389389" y="58032"/>
                </a:cubicBezTo>
                <a:cubicBezTo>
                  <a:pt x="389814" y="58877"/>
                  <a:pt x="390026" y="59836"/>
                  <a:pt x="390026" y="60909"/>
                </a:cubicBezTo>
                <a:close/>
                <a:moveTo>
                  <a:pt x="422866" y="29991"/>
                </a:moveTo>
                <a:lnTo>
                  <a:pt x="422866" y="0"/>
                </a:lnTo>
                <a:lnTo>
                  <a:pt x="413846" y="0"/>
                </a:lnTo>
                <a:lnTo>
                  <a:pt x="413846" y="74905"/>
                </a:lnTo>
                <a:lnTo>
                  <a:pt x="422866" y="74905"/>
                </a:lnTo>
                <a:lnTo>
                  <a:pt x="422866" y="36575"/>
                </a:lnTo>
                <a:cubicBezTo>
                  <a:pt x="423521" y="35534"/>
                  <a:pt x="424251" y="34592"/>
                  <a:pt x="425063" y="33746"/>
                </a:cubicBezTo>
                <a:cubicBezTo>
                  <a:pt x="425905" y="32868"/>
                  <a:pt x="426817" y="32104"/>
                  <a:pt x="427791" y="31455"/>
                </a:cubicBezTo>
                <a:cubicBezTo>
                  <a:pt x="429027" y="30609"/>
                  <a:pt x="430381" y="29959"/>
                  <a:pt x="431842" y="29504"/>
                </a:cubicBezTo>
                <a:cubicBezTo>
                  <a:pt x="433302" y="29048"/>
                  <a:pt x="434850" y="28821"/>
                  <a:pt x="436473" y="28821"/>
                </a:cubicBezTo>
                <a:cubicBezTo>
                  <a:pt x="438458" y="28789"/>
                  <a:pt x="440212" y="29064"/>
                  <a:pt x="441742" y="29650"/>
                </a:cubicBezTo>
                <a:cubicBezTo>
                  <a:pt x="443271" y="30202"/>
                  <a:pt x="444538" y="31048"/>
                  <a:pt x="445543" y="32186"/>
                </a:cubicBezTo>
                <a:cubicBezTo>
                  <a:pt x="446486" y="33226"/>
                  <a:pt x="447203" y="34543"/>
                  <a:pt x="447690" y="36136"/>
                </a:cubicBezTo>
                <a:cubicBezTo>
                  <a:pt x="448177" y="37697"/>
                  <a:pt x="448421" y="39517"/>
                  <a:pt x="448421" y="41598"/>
                </a:cubicBezTo>
                <a:lnTo>
                  <a:pt x="448421" y="74905"/>
                </a:lnTo>
                <a:lnTo>
                  <a:pt x="457441" y="74905"/>
                </a:lnTo>
                <a:lnTo>
                  <a:pt x="457441" y="41695"/>
                </a:lnTo>
                <a:cubicBezTo>
                  <a:pt x="457441" y="38152"/>
                  <a:pt x="457004" y="35096"/>
                  <a:pt x="456130" y="32527"/>
                </a:cubicBezTo>
                <a:cubicBezTo>
                  <a:pt x="455281" y="29927"/>
                  <a:pt x="454064" y="27781"/>
                  <a:pt x="452472" y="26090"/>
                </a:cubicBezTo>
                <a:cubicBezTo>
                  <a:pt x="450874" y="24400"/>
                  <a:pt x="448939" y="23164"/>
                  <a:pt x="446667" y="22384"/>
                </a:cubicBezTo>
                <a:cubicBezTo>
                  <a:pt x="444426" y="21571"/>
                  <a:pt x="441917" y="21165"/>
                  <a:pt x="439157" y="21165"/>
                </a:cubicBezTo>
                <a:cubicBezTo>
                  <a:pt x="437041" y="21197"/>
                  <a:pt x="435044" y="21506"/>
                  <a:pt x="433159" y="22091"/>
                </a:cubicBezTo>
                <a:cubicBezTo>
                  <a:pt x="431305" y="22676"/>
                  <a:pt x="429601" y="23538"/>
                  <a:pt x="428040" y="24676"/>
                </a:cubicBezTo>
                <a:cubicBezTo>
                  <a:pt x="427060" y="25359"/>
                  <a:pt x="426136" y="26155"/>
                  <a:pt x="425256" y="27065"/>
                </a:cubicBezTo>
                <a:cubicBezTo>
                  <a:pt x="424382" y="27943"/>
                  <a:pt x="423583" y="28918"/>
                  <a:pt x="422866" y="29991"/>
                </a:cubicBezTo>
                <a:close/>
                <a:moveTo>
                  <a:pt x="572776" y="65347"/>
                </a:moveTo>
                <a:lnTo>
                  <a:pt x="572776" y="55789"/>
                </a:lnTo>
                <a:lnTo>
                  <a:pt x="542926" y="44280"/>
                </a:lnTo>
                <a:lnTo>
                  <a:pt x="540342" y="43402"/>
                </a:lnTo>
                <a:lnTo>
                  <a:pt x="542926" y="42573"/>
                </a:lnTo>
                <a:lnTo>
                  <a:pt x="572776" y="30869"/>
                </a:lnTo>
                <a:lnTo>
                  <a:pt x="572776" y="21311"/>
                </a:lnTo>
                <a:lnTo>
                  <a:pt x="531422" y="39745"/>
                </a:lnTo>
                <a:lnTo>
                  <a:pt x="531422" y="46864"/>
                </a:lnTo>
                <a:lnTo>
                  <a:pt x="572776" y="65347"/>
                </a:lnTo>
                <a:close/>
                <a:moveTo>
                  <a:pt x="590498" y="74905"/>
                </a:moveTo>
                <a:lnTo>
                  <a:pt x="599524" y="74905"/>
                </a:lnTo>
                <a:lnTo>
                  <a:pt x="599524" y="37063"/>
                </a:lnTo>
                <a:cubicBezTo>
                  <a:pt x="600135" y="35925"/>
                  <a:pt x="600853" y="34884"/>
                  <a:pt x="601665" y="33941"/>
                </a:cubicBezTo>
                <a:cubicBezTo>
                  <a:pt x="602514" y="32999"/>
                  <a:pt x="603425" y="32169"/>
                  <a:pt x="604399" y="31455"/>
                </a:cubicBezTo>
                <a:cubicBezTo>
                  <a:pt x="605597" y="30642"/>
                  <a:pt x="606914" y="30008"/>
                  <a:pt x="608350" y="29553"/>
                </a:cubicBezTo>
                <a:cubicBezTo>
                  <a:pt x="609779" y="29064"/>
                  <a:pt x="611321" y="28821"/>
                  <a:pt x="612982" y="28821"/>
                </a:cubicBezTo>
                <a:cubicBezTo>
                  <a:pt x="614898" y="28821"/>
                  <a:pt x="616590" y="29048"/>
                  <a:pt x="618050" y="29504"/>
                </a:cubicBezTo>
                <a:cubicBezTo>
                  <a:pt x="619548" y="29959"/>
                  <a:pt x="620815" y="30691"/>
                  <a:pt x="621858" y="31698"/>
                </a:cubicBezTo>
                <a:cubicBezTo>
                  <a:pt x="622863" y="32706"/>
                  <a:pt x="623624" y="34023"/>
                  <a:pt x="624149" y="35648"/>
                </a:cubicBezTo>
                <a:cubicBezTo>
                  <a:pt x="624667" y="37274"/>
                  <a:pt x="624929" y="39257"/>
                  <a:pt x="624929" y="41598"/>
                </a:cubicBezTo>
                <a:lnTo>
                  <a:pt x="624929" y="74905"/>
                </a:lnTo>
                <a:lnTo>
                  <a:pt x="633949" y="74905"/>
                </a:lnTo>
                <a:lnTo>
                  <a:pt x="633949" y="41403"/>
                </a:lnTo>
                <a:cubicBezTo>
                  <a:pt x="633949" y="37891"/>
                  <a:pt x="633512" y="34868"/>
                  <a:pt x="632632" y="32332"/>
                </a:cubicBezTo>
                <a:cubicBezTo>
                  <a:pt x="631789" y="29764"/>
                  <a:pt x="630566" y="27651"/>
                  <a:pt x="628974" y="25993"/>
                </a:cubicBezTo>
                <a:cubicBezTo>
                  <a:pt x="627382" y="24334"/>
                  <a:pt x="625447" y="23115"/>
                  <a:pt x="623175" y="22335"/>
                </a:cubicBezTo>
                <a:cubicBezTo>
                  <a:pt x="620928" y="21555"/>
                  <a:pt x="618425" y="21165"/>
                  <a:pt x="615659" y="21165"/>
                </a:cubicBezTo>
                <a:cubicBezTo>
                  <a:pt x="613612" y="21197"/>
                  <a:pt x="611664" y="21506"/>
                  <a:pt x="609811" y="22091"/>
                </a:cubicBezTo>
                <a:cubicBezTo>
                  <a:pt x="607988" y="22644"/>
                  <a:pt x="606296" y="23440"/>
                  <a:pt x="604736" y="24481"/>
                </a:cubicBezTo>
                <a:cubicBezTo>
                  <a:pt x="603700" y="25163"/>
                  <a:pt x="602707" y="25977"/>
                  <a:pt x="601765" y="26919"/>
                </a:cubicBezTo>
                <a:cubicBezTo>
                  <a:pt x="600853" y="27829"/>
                  <a:pt x="600010" y="28837"/>
                  <a:pt x="599230" y="29943"/>
                </a:cubicBezTo>
                <a:lnTo>
                  <a:pt x="598594" y="22140"/>
                </a:lnTo>
                <a:lnTo>
                  <a:pt x="590498" y="22140"/>
                </a:lnTo>
                <a:lnTo>
                  <a:pt x="590498" y="74905"/>
                </a:lnTo>
                <a:close/>
                <a:moveTo>
                  <a:pt x="684054" y="74905"/>
                </a:moveTo>
                <a:lnTo>
                  <a:pt x="693467" y="74905"/>
                </a:lnTo>
                <a:lnTo>
                  <a:pt x="693467" y="74125"/>
                </a:lnTo>
                <a:cubicBezTo>
                  <a:pt x="692881" y="72662"/>
                  <a:pt x="692425" y="70955"/>
                  <a:pt x="692100" y="69005"/>
                </a:cubicBezTo>
                <a:cubicBezTo>
                  <a:pt x="691776" y="67022"/>
                  <a:pt x="691613" y="65152"/>
                  <a:pt x="691613" y="63396"/>
                </a:cubicBezTo>
                <a:lnTo>
                  <a:pt x="691613" y="38867"/>
                </a:lnTo>
                <a:cubicBezTo>
                  <a:pt x="691613" y="35908"/>
                  <a:pt x="691077" y="33324"/>
                  <a:pt x="690003" y="31113"/>
                </a:cubicBezTo>
                <a:cubicBezTo>
                  <a:pt x="688936" y="28902"/>
                  <a:pt x="687469" y="27049"/>
                  <a:pt x="685615" y="25554"/>
                </a:cubicBezTo>
                <a:cubicBezTo>
                  <a:pt x="683730" y="24091"/>
                  <a:pt x="681501" y="23002"/>
                  <a:pt x="678936" y="22286"/>
                </a:cubicBezTo>
                <a:cubicBezTo>
                  <a:pt x="676364" y="21538"/>
                  <a:pt x="673586" y="21165"/>
                  <a:pt x="670596" y="21165"/>
                </a:cubicBezTo>
                <a:cubicBezTo>
                  <a:pt x="667313" y="21165"/>
                  <a:pt x="664373" y="21620"/>
                  <a:pt x="661770" y="22530"/>
                </a:cubicBezTo>
                <a:cubicBezTo>
                  <a:pt x="659198" y="23440"/>
                  <a:pt x="657026" y="24627"/>
                  <a:pt x="655234" y="26090"/>
                </a:cubicBezTo>
                <a:cubicBezTo>
                  <a:pt x="653412" y="27586"/>
                  <a:pt x="652013" y="29260"/>
                  <a:pt x="651040" y="31113"/>
                </a:cubicBezTo>
                <a:cubicBezTo>
                  <a:pt x="650097" y="32966"/>
                  <a:pt x="649610" y="34852"/>
                  <a:pt x="649579" y="36770"/>
                </a:cubicBezTo>
                <a:lnTo>
                  <a:pt x="658649" y="36770"/>
                </a:lnTo>
                <a:cubicBezTo>
                  <a:pt x="658649" y="35664"/>
                  <a:pt x="658911" y="34608"/>
                  <a:pt x="659429" y="33600"/>
                </a:cubicBezTo>
                <a:cubicBezTo>
                  <a:pt x="659978" y="32559"/>
                  <a:pt x="660746" y="31666"/>
                  <a:pt x="661720" y="30918"/>
                </a:cubicBezTo>
                <a:cubicBezTo>
                  <a:pt x="662694" y="30170"/>
                  <a:pt x="663880" y="29569"/>
                  <a:pt x="665278" y="29114"/>
                </a:cubicBezTo>
                <a:cubicBezTo>
                  <a:pt x="666714" y="28658"/>
                  <a:pt x="668318" y="28431"/>
                  <a:pt x="670109" y="28431"/>
                </a:cubicBezTo>
                <a:cubicBezTo>
                  <a:pt x="672026" y="28431"/>
                  <a:pt x="673748" y="28675"/>
                  <a:pt x="675278" y="29162"/>
                </a:cubicBezTo>
                <a:cubicBezTo>
                  <a:pt x="676838" y="29650"/>
                  <a:pt x="678156" y="30333"/>
                  <a:pt x="679229" y="31211"/>
                </a:cubicBezTo>
                <a:cubicBezTo>
                  <a:pt x="680303" y="32121"/>
                  <a:pt x="681133" y="33210"/>
                  <a:pt x="681713" y="34478"/>
                </a:cubicBezTo>
                <a:cubicBezTo>
                  <a:pt x="682300" y="35746"/>
                  <a:pt x="682594" y="37176"/>
                  <a:pt x="682594" y="38769"/>
                </a:cubicBezTo>
                <a:lnTo>
                  <a:pt x="682594" y="42915"/>
                </a:lnTo>
                <a:lnTo>
                  <a:pt x="672744" y="42915"/>
                </a:lnTo>
                <a:cubicBezTo>
                  <a:pt x="669067" y="42915"/>
                  <a:pt x="665734" y="43272"/>
                  <a:pt x="662744" y="43988"/>
                </a:cubicBezTo>
                <a:cubicBezTo>
                  <a:pt x="659785" y="44703"/>
                  <a:pt x="657251" y="45775"/>
                  <a:pt x="655134" y="47206"/>
                </a:cubicBezTo>
                <a:cubicBezTo>
                  <a:pt x="653025" y="48669"/>
                  <a:pt x="651383" y="50489"/>
                  <a:pt x="650209" y="52668"/>
                </a:cubicBezTo>
                <a:cubicBezTo>
                  <a:pt x="649073" y="54846"/>
                  <a:pt x="648505" y="57382"/>
                  <a:pt x="648505" y="60275"/>
                </a:cubicBezTo>
                <a:cubicBezTo>
                  <a:pt x="648505" y="62486"/>
                  <a:pt x="648930" y="64550"/>
                  <a:pt x="649772" y="66468"/>
                </a:cubicBezTo>
                <a:cubicBezTo>
                  <a:pt x="650653" y="68354"/>
                  <a:pt x="651889" y="69980"/>
                  <a:pt x="653480" y="71345"/>
                </a:cubicBezTo>
                <a:cubicBezTo>
                  <a:pt x="655041" y="72743"/>
                  <a:pt x="656945" y="73849"/>
                  <a:pt x="659186" y="74661"/>
                </a:cubicBezTo>
                <a:cubicBezTo>
                  <a:pt x="661458" y="75474"/>
                  <a:pt x="663998" y="75880"/>
                  <a:pt x="666795" y="75880"/>
                </a:cubicBezTo>
                <a:cubicBezTo>
                  <a:pt x="668518" y="75880"/>
                  <a:pt x="670140" y="75702"/>
                  <a:pt x="671670" y="75344"/>
                </a:cubicBezTo>
                <a:cubicBezTo>
                  <a:pt x="673199" y="74986"/>
                  <a:pt x="674641" y="74499"/>
                  <a:pt x="676008" y="73881"/>
                </a:cubicBezTo>
                <a:cubicBezTo>
                  <a:pt x="677344" y="73264"/>
                  <a:pt x="678561" y="72548"/>
                  <a:pt x="679666" y="71736"/>
                </a:cubicBezTo>
                <a:cubicBezTo>
                  <a:pt x="680802" y="70923"/>
                  <a:pt x="681826" y="70061"/>
                  <a:pt x="682737" y="69151"/>
                </a:cubicBezTo>
                <a:cubicBezTo>
                  <a:pt x="682837" y="70256"/>
                  <a:pt x="682981" y="71329"/>
                  <a:pt x="683180" y="72370"/>
                </a:cubicBezTo>
                <a:cubicBezTo>
                  <a:pt x="683405" y="73377"/>
                  <a:pt x="683699" y="74222"/>
                  <a:pt x="684054" y="74905"/>
                </a:cubicBezTo>
                <a:close/>
                <a:moveTo>
                  <a:pt x="668112" y="68029"/>
                </a:moveTo>
                <a:cubicBezTo>
                  <a:pt x="666352" y="68029"/>
                  <a:pt x="664810" y="67802"/>
                  <a:pt x="663474" y="67347"/>
                </a:cubicBezTo>
                <a:cubicBezTo>
                  <a:pt x="662144" y="66891"/>
                  <a:pt x="661040" y="66258"/>
                  <a:pt x="660159" y="65445"/>
                </a:cubicBezTo>
                <a:cubicBezTo>
                  <a:pt x="659286" y="64664"/>
                  <a:pt x="658618" y="63721"/>
                  <a:pt x="658162" y="62616"/>
                </a:cubicBezTo>
                <a:cubicBezTo>
                  <a:pt x="657737" y="61511"/>
                  <a:pt x="657525" y="60308"/>
                  <a:pt x="657525" y="59007"/>
                </a:cubicBezTo>
                <a:cubicBezTo>
                  <a:pt x="657525" y="57642"/>
                  <a:pt x="657769" y="56423"/>
                  <a:pt x="658256" y="55350"/>
                </a:cubicBezTo>
                <a:cubicBezTo>
                  <a:pt x="658780" y="54277"/>
                  <a:pt x="659529" y="53351"/>
                  <a:pt x="660503" y="52570"/>
                </a:cubicBezTo>
                <a:cubicBezTo>
                  <a:pt x="661870" y="51465"/>
                  <a:pt x="663705" y="50652"/>
                  <a:pt x="666015" y="50132"/>
                </a:cubicBezTo>
                <a:cubicBezTo>
                  <a:pt x="668355" y="49579"/>
                  <a:pt x="671083" y="49303"/>
                  <a:pt x="674204" y="49303"/>
                </a:cubicBezTo>
                <a:lnTo>
                  <a:pt x="682594" y="49303"/>
                </a:lnTo>
                <a:lnTo>
                  <a:pt x="682594" y="59983"/>
                </a:lnTo>
                <a:cubicBezTo>
                  <a:pt x="682075" y="61023"/>
                  <a:pt x="681358" y="62031"/>
                  <a:pt x="680446" y="63007"/>
                </a:cubicBezTo>
                <a:cubicBezTo>
                  <a:pt x="679535" y="63949"/>
                  <a:pt x="678461" y="64794"/>
                  <a:pt x="677232" y="65542"/>
                </a:cubicBezTo>
                <a:cubicBezTo>
                  <a:pt x="675958" y="66290"/>
                  <a:pt x="674560" y="66891"/>
                  <a:pt x="673037" y="67347"/>
                </a:cubicBezTo>
                <a:cubicBezTo>
                  <a:pt x="671508" y="67802"/>
                  <a:pt x="669866" y="68029"/>
                  <a:pt x="668112" y="68029"/>
                </a:cubicBezTo>
                <a:close/>
                <a:moveTo>
                  <a:pt x="712412" y="22140"/>
                </a:moveTo>
                <a:lnTo>
                  <a:pt x="704316" y="22140"/>
                </a:lnTo>
                <a:lnTo>
                  <a:pt x="704316" y="74905"/>
                </a:lnTo>
                <a:lnTo>
                  <a:pt x="712899" y="74905"/>
                </a:lnTo>
                <a:lnTo>
                  <a:pt x="712899" y="32917"/>
                </a:lnTo>
                <a:cubicBezTo>
                  <a:pt x="713093" y="32397"/>
                  <a:pt x="713336" y="31910"/>
                  <a:pt x="713629" y="31455"/>
                </a:cubicBezTo>
                <a:cubicBezTo>
                  <a:pt x="713954" y="30999"/>
                  <a:pt x="714328" y="30593"/>
                  <a:pt x="714753" y="30236"/>
                </a:cubicBezTo>
                <a:cubicBezTo>
                  <a:pt x="715309" y="29780"/>
                  <a:pt x="715970" y="29438"/>
                  <a:pt x="716750" y="29211"/>
                </a:cubicBezTo>
                <a:cubicBezTo>
                  <a:pt x="717568" y="28951"/>
                  <a:pt x="718511" y="28821"/>
                  <a:pt x="719578" y="28821"/>
                </a:cubicBezTo>
                <a:cubicBezTo>
                  <a:pt x="720558" y="28821"/>
                  <a:pt x="721401" y="28951"/>
                  <a:pt x="722119" y="29211"/>
                </a:cubicBezTo>
                <a:cubicBezTo>
                  <a:pt x="722861" y="29438"/>
                  <a:pt x="723479" y="29812"/>
                  <a:pt x="723973" y="30333"/>
                </a:cubicBezTo>
                <a:cubicBezTo>
                  <a:pt x="724491" y="30885"/>
                  <a:pt x="724865" y="31584"/>
                  <a:pt x="725090" y="32430"/>
                </a:cubicBezTo>
                <a:cubicBezTo>
                  <a:pt x="725352" y="33275"/>
                  <a:pt x="725483" y="34250"/>
                  <a:pt x="725483" y="35356"/>
                </a:cubicBezTo>
                <a:lnTo>
                  <a:pt x="725483" y="74905"/>
                </a:lnTo>
                <a:lnTo>
                  <a:pt x="734066" y="74905"/>
                </a:lnTo>
                <a:lnTo>
                  <a:pt x="734066" y="35405"/>
                </a:lnTo>
                <a:cubicBezTo>
                  <a:pt x="734066" y="35209"/>
                  <a:pt x="734066" y="35047"/>
                  <a:pt x="734066" y="34917"/>
                </a:cubicBezTo>
                <a:cubicBezTo>
                  <a:pt x="734066" y="34754"/>
                  <a:pt x="734066" y="34592"/>
                  <a:pt x="734066" y="34429"/>
                </a:cubicBezTo>
                <a:cubicBezTo>
                  <a:pt x="734160" y="33616"/>
                  <a:pt x="734359" y="32885"/>
                  <a:pt x="734653" y="32235"/>
                </a:cubicBezTo>
                <a:cubicBezTo>
                  <a:pt x="734940" y="31552"/>
                  <a:pt x="735346" y="30950"/>
                  <a:pt x="735870" y="30430"/>
                </a:cubicBezTo>
                <a:cubicBezTo>
                  <a:pt x="736388" y="29943"/>
                  <a:pt x="737037" y="29553"/>
                  <a:pt x="737817" y="29260"/>
                </a:cubicBezTo>
                <a:cubicBezTo>
                  <a:pt x="738598" y="28967"/>
                  <a:pt x="739528" y="28821"/>
                  <a:pt x="740602" y="28821"/>
                </a:cubicBezTo>
                <a:cubicBezTo>
                  <a:pt x="741606" y="28821"/>
                  <a:pt x="742487" y="28951"/>
                  <a:pt x="743236" y="29211"/>
                </a:cubicBezTo>
                <a:cubicBezTo>
                  <a:pt x="744016" y="29471"/>
                  <a:pt x="744665" y="29862"/>
                  <a:pt x="745183" y="30382"/>
                </a:cubicBezTo>
                <a:cubicBezTo>
                  <a:pt x="745670" y="30934"/>
                  <a:pt x="746045" y="31633"/>
                  <a:pt x="746307" y="32478"/>
                </a:cubicBezTo>
                <a:cubicBezTo>
                  <a:pt x="746563" y="33324"/>
                  <a:pt x="746694" y="34299"/>
                  <a:pt x="746694" y="35405"/>
                </a:cubicBezTo>
                <a:lnTo>
                  <a:pt x="746694" y="74905"/>
                </a:lnTo>
                <a:lnTo>
                  <a:pt x="755277" y="74905"/>
                </a:lnTo>
                <a:lnTo>
                  <a:pt x="755277" y="35502"/>
                </a:lnTo>
                <a:cubicBezTo>
                  <a:pt x="755277" y="32966"/>
                  <a:pt x="754983" y="30772"/>
                  <a:pt x="754403" y="28918"/>
                </a:cubicBezTo>
                <a:cubicBezTo>
                  <a:pt x="753816" y="27033"/>
                  <a:pt x="752967" y="25505"/>
                  <a:pt x="751862" y="24334"/>
                </a:cubicBezTo>
                <a:cubicBezTo>
                  <a:pt x="750857" y="23294"/>
                  <a:pt x="749621" y="22514"/>
                  <a:pt x="748161" y="21993"/>
                </a:cubicBezTo>
                <a:cubicBezTo>
                  <a:pt x="746694" y="21441"/>
                  <a:pt x="745052" y="21165"/>
                  <a:pt x="743236" y="21165"/>
                </a:cubicBezTo>
                <a:cubicBezTo>
                  <a:pt x="741900" y="21197"/>
                  <a:pt x="740664" y="21376"/>
                  <a:pt x="739528" y="21701"/>
                </a:cubicBezTo>
                <a:cubicBezTo>
                  <a:pt x="738423" y="22026"/>
                  <a:pt x="737412" y="22465"/>
                  <a:pt x="736500" y="23018"/>
                </a:cubicBezTo>
                <a:cubicBezTo>
                  <a:pt x="735789" y="23505"/>
                  <a:pt x="735121" y="24075"/>
                  <a:pt x="734503" y="24724"/>
                </a:cubicBezTo>
                <a:cubicBezTo>
                  <a:pt x="733885" y="25375"/>
                  <a:pt x="733348" y="26074"/>
                  <a:pt x="732892" y="26822"/>
                </a:cubicBezTo>
                <a:cubicBezTo>
                  <a:pt x="732537" y="26009"/>
                  <a:pt x="732100" y="25277"/>
                  <a:pt x="731575" y="24627"/>
                </a:cubicBezTo>
                <a:cubicBezTo>
                  <a:pt x="731088" y="23977"/>
                  <a:pt x="730539" y="23424"/>
                  <a:pt x="729921" y="22969"/>
                </a:cubicBezTo>
                <a:cubicBezTo>
                  <a:pt x="729072" y="22384"/>
                  <a:pt x="728080" y="21945"/>
                  <a:pt x="726944" y="21653"/>
                </a:cubicBezTo>
                <a:cubicBezTo>
                  <a:pt x="725839" y="21327"/>
                  <a:pt x="724591" y="21165"/>
                  <a:pt x="723192" y="21165"/>
                </a:cubicBezTo>
                <a:cubicBezTo>
                  <a:pt x="720720" y="21197"/>
                  <a:pt x="718604" y="21734"/>
                  <a:pt x="716850" y="22774"/>
                </a:cubicBezTo>
                <a:cubicBezTo>
                  <a:pt x="715127" y="23814"/>
                  <a:pt x="713729" y="25261"/>
                  <a:pt x="712656" y="27114"/>
                </a:cubicBezTo>
                <a:lnTo>
                  <a:pt x="712412" y="22140"/>
                </a:lnTo>
                <a:close/>
                <a:moveTo>
                  <a:pt x="790463" y="75880"/>
                </a:moveTo>
                <a:cubicBezTo>
                  <a:pt x="795601" y="75880"/>
                  <a:pt x="799908" y="74857"/>
                  <a:pt x="803385" y="72809"/>
                </a:cubicBezTo>
                <a:cubicBezTo>
                  <a:pt x="806899" y="70727"/>
                  <a:pt x="809527" y="68354"/>
                  <a:pt x="811287" y="65688"/>
                </a:cubicBezTo>
                <a:lnTo>
                  <a:pt x="805775" y="61397"/>
                </a:lnTo>
                <a:cubicBezTo>
                  <a:pt x="804115" y="63543"/>
                  <a:pt x="802036" y="65266"/>
                  <a:pt x="799533" y="66566"/>
                </a:cubicBezTo>
                <a:cubicBezTo>
                  <a:pt x="797030" y="67867"/>
                  <a:pt x="794165" y="68517"/>
                  <a:pt x="790950" y="68517"/>
                </a:cubicBezTo>
                <a:cubicBezTo>
                  <a:pt x="788510" y="68517"/>
                  <a:pt x="786281" y="68061"/>
                  <a:pt x="784271" y="67151"/>
                </a:cubicBezTo>
                <a:cubicBezTo>
                  <a:pt x="782255" y="66241"/>
                  <a:pt x="780532" y="64990"/>
                  <a:pt x="779097" y="63396"/>
                </a:cubicBezTo>
                <a:cubicBezTo>
                  <a:pt x="777698" y="61901"/>
                  <a:pt x="776594" y="60178"/>
                  <a:pt x="775782" y="58227"/>
                </a:cubicBezTo>
                <a:cubicBezTo>
                  <a:pt x="775002" y="56276"/>
                  <a:pt x="774496" y="54017"/>
                  <a:pt x="774271" y="51449"/>
                </a:cubicBezTo>
                <a:lnTo>
                  <a:pt x="774271" y="51107"/>
                </a:lnTo>
                <a:lnTo>
                  <a:pt x="811968" y="51107"/>
                </a:lnTo>
                <a:lnTo>
                  <a:pt x="811968" y="47060"/>
                </a:lnTo>
                <a:cubicBezTo>
                  <a:pt x="811968" y="43386"/>
                  <a:pt x="811493" y="39972"/>
                  <a:pt x="810551" y="36818"/>
                </a:cubicBezTo>
                <a:cubicBezTo>
                  <a:pt x="809645" y="33665"/>
                  <a:pt x="808247" y="30918"/>
                  <a:pt x="806362" y="28577"/>
                </a:cubicBezTo>
                <a:cubicBezTo>
                  <a:pt x="804471" y="26269"/>
                  <a:pt x="802099" y="24465"/>
                  <a:pt x="799240" y="23164"/>
                </a:cubicBezTo>
                <a:cubicBezTo>
                  <a:pt x="796412" y="21831"/>
                  <a:pt x="793098" y="21165"/>
                  <a:pt x="789290" y="21165"/>
                </a:cubicBezTo>
                <a:cubicBezTo>
                  <a:pt x="786269" y="21165"/>
                  <a:pt x="783310" y="21782"/>
                  <a:pt x="780414" y="23018"/>
                </a:cubicBezTo>
                <a:cubicBezTo>
                  <a:pt x="777555" y="24253"/>
                  <a:pt x="775002" y="26025"/>
                  <a:pt x="772761" y="28334"/>
                </a:cubicBezTo>
                <a:cubicBezTo>
                  <a:pt x="770482" y="30674"/>
                  <a:pt x="768666" y="33535"/>
                  <a:pt x="767299" y="36916"/>
                </a:cubicBezTo>
                <a:cubicBezTo>
                  <a:pt x="765932" y="40265"/>
                  <a:pt x="765252" y="44069"/>
                  <a:pt x="765252" y="48328"/>
                </a:cubicBezTo>
                <a:lnTo>
                  <a:pt x="765252" y="50376"/>
                </a:lnTo>
                <a:cubicBezTo>
                  <a:pt x="765252" y="54050"/>
                  <a:pt x="765869" y="57447"/>
                  <a:pt x="767106" y="60568"/>
                </a:cubicBezTo>
                <a:cubicBezTo>
                  <a:pt x="768335" y="63689"/>
                  <a:pt x="770058" y="66387"/>
                  <a:pt x="772274" y="68663"/>
                </a:cubicBezTo>
                <a:cubicBezTo>
                  <a:pt x="774484" y="70939"/>
                  <a:pt x="777130" y="72711"/>
                  <a:pt x="780220" y="73979"/>
                </a:cubicBezTo>
                <a:cubicBezTo>
                  <a:pt x="783341" y="75247"/>
                  <a:pt x="786756" y="75880"/>
                  <a:pt x="790463" y="75880"/>
                </a:cubicBezTo>
                <a:close/>
                <a:moveTo>
                  <a:pt x="789290" y="28577"/>
                </a:moveTo>
                <a:cubicBezTo>
                  <a:pt x="791600" y="28577"/>
                  <a:pt x="793584" y="29000"/>
                  <a:pt x="795239" y="29845"/>
                </a:cubicBezTo>
                <a:cubicBezTo>
                  <a:pt x="796930" y="30691"/>
                  <a:pt x="798329" y="31796"/>
                  <a:pt x="799433" y="33161"/>
                </a:cubicBezTo>
                <a:cubicBezTo>
                  <a:pt x="800538" y="34526"/>
                  <a:pt x="801400" y="36152"/>
                  <a:pt x="802018" y="38038"/>
                </a:cubicBezTo>
                <a:cubicBezTo>
                  <a:pt x="802636" y="39891"/>
                  <a:pt x="802948" y="41630"/>
                  <a:pt x="802948" y="43256"/>
                </a:cubicBezTo>
                <a:lnTo>
                  <a:pt x="802948" y="43695"/>
                </a:lnTo>
                <a:lnTo>
                  <a:pt x="774565" y="43695"/>
                </a:lnTo>
                <a:cubicBezTo>
                  <a:pt x="774921" y="41257"/>
                  <a:pt x="775539" y="39111"/>
                  <a:pt x="776419" y="37258"/>
                </a:cubicBezTo>
                <a:cubicBezTo>
                  <a:pt x="777330" y="35372"/>
                  <a:pt x="778435" y="33779"/>
                  <a:pt x="779733" y="32478"/>
                </a:cubicBezTo>
                <a:cubicBezTo>
                  <a:pt x="781032" y="31211"/>
                  <a:pt x="782498" y="30252"/>
                  <a:pt x="784121" y="29601"/>
                </a:cubicBezTo>
                <a:cubicBezTo>
                  <a:pt x="785744" y="28918"/>
                  <a:pt x="787474" y="28577"/>
                  <a:pt x="789290" y="28577"/>
                </a:cubicBezTo>
                <a:close/>
                <a:moveTo>
                  <a:pt x="826231" y="65298"/>
                </a:moveTo>
                <a:lnTo>
                  <a:pt x="869289" y="46816"/>
                </a:lnTo>
                <a:lnTo>
                  <a:pt x="869289" y="39696"/>
                </a:lnTo>
                <a:lnTo>
                  <a:pt x="826231" y="21262"/>
                </a:lnTo>
                <a:lnTo>
                  <a:pt x="826231" y="30576"/>
                </a:lnTo>
                <a:lnTo>
                  <a:pt x="857785" y="42280"/>
                </a:lnTo>
                <a:lnTo>
                  <a:pt x="860706" y="43207"/>
                </a:lnTo>
                <a:lnTo>
                  <a:pt x="857785" y="44036"/>
                </a:lnTo>
                <a:lnTo>
                  <a:pt x="826231" y="55935"/>
                </a:lnTo>
                <a:lnTo>
                  <a:pt x="826231" y="65298"/>
                </a:lnTo>
                <a:close/>
                <a:moveTo>
                  <a:pt x="984961" y="65347"/>
                </a:moveTo>
                <a:lnTo>
                  <a:pt x="984961" y="55789"/>
                </a:lnTo>
                <a:lnTo>
                  <a:pt x="955118" y="44280"/>
                </a:lnTo>
                <a:lnTo>
                  <a:pt x="952534" y="43402"/>
                </a:lnTo>
                <a:lnTo>
                  <a:pt x="955118" y="42573"/>
                </a:lnTo>
                <a:lnTo>
                  <a:pt x="984961" y="30869"/>
                </a:lnTo>
                <a:lnTo>
                  <a:pt x="984961" y="21311"/>
                </a:lnTo>
                <a:lnTo>
                  <a:pt x="943608" y="39745"/>
                </a:lnTo>
                <a:lnTo>
                  <a:pt x="943608" y="46864"/>
                </a:lnTo>
                <a:lnTo>
                  <a:pt x="984961" y="65347"/>
                </a:lnTo>
                <a:close/>
                <a:moveTo>
                  <a:pt x="1047408" y="49108"/>
                </a:moveTo>
                <a:lnTo>
                  <a:pt x="1047408" y="48084"/>
                </a:lnTo>
                <a:cubicBezTo>
                  <a:pt x="1047408" y="45320"/>
                  <a:pt x="1047176" y="42703"/>
                  <a:pt x="1046727" y="40232"/>
                </a:cubicBezTo>
                <a:cubicBezTo>
                  <a:pt x="1046271" y="37729"/>
                  <a:pt x="1045604" y="35453"/>
                  <a:pt x="1044723" y="33405"/>
                </a:cubicBezTo>
                <a:cubicBezTo>
                  <a:pt x="1043881" y="31584"/>
                  <a:pt x="1042907" y="29943"/>
                  <a:pt x="1041796" y="28480"/>
                </a:cubicBezTo>
                <a:cubicBezTo>
                  <a:pt x="1040691" y="26984"/>
                  <a:pt x="1039443" y="25716"/>
                  <a:pt x="1038044" y="24676"/>
                </a:cubicBezTo>
                <a:cubicBezTo>
                  <a:pt x="1036484" y="23570"/>
                  <a:pt x="1034742" y="22709"/>
                  <a:pt x="1032826" y="22091"/>
                </a:cubicBezTo>
                <a:cubicBezTo>
                  <a:pt x="1030910" y="21473"/>
                  <a:pt x="1028812" y="21165"/>
                  <a:pt x="1026534" y="21165"/>
                </a:cubicBezTo>
                <a:cubicBezTo>
                  <a:pt x="1024711" y="21165"/>
                  <a:pt x="1023026" y="21344"/>
                  <a:pt x="1021465" y="21701"/>
                </a:cubicBezTo>
                <a:cubicBezTo>
                  <a:pt x="1019905" y="22059"/>
                  <a:pt x="1018469" y="22579"/>
                  <a:pt x="1017171" y="23262"/>
                </a:cubicBezTo>
                <a:cubicBezTo>
                  <a:pt x="1016128" y="23814"/>
                  <a:pt x="1015154" y="24481"/>
                  <a:pt x="1014243" y="25261"/>
                </a:cubicBezTo>
                <a:cubicBezTo>
                  <a:pt x="1013338" y="26009"/>
                  <a:pt x="1012508" y="26854"/>
                  <a:pt x="1011759" y="27797"/>
                </a:cubicBezTo>
                <a:lnTo>
                  <a:pt x="1011759" y="0"/>
                </a:lnTo>
                <a:lnTo>
                  <a:pt x="1002739" y="0"/>
                </a:lnTo>
                <a:lnTo>
                  <a:pt x="1002739" y="74905"/>
                </a:lnTo>
                <a:lnTo>
                  <a:pt x="1011029" y="74905"/>
                </a:lnTo>
                <a:lnTo>
                  <a:pt x="1011465" y="68907"/>
                </a:lnTo>
                <a:cubicBezTo>
                  <a:pt x="1012052" y="69655"/>
                  <a:pt x="1012670" y="70337"/>
                  <a:pt x="1013319" y="70955"/>
                </a:cubicBezTo>
                <a:cubicBezTo>
                  <a:pt x="1013968" y="71573"/>
                  <a:pt x="1014649" y="72142"/>
                  <a:pt x="1015367" y="72662"/>
                </a:cubicBezTo>
                <a:cubicBezTo>
                  <a:pt x="1016865" y="73702"/>
                  <a:pt x="1018538" y="74499"/>
                  <a:pt x="1020392" y="75051"/>
                </a:cubicBezTo>
                <a:cubicBezTo>
                  <a:pt x="1022277" y="75604"/>
                  <a:pt x="1024355" y="75880"/>
                  <a:pt x="1026634" y="75880"/>
                </a:cubicBezTo>
                <a:cubicBezTo>
                  <a:pt x="1028612" y="75880"/>
                  <a:pt x="1030454" y="75637"/>
                  <a:pt x="1032146" y="75149"/>
                </a:cubicBezTo>
                <a:cubicBezTo>
                  <a:pt x="1033868" y="74661"/>
                  <a:pt x="1035441" y="73979"/>
                  <a:pt x="1036871" y="73101"/>
                </a:cubicBezTo>
                <a:cubicBezTo>
                  <a:pt x="1038856" y="71833"/>
                  <a:pt x="1040547" y="70240"/>
                  <a:pt x="1041946" y="68322"/>
                </a:cubicBezTo>
                <a:cubicBezTo>
                  <a:pt x="1043375" y="66371"/>
                  <a:pt x="1044530" y="64176"/>
                  <a:pt x="1045410" y="61738"/>
                </a:cubicBezTo>
                <a:cubicBezTo>
                  <a:pt x="1046059" y="59886"/>
                  <a:pt x="1046546" y="57902"/>
                  <a:pt x="1046871" y="55789"/>
                </a:cubicBezTo>
                <a:cubicBezTo>
                  <a:pt x="1047226" y="53643"/>
                  <a:pt x="1047408" y="51416"/>
                  <a:pt x="1047408" y="49108"/>
                </a:cubicBezTo>
                <a:close/>
                <a:moveTo>
                  <a:pt x="1038388" y="48084"/>
                </a:moveTo>
                <a:lnTo>
                  <a:pt x="1038388" y="49108"/>
                </a:lnTo>
                <a:cubicBezTo>
                  <a:pt x="1038388" y="50668"/>
                  <a:pt x="1038288" y="52197"/>
                  <a:pt x="1038094" y="53692"/>
                </a:cubicBezTo>
                <a:cubicBezTo>
                  <a:pt x="1037894" y="55187"/>
                  <a:pt x="1037589" y="56585"/>
                  <a:pt x="1037164" y="57886"/>
                </a:cubicBezTo>
                <a:cubicBezTo>
                  <a:pt x="1036646" y="59609"/>
                  <a:pt x="1035947" y="61170"/>
                  <a:pt x="1035067" y="62567"/>
                </a:cubicBezTo>
                <a:cubicBezTo>
                  <a:pt x="1034193" y="63965"/>
                  <a:pt x="1033100" y="65120"/>
                  <a:pt x="1031802" y="66030"/>
                </a:cubicBezTo>
                <a:cubicBezTo>
                  <a:pt x="1030828" y="66745"/>
                  <a:pt x="1029724" y="67297"/>
                  <a:pt x="1028488" y="67688"/>
                </a:cubicBezTo>
                <a:cubicBezTo>
                  <a:pt x="1027252" y="68045"/>
                  <a:pt x="1025885" y="68224"/>
                  <a:pt x="1024387" y="68224"/>
                </a:cubicBezTo>
                <a:cubicBezTo>
                  <a:pt x="1022826" y="68224"/>
                  <a:pt x="1021397" y="68029"/>
                  <a:pt x="1020098" y="67639"/>
                </a:cubicBezTo>
                <a:cubicBezTo>
                  <a:pt x="1018800" y="67216"/>
                  <a:pt x="1017626" y="66631"/>
                  <a:pt x="1016584" y="65884"/>
                </a:cubicBezTo>
                <a:cubicBezTo>
                  <a:pt x="1015548" y="65136"/>
                  <a:pt x="1014618" y="64274"/>
                  <a:pt x="1013806" y="63299"/>
                </a:cubicBezTo>
                <a:cubicBezTo>
                  <a:pt x="1013026" y="62291"/>
                  <a:pt x="1012346" y="61202"/>
                  <a:pt x="1011759" y="60032"/>
                </a:cubicBezTo>
                <a:lnTo>
                  <a:pt x="1011759" y="36965"/>
                </a:lnTo>
                <a:cubicBezTo>
                  <a:pt x="1012308" y="35795"/>
                  <a:pt x="1012976" y="34722"/>
                  <a:pt x="1013756" y="33746"/>
                </a:cubicBezTo>
                <a:cubicBezTo>
                  <a:pt x="1014568" y="32739"/>
                  <a:pt x="1015498" y="31861"/>
                  <a:pt x="1016540" y="31113"/>
                </a:cubicBezTo>
                <a:cubicBezTo>
                  <a:pt x="1017545" y="30398"/>
                  <a:pt x="1018700" y="29845"/>
                  <a:pt x="1019998" y="29455"/>
                </a:cubicBezTo>
                <a:cubicBezTo>
                  <a:pt x="1021303" y="29032"/>
                  <a:pt x="1022732" y="28821"/>
                  <a:pt x="1024293" y="28821"/>
                </a:cubicBezTo>
                <a:cubicBezTo>
                  <a:pt x="1025722" y="28821"/>
                  <a:pt x="1027021" y="28983"/>
                  <a:pt x="1028194" y="29309"/>
                </a:cubicBezTo>
                <a:cubicBezTo>
                  <a:pt x="1029361" y="29634"/>
                  <a:pt x="1030423" y="30089"/>
                  <a:pt x="1031365" y="30674"/>
                </a:cubicBezTo>
                <a:cubicBezTo>
                  <a:pt x="1032726" y="31487"/>
                  <a:pt x="1033881" y="32609"/>
                  <a:pt x="1034823" y="34039"/>
                </a:cubicBezTo>
                <a:cubicBezTo>
                  <a:pt x="1035766" y="35470"/>
                  <a:pt x="1036534" y="37046"/>
                  <a:pt x="1037114" y="38769"/>
                </a:cubicBezTo>
                <a:cubicBezTo>
                  <a:pt x="1037539" y="40167"/>
                  <a:pt x="1037851" y="41663"/>
                  <a:pt x="1038044" y="43256"/>
                </a:cubicBezTo>
                <a:cubicBezTo>
                  <a:pt x="1038269" y="44816"/>
                  <a:pt x="1038388" y="46426"/>
                  <a:pt x="1038388" y="48084"/>
                </a:cubicBezTo>
                <a:close/>
                <a:moveTo>
                  <a:pt x="1096146" y="21165"/>
                </a:moveTo>
                <a:cubicBezTo>
                  <a:pt x="1092313" y="21165"/>
                  <a:pt x="1088880" y="22010"/>
                  <a:pt x="1085859" y="23701"/>
                </a:cubicBezTo>
                <a:cubicBezTo>
                  <a:pt x="1082869" y="25359"/>
                  <a:pt x="1080297" y="27634"/>
                  <a:pt x="1078150" y="30528"/>
                </a:cubicBezTo>
                <a:lnTo>
                  <a:pt x="1078106" y="29211"/>
                </a:lnTo>
                <a:lnTo>
                  <a:pt x="1077713" y="22140"/>
                </a:lnTo>
                <a:lnTo>
                  <a:pt x="1069130" y="22140"/>
                </a:lnTo>
                <a:lnTo>
                  <a:pt x="1069130" y="74905"/>
                </a:lnTo>
                <a:lnTo>
                  <a:pt x="1078200" y="74905"/>
                </a:lnTo>
                <a:lnTo>
                  <a:pt x="1078200" y="41061"/>
                </a:lnTo>
                <a:cubicBezTo>
                  <a:pt x="1078787" y="39436"/>
                  <a:pt x="1079517" y="37973"/>
                  <a:pt x="1080397" y="36672"/>
                </a:cubicBezTo>
                <a:cubicBezTo>
                  <a:pt x="1081308" y="35340"/>
                  <a:pt x="1082363" y="34218"/>
                  <a:pt x="1083568" y="33307"/>
                </a:cubicBezTo>
                <a:cubicBezTo>
                  <a:pt x="1084898" y="32267"/>
                  <a:pt x="1086458" y="31487"/>
                  <a:pt x="1088250" y="30966"/>
                </a:cubicBezTo>
                <a:cubicBezTo>
                  <a:pt x="1090035" y="30414"/>
                  <a:pt x="1092032" y="30138"/>
                  <a:pt x="1094248" y="30138"/>
                </a:cubicBezTo>
                <a:cubicBezTo>
                  <a:pt x="1095971" y="30138"/>
                  <a:pt x="1097613" y="30236"/>
                  <a:pt x="1099173" y="30430"/>
                </a:cubicBezTo>
                <a:cubicBezTo>
                  <a:pt x="1100765" y="30593"/>
                  <a:pt x="1102438" y="30869"/>
                  <a:pt x="1104192" y="31259"/>
                </a:cubicBezTo>
                <a:lnTo>
                  <a:pt x="1105416" y="22433"/>
                </a:lnTo>
                <a:cubicBezTo>
                  <a:pt x="1104504" y="22042"/>
                  <a:pt x="1103137" y="21734"/>
                  <a:pt x="1101314" y="21506"/>
                </a:cubicBezTo>
                <a:cubicBezTo>
                  <a:pt x="1099529" y="21279"/>
                  <a:pt x="1097806" y="21165"/>
                  <a:pt x="1096146" y="21165"/>
                </a:cubicBezTo>
                <a:close/>
                <a:moveTo>
                  <a:pt x="1155128" y="74905"/>
                </a:moveTo>
                <a:lnTo>
                  <a:pt x="1164541" y="74905"/>
                </a:lnTo>
                <a:lnTo>
                  <a:pt x="1164541" y="74125"/>
                </a:lnTo>
                <a:cubicBezTo>
                  <a:pt x="1163954" y="72662"/>
                  <a:pt x="1163498" y="70955"/>
                  <a:pt x="1163174" y="69005"/>
                </a:cubicBezTo>
                <a:cubicBezTo>
                  <a:pt x="1162849" y="67022"/>
                  <a:pt x="1162687" y="65152"/>
                  <a:pt x="1162687" y="63396"/>
                </a:cubicBezTo>
                <a:lnTo>
                  <a:pt x="1162687" y="38867"/>
                </a:lnTo>
                <a:cubicBezTo>
                  <a:pt x="1162687" y="35908"/>
                  <a:pt x="1162150" y="33324"/>
                  <a:pt x="1161076" y="31113"/>
                </a:cubicBezTo>
                <a:cubicBezTo>
                  <a:pt x="1160009" y="28902"/>
                  <a:pt x="1158542" y="27049"/>
                  <a:pt x="1156688" y="25554"/>
                </a:cubicBezTo>
                <a:cubicBezTo>
                  <a:pt x="1154803" y="24091"/>
                  <a:pt x="1152575" y="23002"/>
                  <a:pt x="1150009" y="22286"/>
                </a:cubicBezTo>
                <a:cubicBezTo>
                  <a:pt x="1147437" y="21538"/>
                  <a:pt x="1144660" y="21165"/>
                  <a:pt x="1141670" y="21165"/>
                </a:cubicBezTo>
                <a:cubicBezTo>
                  <a:pt x="1138386" y="21165"/>
                  <a:pt x="1135446" y="21620"/>
                  <a:pt x="1132843" y="22530"/>
                </a:cubicBezTo>
                <a:cubicBezTo>
                  <a:pt x="1130272" y="23440"/>
                  <a:pt x="1128099" y="24627"/>
                  <a:pt x="1126308" y="26090"/>
                </a:cubicBezTo>
                <a:cubicBezTo>
                  <a:pt x="1124485" y="27586"/>
                  <a:pt x="1123087" y="29260"/>
                  <a:pt x="1122113" y="31113"/>
                </a:cubicBezTo>
                <a:cubicBezTo>
                  <a:pt x="1121171" y="32966"/>
                  <a:pt x="1120684" y="34852"/>
                  <a:pt x="1120652" y="36770"/>
                </a:cubicBezTo>
                <a:lnTo>
                  <a:pt x="1129722" y="36770"/>
                </a:lnTo>
                <a:cubicBezTo>
                  <a:pt x="1129722" y="35664"/>
                  <a:pt x="1129984" y="34608"/>
                  <a:pt x="1130502" y="33600"/>
                </a:cubicBezTo>
                <a:cubicBezTo>
                  <a:pt x="1131052" y="32559"/>
                  <a:pt x="1131820" y="31666"/>
                  <a:pt x="1132793" y="30918"/>
                </a:cubicBezTo>
                <a:cubicBezTo>
                  <a:pt x="1133767" y="30170"/>
                  <a:pt x="1134953" y="29569"/>
                  <a:pt x="1136351" y="29114"/>
                </a:cubicBezTo>
                <a:cubicBezTo>
                  <a:pt x="1137787" y="28658"/>
                  <a:pt x="1139391" y="28431"/>
                  <a:pt x="1141183" y="28431"/>
                </a:cubicBezTo>
                <a:cubicBezTo>
                  <a:pt x="1143099" y="28431"/>
                  <a:pt x="1144822" y="28675"/>
                  <a:pt x="1146351" y="29162"/>
                </a:cubicBezTo>
                <a:cubicBezTo>
                  <a:pt x="1147912" y="29650"/>
                  <a:pt x="1149229" y="30333"/>
                  <a:pt x="1150302" y="31211"/>
                </a:cubicBezTo>
                <a:cubicBezTo>
                  <a:pt x="1151376" y="32121"/>
                  <a:pt x="1152206" y="33210"/>
                  <a:pt x="1152787" y="34478"/>
                </a:cubicBezTo>
                <a:cubicBezTo>
                  <a:pt x="1153374" y="35746"/>
                  <a:pt x="1153667" y="37176"/>
                  <a:pt x="1153667" y="38769"/>
                </a:cubicBezTo>
                <a:lnTo>
                  <a:pt x="1153667" y="42915"/>
                </a:lnTo>
                <a:lnTo>
                  <a:pt x="1143817" y="42915"/>
                </a:lnTo>
                <a:cubicBezTo>
                  <a:pt x="1140140" y="42915"/>
                  <a:pt x="1136807" y="43272"/>
                  <a:pt x="1133817" y="43988"/>
                </a:cubicBezTo>
                <a:cubicBezTo>
                  <a:pt x="1130858" y="44703"/>
                  <a:pt x="1128324" y="45775"/>
                  <a:pt x="1126208" y="47206"/>
                </a:cubicBezTo>
                <a:cubicBezTo>
                  <a:pt x="1124098" y="48669"/>
                  <a:pt x="1122456" y="50489"/>
                  <a:pt x="1121283" y="52668"/>
                </a:cubicBezTo>
                <a:cubicBezTo>
                  <a:pt x="1120147" y="54846"/>
                  <a:pt x="1119579" y="57382"/>
                  <a:pt x="1119579" y="60275"/>
                </a:cubicBezTo>
                <a:cubicBezTo>
                  <a:pt x="1119579" y="62486"/>
                  <a:pt x="1120003" y="64550"/>
                  <a:pt x="1120846" y="66468"/>
                </a:cubicBezTo>
                <a:cubicBezTo>
                  <a:pt x="1121726" y="68354"/>
                  <a:pt x="1122962" y="69980"/>
                  <a:pt x="1124554" y="71345"/>
                </a:cubicBezTo>
                <a:cubicBezTo>
                  <a:pt x="1126114" y="72743"/>
                  <a:pt x="1128018" y="73849"/>
                  <a:pt x="1130259" y="74661"/>
                </a:cubicBezTo>
                <a:cubicBezTo>
                  <a:pt x="1132531" y="75474"/>
                  <a:pt x="1135072" y="75880"/>
                  <a:pt x="1137868" y="75880"/>
                </a:cubicBezTo>
                <a:cubicBezTo>
                  <a:pt x="1139591" y="75880"/>
                  <a:pt x="1141214" y="75702"/>
                  <a:pt x="1142743" y="75344"/>
                </a:cubicBezTo>
                <a:cubicBezTo>
                  <a:pt x="1144273" y="74986"/>
                  <a:pt x="1145715" y="74499"/>
                  <a:pt x="1147082" y="73881"/>
                </a:cubicBezTo>
                <a:cubicBezTo>
                  <a:pt x="1148417" y="73264"/>
                  <a:pt x="1149635" y="72548"/>
                  <a:pt x="1150739" y="71736"/>
                </a:cubicBezTo>
                <a:cubicBezTo>
                  <a:pt x="1151876" y="70923"/>
                  <a:pt x="1152899" y="70061"/>
                  <a:pt x="1153811" y="69151"/>
                </a:cubicBezTo>
                <a:cubicBezTo>
                  <a:pt x="1153910" y="70256"/>
                  <a:pt x="1154054" y="71329"/>
                  <a:pt x="1154254" y="72370"/>
                </a:cubicBezTo>
                <a:cubicBezTo>
                  <a:pt x="1154478" y="73377"/>
                  <a:pt x="1154772" y="74222"/>
                  <a:pt x="1155128" y="74905"/>
                </a:cubicBezTo>
                <a:close/>
                <a:moveTo>
                  <a:pt x="1139185" y="68029"/>
                </a:moveTo>
                <a:cubicBezTo>
                  <a:pt x="1137425" y="68029"/>
                  <a:pt x="1135883" y="67802"/>
                  <a:pt x="1134547" y="67347"/>
                </a:cubicBezTo>
                <a:cubicBezTo>
                  <a:pt x="1133218" y="66891"/>
                  <a:pt x="1132113" y="66258"/>
                  <a:pt x="1131233" y="65445"/>
                </a:cubicBezTo>
                <a:cubicBezTo>
                  <a:pt x="1130359" y="64664"/>
                  <a:pt x="1129691" y="63721"/>
                  <a:pt x="1129235" y="62616"/>
                </a:cubicBezTo>
                <a:cubicBezTo>
                  <a:pt x="1128811" y="61511"/>
                  <a:pt x="1128599" y="60308"/>
                  <a:pt x="1128599" y="59007"/>
                </a:cubicBezTo>
                <a:cubicBezTo>
                  <a:pt x="1128599" y="57642"/>
                  <a:pt x="1128842" y="56423"/>
                  <a:pt x="1129329" y="55350"/>
                </a:cubicBezTo>
                <a:cubicBezTo>
                  <a:pt x="1129853" y="54277"/>
                  <a:pt x="1130602" y="53351"/>
                  <a:pt x="1131576" y="52570"/>
                </a:cubicBezTo>
                <a:cubicBezTo>
                  <a:pt x="1132943" y="51465"/>
                  <a:pt x="1134778" y="50652"/>
                  <a:pt x="1137088" y="50132"/>
                </a:cubicBezTo>
                <a:cubicBezTo>
                  <a:pt x="1139429" y="49579"/>
                  <a:pt x="1142156" y="49303"/>
                  <a:pt x="1145278" y="49303"/>
                </a:cubicBezTo>
                <a:lnTo>
                  <a:pt x="1153667" y="49303"/>
                </a:lnTo>
                <a:lnTo>
                  <a:pt x="1153667" y="59983"/>
                </a:lnTo>
                <a:cubicBezTo>
                  <a:pt x="1153149" y="61023"/>
                  <a:pt x="1152431" y="62031"/>
                  <a:pt x="1151520" y="63007"/>
                </a:cubicBezTo>
                <a:cubicBezTo>
                  <a:pt x="1150608" y="63949"/>
                  <a:pt x="1149535" y="64794"/>
                  <a:pt x="1148305" y="65542"/>
                </a:cubicBezTo>
                <a:cubicBezTo>
                  <a:pt x="1147032" y="66290"/>
                  <a:pt x="1145633" y="66891"/>
                  <a:pt x="1144110" y="67347"/>
                </a:cubicBezTo>
                <a:cubicBezTo>
                  <a:pt x="1142581" y="67802"/>
                  <a:pt x="1140939" y="68029"/>
                  <a:pt x="1139185" y="68029"/>
                </a:cubicBezTo>
                <a:close/>
                <a:moveTo>
                  <a:pt x="1179341" y="74905"/>
                </a:moveTo>
                <a:lnTo>
                  <a:pt x="1188361" y="74905"/>
                </a:lnTo>
                <a:lnTo>
                  <a:pt x="1188361" y="37063"/>
                </a:lnTo>
                <a:cubicBezTo>
                  <a:pt x="1188979" y="35925"/>
                  <a:pt x="1189696" y="34884"/>
                  <a:pt x="1190508" y="33941"/>
                </a:cubicBezTo>
                <a:cubicBezTo>
                  <a:pt x="1191351" y="32999"/>
                  <a:pt x="1192262" y="32169"/>
                  <a:pt x="1193242" y="31455"/>
                </a:cubicBezTo>
                <a:cubicBezTo>
                  <a:pt x="1194440" y="30642"/>
                  <a:pt x="1195758" y="30008"/>
                  <a:pt x="1197187" y="29553"/>
                </a:cubicBezTo>
                <a:cubicBezTo>
                  <a:pt x="1198616" y="29064"/>
                  <a:pt x="1200164" y="28821"/>
                  <a:pt x="1201825" y="28821"/>
                </a:cubicBezTo>
                <a:cubicBezTo>
                  <a:pt x="1203741" y="28821"/>
                  <a:pt x="1205433" y="29048"/>
                  <a:pt x="1206893" y="29504"/>
                </a:cubicBezTo>
                <a:cubicBezTo>
                  <a:pt x="1208391" y="29959"/>
                  <a:pt x="1209659" y="30691"/>
                  <a:pt x="1210695" y="31698"/>
                </a:cubicBezTo>
                <a:cubicBezTo>
                  <a:pt x="1211706" y="32706"/>
                  <a:pt x="1212468" y="34023"/>
                  <a:pt x="1212992" y="35648"/>
                </a:cubicBezTo>
                <a:cubicBezTo>
                  <a:pt x="1213510" y="37274"/>
                  <a:pt x="1213772" y="39257"/>
                  <a:pt x="1213772" y="41598"/>
                </a:cubicBezTo>
                <a:lnTo>
                  <a:pt x="1213772" y="74905"/>
                </a:lnTo>
                <a:lnTo>
                  <a:pt x="1222792" y="74905"/>
                </a:lnTo>
                <a:lnTo>
                  <a:pt x="1222792" y="41403"/>
                </a:lnTo>
                <a:cubicBezTo>
                  <a:pt x="1222792" y="37891"/>
                  <a:pt x="1222355" y="34868"/>
                  <a:pt x="1221475" y="32332"/>
                </a:cubicBezTo>
                <a:cubicBezTo>
                  <a:pt x="1220632" y="29764"/>
                  <a:pt x="1219409" y="27651"/>
                  <a:pt x="1217817" y="25993"/>
                </a:cubicBezTo>
                <a:cubicBezTo>
                  <a:pt x="1216225" y="24334"/>
                  <a:pt x="1214290" y="23115"/>
                  <a:pt x="1212012" y="22335"/>
                </a:cubicBezTo>
                <a:cubicBezTo>
                  <a:pt x="1209771" y="21555"/>
                  <a:pt x="1207268" y="21165"/>
                  <a:pt x="1204503" y="21165"/>
                </a:cubicBezTo>
                <a:cubicBezTo>
                  <a:pt x="1202455" y="21197"/>
                  <a:pt x="1200508" y="21506"/>
                  <a:pt x="1198654" y="22091"/>
                </a:cubicBezTo>
                <a:cubicBezTo>
                  <a:pt x="1196831" y="22644"/>
                  <a:pt x="1195140" y="23440"/>
                  <a:pt x="1193579" y="24481"/>
                </a:cubicBezTo>
                <a:cubicBezTo>
                  <a:pt x="1192543" y="25163"/>
                  <a:pt x="1191550" y="25977"/>
                  <a:pt x="1190608" y="26919"/>
                </a:cubicBezTo>
                <a:cubicBezTo>
                  <a:pt x="1189696" y="27829"/>
                  <a:pt x="1188848" y="28837"/>
                  <a:pt x="1188067" y="29943"/>
                </a:cubicBezTo>
                <a:lnTo>
                  <a:pt x="1187437" y="22140"/>
                </a:lnTo>
                <a:lnTo>
                  <a:pt x="1179341" y="22140"/>
                </a:lnTo>
                <a:lnTo>
                  <a:pt x="1179341" y="74905"/>
                </a:lnTo>
                <a:close/>
                <a:moveTo>
                  <a:pt x="1260707" y="68566"/>
                </a:moveTo>
                <a:cubicBezTo>
                  <a:pt x="1257879" y="68566"/>
                  <a:pt x="1255507" y="68013"/>
                  <a:pt x="1253584" y="66908"/>
                </a:cubicBezTo>
                <a:cubicBezTo>
                  <a:pt x="1251699" y="65770"/>
                  <a:pt x="1250189" y="64291"/>
                  <a:pt x="1249053" y="62470"/>
                </a:cubicBezTo>
                <a:cubicBezTo>
                  <a:pt x="1247879" y="60682"/>
                  <a:pt x="1247036" y="58666"/>
                  <a:pt x="1246512" y="56423"/>
                </a:cubicBezTo>
                <a:cubicBezTo>
                  <a:pt x="1246025" y="54147"/>
                  <a:pt x="1245782" y="51855"/>
                  <a:pt x="1245782" y="49547"/>
                </a:cubicBezTo>
                <a:lnTo>
                  <a:pt x="1245782" y="47499"/>
                </a:lnTo>
                <a:cubicBezTo>
                  <a:pt x="1245782" y="45223"/>
                  <a:pt x="1246025" y="42963"/>
                  <a:pt x="1246512" y="40720"/>
                </a:cubicBezTo>
                <a:cubicBezTo>
                  <a:pt x="1247036" y="38477"/>
                  <a:pt x="1247879" y="36445"/>
                  <a:pt x="1249053" y="34624"/>
                </a:cubicBezTo>
                <a:cubicBezTo>
                  <a:pt x="1250220" y="32836"/>
                  <a:pt x="1251749" y="31389"/>
                  <a:pt x="1253634" y="30284"/>
                </a:cubicBezTo>
                <a:cubicBezTo>
                  <a:pt x="1255551" y="29146"/>
                  <a:pt x="1257910" y="28577"/>
                  <a:pt x="1260707" y="28577"/>
                </a:cubicBezTo>
                <a:cubicBezTo>
                  <a:pt x="1262529" y="28577"/>
                  <a:pt x="1264215" y="28886"/>
                  <a:pt x="1265775" y="29504"/>
                </a:cubicBezTo>
                <a:cubicBezTo>
                  <a:pt x="1267373" y="30121"/>
                  <a:pt x="1268734" y="30966"/>
                  <a:pt x="1269876" y="32039"/>
                </a:cubicBezTo>
                <a:cubicBezTo>
                  <a:pt x="1271012" y="33113"/>
                  <a:pt x="1271905" y="34364"/>
                  <a:pt x="1272554" y="35795"/>
                </a:cubicBezTo>
                <a:cubicBezTo>
                  <a:pt x="1273241" y="37192"/>
                  <a:pt x="1273597" y="38688"/>
                  <a:pt x="1273628" y="40281"/>
                </a:cubicBezTo>
                <a:lnTo>
                  <a:pt x="1282161" y="40281"/>
                </a:lnTo>
                <a:cubicBezTo>
                  <a:pt x="1282161" y="37615"/>
                  <a:pt x="1281624" y="35112"/>
                  <a:pt x="1280557" y="32771"/>
                </a:cubicBezTo>
                <a:cubicBezTo>
                  <a:pt x="1279483" y="30430"/>
                  <a:pt x="1278004" y="28398"/>
                  <a:pt x="1276118" y="26675"/>
                </a:cubicBezTo>
                <a:cubicBezTo>
                  <a:pt x="1274196" y="24985"/>
                  <a:pt x="1271924" y="23652"/>
                  <a:pt x="1269290" y="22676"/>
                </a:cubicBezTo>
                <a:cubicBezTo>
                  <a:pt x="1266687" y="21669"/>
                  <a:pt x="1263828" y="21165"/>
                  <a:pt x="1260707" y="21165"/>
                </a:cubicBezTo>
                <a:cubicBezTo>
                  <a:pt x="1256706" y="21165"/>
                  <a:pt x="1253210" y="21880"/>
                  <a:pt x="1250220" y="23311"/>
                </a:cubicBezTo>
                <a:cubicBezTo>
                  <a:pt x="1247230" y="24741"/>
                  <a:pt x="1244746" y="26659"/>
                  <a:pt x="1242761" y="29064"/>
                </a:cubicBezTo>
                <a:cubicBezTo>
                  <a:pt x="1240744" y="31503"/>
                  <a:pt x="1239234" y="34315"/>
                  <a:pt x="1238223" y="37501"/>
                </a:cubicBezTo>
                <a:cubicBezTo>
                  <a:pt x="1237218" y="40687"/>
                  <a:pt x="1236712" y="44020"/>
                  <a:pt x="1236712" y="47499"/>
                </a:cubicBezTo>
                <a:lnTo>
                  <a:pt x="1236712" y="49547"/>
                </a:lnTo>
                <a:cubicBezTo>
                  <a:pt x="1236712" y="53058"/>
                  <a:pt x="1237218" y="56407"/>
                  <a:pt x="1238223" y="59593"/>
                </a:cubicBezTo>
                <a:cubicBezTo>
                  <a:pt x="1239234" y="62746"/>
                  <a:pt x="1240744" y="65526"/>
                  <a:pt x="1242761" y="67932"/>
                </a:cubicBezTo>
                <a:cubicBezTo>
                  <a:pt x="1244746" y="70370"/>
                  <a:pt x="1247230" y="72304"/>
                  <a:pt x="1250220" y="73735"/>
                </a:cubicBezTo>
                <a:cubicBezTo>
                  <a:pt x="1253210" y="75166"/>
                  <a:pt x="1256706" y="75880"/>
                  <a:pt x="1260707" y="75880"/>
                </a:cubicBezTo>
                <a:cubicBezTo>
                  <a:pt x="1263503" y="75880"/>
                  <a:pt x="1266181" y="75409"/>
                  <a:pt x="1268753" y="74467"/>
                </a:cubicBezTo>
                <a:cubicBezTo>
                  <a:pt x="1271318" y="73491"/>
                  <a:pt x="1273597" y="72191"/>
                  <a:pt x="1275582" y="70565"/>
                </a:cubicBezTo>
                <a:cubicBezTo>
                  <a:pt x="1277560" y="68972"/>
                  <a:pt x="1279140" y="67119"/>
                  <a:pt x="1280313" y="65006"/>
                </a:cubicBezTo>
                <a:cubicBezTo>
                  <a:pt x="1281512" y="62860"/>
                  <a:pt x="1282130" y="60616"/>
                  <a:pt x="1282161" y="58276"/>
                </a:cubicBezTo>
                <a:lnTo>
                  <a:pt x="1273628" y="58276"/>
                </a:lnTo>
                <a:cubicBezTo>
                  <a:pt x="1273597" y="59739"/>
                  <a:pt x="1273203" y="61105"/>
                  <a:pt x="1272461" y="62372"/>
                </a:cubicBezTo>
                <a:cubicBezTo>
                  <a:pt x="1271743" y="63608"/>
                  <a:pt x="1270781" y="64681"/>
                  <a:pt x="1269583" y="65591"/>
                </a:cubicBezTo>
                <a:cubicBezTo>
                  <a:pt x="1268378" y="66534"/>
                  <a:pt x="1266999" y="67265"/>
                  <a:pt x="1265438" y="67786"/>
                </a:cubicBezTo>
                <a:cubicBezTo>
                  <a:pt x="1263909" y="68306"/>
                  <a:pt x="1262330" y="68566"/>
                  <a:pt x="1260707" y="68566"/>
                </a:cubicBezTo>
                <a:close/>
                <a:moveTo>
                  <a:pt x="1306131" y="29991"/>
                </a:moveTo>
                <a:lnTo>
                  <a:pt x="1306131" y="0"/>
                </a:lnTo>
                <a:lnTo>
                  <a:pt x="1297111" y="0"/>
                </a:lnTo>
                <a:lnTo>
                  <a:pt x="1297111" y="74905"/>
                </a:lnTo>
                <a:lnTo>
                  <a:pt x="1306131" y="74905"/>
                </a:lnTo>
                <a:lnTo>
                  <a:pt x="1306131" y="36575"/>
                </a:lnTo>
                <a:cubicBezTo>
                  <a:pt x="1306780" y="35534"/>
                  <a:pt x="1307510" y="34592"/>
                  <a:pt x="1308328" y="33746"/>
                </a:cubicBezTo>
                <a:cubicBezTo>
                  <a:pt x="1309170" y="32868"/>
                  <a:pt x="1310082" y="32104"/>
                  <a:pt x="1311056" y="31455"/>
                </a:cubicBezTo>
                <a:cubicBezTo>
                  <a:pt x="1312292" y="30609"/>
                  <a:pt x="1313640" y="29959"/>
                  <a:pt x="1315107" y="29504"/>
                </a:cubicBezTo>
                <a:cubicBezTo>
                  <a:pt x="1316567" y="29048"/>
                  <a:pt x="1318109" y="28821"/>
                  <a:pt x="1319738" y="28821"/>
                </a:cubicBezTo>
                <a:cubicBezTo>
                  <a:pt x="1321717" y="28789"/>
                  <a:pt x="1323477" y="29064"/>
                  <a:pt x="1325000" y="29650"/>
                </a:cubicBezTo>
                <a:cubicBezTo>
                  <a:pt x="1326530" y="30202"/>
                  <a:pt x="1327797" y="31048"/>
                  <a:pt x="1328808" y="32186"/>
                </a:cubicBezTo>
                <a:cubicBezTo>
                  <a:pt x="1329751" y="33226"/>
                  <a:pt x="1330462" y="34543"/>
                  <a:pt x="1330955" y="36136"/>
                </a:cubicBezTo>
                <a:cubicBezTo>
                  <a:pt x="1331442" y="37697"/>
                  <a:pt x="1331686" y="39517"/>
                  <a:pt x="1331686" y="41598"/>
                </a:cubicBezTo>
                <a:lnTo>
                  <a:pt x="1331686" y="74905"/>
                </a:lnTo>
                <a:lnTo>
                  <a:pt x="1340706" y="74905"/>
                </a:lnTo>
                <a:lnTo>
                  <a:pt x="1340706" y="41695"/>
                </a:lnTo>
                <a:cubicBezTo>
                  <a:pt x="1340706" y="38152"/>
                  <a:pt x="1340269" y="35096"/>
                  <a:pt x="1339389" y="32527"/>
                </a:cubicBezTo>
                <a:cubicBezTo>
                  <a:pt x="1338546" y="29927"/>
                  <a:pt x="1337322" y="27781"/>
                  <a:pt x="1335731" y="26090"/>
                </a:cubicBezTo>
                <a:cubicBezTo>
                  <a:pt x="1334139" y="24400"/>
                  <a:pt x="1332204" y="23164"/>
                  <a:pt x="1329932" y="22384"/>
                </a:cubicBezTo>
                <a:cubicBezTo>
                  <a:pt x="1327685" y="21571"/>
                  <a:pt x="1325182" y="21165"/>
                  <a:pt x="1322416" y="21165"/>
                </a:cubicBezTo>
                <a:cubicBezTo>
                  <a:pt x="1320306" y="21197"/>
                  <a:pt x="1318309" y="21506"/>
                  <a:pt x="1316417" y="22091"/>
                </a:cubicBezTo>
                <a:cubicBezTo>
                  <a:pt x="1314570" y="22676"/>
                  <a:pt x="1312860" y="23538"/>
                  <a:pt x="1311299" y="24676"/>
                </a:cubicBezTo>
                <a:cubicBezTo>
                  <a:pt x="1310325" y="25359"/>
                  <a:pt x="1309395" y="26155"/>
                  <a:pt x="1308521" y="27065"/>
                </a:cubicBezTo>
                <a:cubicBezTo>
                  <a:pt x="1307641" y="27943"/>
                  <a:pt x="1306848" y="28918"/>
                  <a:pt x="1306131" y="29991"/>
                </a:cubicBezTo>
                <a:close/>
                <a:moveTo>
                  <a:pt x="1399787" y="82269"/>
                </a:moveTo>
                <a:lnTo>
                  <a:pt x="1399787" y="74905"/>
                </a:lnTo>
                <a:lnTo>
                  <a:pt x="1355069" y="74905"/>
                </a:lnTo>
                <a:lnTo>
                  <a:pt x="1355069" y="82269"/>
                </a:lnTo>
                <a:lnTo>
                  <a:pt x="1399787" y="82269"/>
                </a:lnTo>
                <a:close/>
                <a:moveTo>
                  <a:pt x="1414874" y="74905"/>
                </a:moveTo>
                <a:lnTo>
                  <a:pt x="1423901" y="74905"/>
                </a:lnTo>
                <a:lnTo>
                  <a:pt x="1423901" y="37063"/>
                </a:lnTo>
                <a:cubicBezTo>
                  <a:pt x="1424518" y="35925"/>
                  <a:pt x="1425230" y="34884"/>
                  <a:pt x="1426048" y="33941"/>
                </a:cubicBezTo>
                <a:cubicBezTo>
                  <a:pt x="1426890" y="32999"/>
                  <a:pt x="1427802" y="32169"/>
                  <a:pt x="1428775" y="31455"/>
                </a:cubicBezTo>
                <a:cubicBezTo>
                  <a:pt x="1429980" y="30642"/>
                  <a:pt x="1431297" y="30008"/>
                  <a:pt x="1432727" y="29553"/>
                </a:cubicBezTo>
                <a:cubicBezTo>
                  <a:pt x="1434156" y="29064"/>
                  <a:pt x="1435698" y="28821"/>
                  <a:pt x="1437358" y="28821"/>
                </a:cubicBezTo>
                <a:cubicBezTo>
                  <a:pt x="1439275" y="28821"/>
                  <a:pt x="1440966" y="29048"/>
                  <a:pt x="1442433" y="29504"/>
                </a:cubicBezTo>
                <a:cubicBezTo>
                  <a:pt x="1443925" y="29959"/>
                  <a:pt x="1445192" y="30691"/>
                  <a:pt x="1446235" y="31698"/>
                </a:cubicBezTo>
                <a:cubicBezTo>
                  <a:pt x="1447240" y="32706"/>
                  <a:pt x="1448008" y="34023"/>
                  <a:pt x="1448525" y="35648"/>
                </a:cubicBezTo>
                <a:cubicBezTo>
                  <a:pt x="1449044" y="37274"/>
                  <a:pt x="1449306" y="39257"/>
                  <a:pt x="1449306" y="41598"/>
                </a:cubicBezTo>
                <a:lnTo>
                  <a:pt x="1449306" y="74905"/>
                </a:lnTo>
                <a:lnTo>
                  <a:pt x="1458326" y="74905"/>
                </a:lnTo>
                <a:lnTo>
                  <a:pt x="1458326" y="41403"/>
                </a:lnTo>
                <a:cubicBezTo>
                  <a:pt x="1458326" y="37891"/>
                  <a:pt x="1457889" y="34868"/>
                  <a:pt x="1457009" y="32332"/>
                </a:cubicBezTo>
                <a:cubicBezTo>
                  <a:pt x="1456166" y="29764"/>
                  <a:pt x="1454949" y="27651"/>
                  <a:pt x="1453357" y="25993"/>
                </a:cubicBezTo>
                <a:cubicBezTo>
                  <a:pt x="1451759" y="24334"/>
                  <a:pt x="1449824" y="23115"/>
                  <a:pt x="1447552" y="22335"/>
                </a:cubicBezTo>
                <a:cubicBezTo>
                  <a:pt x="1445305" y="21555"/>
                  <a:pt x="1442802" y="21165"/>
                  <a:pt x="1440043" y="21165"/>
                </a:cubicBezTo>
                <a:cubicBezTo>
                  <a:pt x="1437995" y="21197"/>
                  <a:pt x="1436041" y="21506"/>
                  <a:pt x="1434187" y="22091"/>
                </a:cubicBezTo>
                <a:cubicBezTo>
                  <a:pt x="1432371" y="22644"/>
                  <a:pt x="1430679" y="23440"/>
                  <a:pt x="1429119" y="24481"/>
                </a:cubicBezTo>
                <a:cubicBezTo>
                  <a:pt x="1428076" y="25163"/>
                  <a:pt x="1427084" y="25977"/>
                  <a:pt x="1426141" y="26919"/>
                </a:cubicBezTo>
                <a:cubicBezTo>
                  <a:pt x="1425230" y="27829"/>
                  <a:pt x="1424387" y="28837"/>
                  <a:pt x="1423607" y="29943"/>
                </a:cubicBezTo>
                <a:lnTo>
                  <a:pt x="1422970" y="22140"/>
                </a:lnTo>
                <a:lnTo>
                  <a:pt x="1414874" y="22140"/>
                </a:lnTo>
                <a:lnTo>
                  <a:pt x="1414874" y="74905"/>
                </a:lnTo>
                <a:close/>
                <a:moveTo>
                  <a:pt x="1508437" y="74905"/>
                </a:moveTo>
                <a:lnTo>
                  <a:pt x="1517844" y="74905"/>
                </a:lnTo>
                <a:lnTo>
                  <a:pt x="1517844" y="74125"/>
                </a:lnTo>
                <a:cubicBezTo>
                  <a:pt x="1517264" y="72662"/>
                  <a:pt x="1516808" y="70955"/>
                  <a:pt x="1516483" y="69005"/>
                </a:cubicBezTo>
                <a:cubicBezTo>
                  <a:pt x="1516153" y="67022"/>
                  <a:pt x="1515990" y="65152"/>
                  <a:pt x="1515990" y="63396"/>
                </a:cubicBezTo>
                <a:lnTo>
                  <a:pt x="1515990" y="38867"/>
                </a:lnTo>
                <a:cubicBezTo>
                  <a:pt x="1515990" y="35908"/>
                  <a:pt x="1515460" y="33324"/>
                  <a:pt x="1514386" y="31113"/>
                </a:cubicBezTo>
                <a:cubicBezTo>
                  <a:pt x="1513312" y="28902"/>
                  <a:pt x="1511846" y="27049"/>
                  <a:pt x="1509998" y="25554"/>
                </a:cubicBezTo>
                <a:cubicBezTo>
                  <a:pt x="1508107" y="24091"/>
                  <a:pt x="1505884" y="23002"/>
                  <a:pt x="1503313" y="22286"/>
                </a:cubicBezTo>
                <a:cubicBezTo>
                  <a:pt x="1500747" y="21538"/>
                  <a:pt x="1497963" y="21165"/>
                  <a:pt x="1494973" y="21165"/>
                </a:cubicBezTo>
                <a:cubicBezTo>
                  <a:pt x="1491690" y="21165"/>
                  <a:pt x="1488750" y="21620"/>
                  <a:pt x="1486147" y="22530"/>
                </a:cubicBezTo>
                <a:cubicBezTo>
                  <a:pt x="1483581" y="23440"/>
                  <a:pt x="1481403" y="24627"/>
                  <a:pt x="1479611" y="26090"/>
                </a:cubicBezTo>
                <a:cubicBezTo>
                  <a:pt x="1477795" y="27586"/>
                  <a:pt x="1476396" y="29260"/>
                  <a:pt x="1475417" y="31113"/>
                </a:cubicBezTo>
                <a:cubicBezTo>
                  <a:pt x="1474474" y="32966"/>
                  <a:pt x="1473987" y="34852"/>
                  <a:pt x="1473956" y="36770"/>
                </a:cubicBezTo>
                <a:lnTo>
                  <a:pt x="1483026" y="36770"/>
                </a:lnTo>
                <a:cubicBezTo>
                  <a:pt x="1483026" y="35664"/>
                  <a:pt x="1483288" y="34608"/>
                  <a:pt x="1483806" y="33600"/>
                </a:cubicBezTo>
                <a:cubicBezTo>
                  <a:pt x="1484361" y="32559"/>
                  <a:pt x="1485123" y="31666"/>
                  <a:pt x="1486097" y="30918"/>
                </a:cubicBezTo>
                <a:cubicBezTo>
                  <a:pt x="1487077" y="30170"/>
                  <a:pt x="1488263" y="29569"/>
                  <a:pt x="1489661" y="29114"/>
                </a:cubicBezTo>
                <a:cubicBezTo>
                  <a:pt x="1491090" y="28658"/>
                  <a:pt x="1492701" y="28431"/>
                  <a:pt x="1494486" y="28431"/>
                </a:cubicBezTo>
                <a:cubicBezTo>
                  <a:pt x="1496403" y="28431"/>
                  <a:pt x="1498125" y="28675"/>
                  <a:pt x="1499655" y="29162"/>
                </a:cubicBezTo>
                <a:cubicBezTo>
                  <a:pt x="1501215" y="29650"/>
                  <a:pt x="1502532" y="30333"/>
                  <a:pt x="1503606" y="31211"/>
                </a:cubicBezTo>
                <a:cubicBezTo>
                  <a:pt x="1504680" y="32121"/>
                  <a:pt x="1505510" y="33210"/>
                  <a:pt x="1506097" y="34478"/>
                </a:cubicBezTo>
                <a:cubicBezTo>
                  <a:pt x="1506677" y="35746"/>
                  <a:pt x="1506970" y="37176"/>
                  <a:pt x="1506970" y="38769"/>
                </a:cubicBezTo>
                <a:lnTo>
                  <a:pt x="1506970" y="42915"/>
                </a:lnTo>
                <a:lnTo>
                  <a:pt x="1497120" y="42915"/>
                </a:lnTo>
                <a:cubicBezTo>
                  <a:pt x="1493444" y="42915"/>
                  <a:pt x="1490117" y="43272"/>
                  <a:pt x="1487121" y="43988"/>
                </a:cubicBezTo>
                <a:cubicBezTo>
                  <a:pt x="1484162" y="44703"/>
                  <a:pt x="1481627" y="45775"/>
                  <a:pt x="1479518" y="47206"/>
                </a:cubicBezTo>
                <a:cubicBezTo>
                  <a:pt x="1477402" y="48669"/>
                  <a:pt x="1475760" y="50489"/>
                  <a:pt x="1474593" y="52668"/>
                </a:cubicBezTo>
                <a:cubicBezTo>
                  <a:pt x="1473450" y="54846"/>
                  <a:pt x="1472882" y="57382"/>
                  <a:pt x="1472882" y="60275"/>
                </a:cubicBezTo>
                <a:cubicBezTo>
                  <a:pt x="1472882" y="62486"/>
                  <a:pt x="1473307" y="64550"/>
                  <a:pt x="1474149" y="66468"/>
                </a:cubicBezTo>
                <a:cubicBezTo>
                  <a:pt x="1475030" y="68354"/>
                  <a:pt x="1476265" y="69980"/>
                  <a:pt x="1477857" y="71345"/>
                </a:cubicBezTo>
                <a:cubicBezTo>
                  <a:pt x="1479418" y="72743"/>
                  <a:pt x="1481322" y="73849"/>
                  <a:pt x="1483562" y="74661"/>
                </a:cubicBezTo>
                <a:cubicBezTo>
                  <a:pt x="1485841" y="75474"/>
                  <a:pt x="1488375" y="75880"/>
                  <a:pt x="1491172" y="75880"/>
                </a:cubicBezTo>
                <a:cubicBezTo>
                  <a:pt x="1492894" y="75880"/>
                  <a:pt x="1494517" y="75702"/>
                  <a:pt x="1496047" y="75344"/>
                </a:cubicBezTo>
                <a:cubicBezTo>
                  <a:pt x="1497576" y="74986"/>
                  <a:pt x="1499024" y="74499"/>
                  <a:pt x="1500385" y="73881"/>
                </a:cubicBezTo>
                <a:cubicBezTo>
                  <a:pt x="1501721" y="73264"/>
                  <a:pt x="1502938" y="72548"/>
                  <a:pt x="1504043" y="71736"/>
                </a:cubicBezTo>
                <a:cubicBezTo>
                  <a:pt x="1505185" y="70923"/>
                  <a:pt x="1506209" y="70061"/>
                  <a:pt x="1507120" y="69151"/>
                </a:cubicBezTo>
                <a:cubicBezTo>
                  <a:pt x="1507214" y="70256"/>
                  <a:pt x="1507364" y="71329"/>
                  <a:pt x="1507557" y="72370"/>
                </a:cubicBezTo>
                <a:cubicBezTo>
                  <a:pt x="1507782" y="73377"/>
                  <a:pt x="1508075" y="74222"/>
                  <a:pt x="1508437" y="74905"/>
                </a:cubicBezTo>
                <a:close/>
                <a:moveTo>
                  <a:pt x="1492489" y="68029"/>
                </a:moveTo>
                <a:cubicBezTo>
                  <a:pt x="1490735" y="68029"/>
                  <a:pt x="1489187" y="67802"/>
                  <a:pt x="1487857" y="67347"/>
                </a:cubicBezTo>
                <a:cubicBezTo>
                  <a:pt x="1486521" y="66891"/>
                  <a:pt x="1485416" y="66258"/>
                  <a:pt x="1484536" y="65445"/>
                </a:cubicBezTo>
                <a:cubicBezTo>
                  <a:pt x="1483662" y="64664"/>
                  <a:pt x="1482994" y="63721"/>
                  <a:pt x="1482539" y="62616"/>
                </a:cubicBezTo>
                <a:cubicBezTo>
                  <a:pt x="1482114" y="61511"/>
                  <a:pt x="1481908" y="60308"/>
                  <a:pt x="1481908" y="59007"/>
                </a:cubicBezTo>
                <a:cubicBezTo>
                  <a:pt x="1481908" y="57642"/>
                  <a:pt x="1482152" y="56423"/>
                  <a:pt x="1482639" y="55350"/>
                </a:cubicBezTo>
                <a:cubicBezTo>
                  <a:pt x="1483157" y="54277"/>
                  <a:pt x="1483906" y="53351"/>
                  <a:pt x="1484880" y="52570"/>
                </a:cubicBezTo>
                <a:cubicBezTo>
                  <a:pt x="1486247" y="51465"/>
                  <a:pt x="1488082" y="50652"/>
                  <a:pt x="1490391" y="50132"/>
                </a:cubicBezTo>
                <a:cubicBezTo>
                  <a:pt x="1492732" y="49579"/>
                  <a:pt x="1495460" y="49303"/>
                  <a:pt x="1498581" y="49303"/>
                </a:cubicBezTo>
                <a:lnTo>
                  <a:pt x="1506970" y="49303"/>
                </a:lnTo>
                <a:lnTo>
                  <a:pt x="1506970" y="59983"/>
                </a:lnTo>
                <a:cubicBezTo>
                  <a:pt x="1506452" y="61023"/>
                  <a:pt x="1505734" y="62031"/>
                  <a:pt x="1504823" y="63007"/>
                </a:cubicBezTo>
                <a:cubicBezTo>
                  <a:pt x="1503918" y="63949"/>
                  <a:pt x="1502844" y="64794"/>
                  <a:pt x="1501608" y="65542"/>
                </a:cubicBezTo>
                <a:cubicBezTo>
                  <a:pt x="1500341" y="66290"/>
                  <a:pt x="1498943" y="66891"/>
                  <a:pt x="1497414" y="67347"/>
                </a:cubicBezTo>
                <a:cubicBezTo>
                  <a:pt x="1495884" y="67802"/>
                  <a:pt x="1494243" y="68029"/>
                  <a:pt x="1492489" y="68029"/>
                </a:cubicBezTo>
                <a:close/>
                <a:moveTo>
                  <a:pt x="1536789" y="22140"/>
                </a:moveTo>
                <a:lnTo>
                  <a:pt x="1528693" y="22140"/>
                </a:lnTo>
                <a:lnTo>
                  <a:pt x="1528693" y="74905"/>
                </a:lnTo>
                <a:lnTo>
                  <a:pt x="1537276" y="74905"/>
                </a:lnTo>
                <a:lnTo>
                  <a:pt x="1537276" y="32917"/>
                </a:lnTo>
                <a:cubicBezTo>
                  <a:pt x="1537476" y="32397"/>
                  <a:pt x="1537719" y="31910"/>
                  <a:pt x="1538012" y="31455"/>
                </a:cubicBezTo>
                <a:cubicBezTo>
                  <a:pt x="1538337" y="30999"/>
                  <a:pt x="1538711" y="30593"/>
                  <a:pt x="1539130" y="30236"/>
                </a:cubicBezTo>
                <a:cubicBezTo>
                  <a:pt x="1539685" y="29780"/>
                  <a:pt x="1540353" y="29438"/>
                  <a:pt x="1541133" y="29211"/>
                </a:cubicBezTo>
                <a:cubicBezTo>
                  <a:pt x="1541945" y="28951"/>
                  <a:pt x="1542888" y="28821"/>
                  <a:pt x="1543961" y="28821"/>
                </a:cubicBezTo>
                <a:cubicBezTo>
                  <a:pt x="1544935" y="28821"/>
                  <a:pt x="1545778" y="28951"/>
                  <a:pt x="1546495" y="29211"/>
                </a:cubicBezTo>
                <a:cubicBezTo>
                  <a:pt x="1547244" y="29438"/>
                  <a:pt x="1547862" y="29812"/>
                  <a:pt x="1548349" y="30333"/>
                </a:cubicBezTo>
                <a:cubicBezTo>
                  <a:pt x="1548867" y="30885"/>
                  <a:pt x="1549242" y="31584"/>
                  <a:pt x="1549473" y="32430"/>
                </a:cubicBezTo>
                <a:cubicBezTo>
                  <a:pt x="1549729" y="33275"/>
                  <a:pt x="1549860" y="34250"/>
                  <a:pt x="1549860" y="35356"/>
                </a:cubicBezTo>
                <a:lnTo>
                  <a:pt x="1549860" y="74905"/>
                </a:lnTo>
                <a:lnTo>
                  <a:pt x="1558443" y="74905"/>
                </a:lnTo>
                <a:lnTo>
                  <a:pt x="1558443" y="35405"/>
                </a:lnTo>
                <a:cubicBezTo>
                  <a:pt x="1558443" y="35209"/>
                  <a:pt x="1558443" y="35047"/>
                  <a:pt x="1558443" y="34917"/>
                </a:cubicBezTo>
                <a:cubicBezTo>
                  <a:pt x="1558443" y="34754"/>
                  <a:pt x="1558443" y="34592"/>
                  <a:pt x="1558443" y="34429"/>
                </a:cubicBezTo>
                <a:cubicBezTo>
                  <a:pt x="1558543" y="33616"/>
                  <a:pt x="1558736" y="32885"/>
                  <a:pt x="1559030" y="32235"/>
                </a:cubicBezTo>
                <a:cubicBezTo>
                  <a:pt x="1559323" y="31552"/>
                  <a:pt x="1559729" y="30950"/>
                  <a:pt x="1560247" y="30430"/>
                </a:cubicBezTo>
                <a:cubicBezTo>
                  <a:pt x="1560765" y="29943"/>
                  <a:pt x="1561420" y="29553"/>
                  <a:pt x="1562201" y="29260"/>
                </a:cubicBezTo>
                <a:cubicBezTo>
                  <a:pt x="1562981" y="28967"/>
                  <a:pt x="1563905" y="28821"/>
                  <a:pt x="1564978" y="28821"/>
                </a:cubicBezTo>
                <a:cubicBezTo>
                  <a:pt x="1565983" y="28821"/>
                  <a:pt x="1566863" y="28951"/>
                  <a:pt x="1567612" y="29211"/>
                </a:cubicBezTo>
                <a:cubicBezTo>
                  <a:pt x="1568393" y="29471"/>
                  <a:pt x="1569042" y="29862"/>
                  <a:pt x="1569560" y="30382"/>
                </a:cubicBezTo>
                <a:cubicBezTo>
                  <a:pt x="1570047" y="30934"/>
                  <a:pt x="1570422" y="31633"/>
                  <a:pt x="1570684" y="32478"/>
                </a:cubicBezTo>
                <a:cubicBezTo>
                  <a:pt x="1570946" y="33324"/>
                  <a:pt x="1571071" y="34299"/>
                  <a:pt x="1571071" y="35405"/>
                </a:cubicBezTo>
                <a:lnTo>
                  <a:pt x="1571071" y="74905"/>
                </a:lnTo>
                <a:lnTo>
                  <a:pt x="1579654" y="74905"/>
                </a:lnTo>
                <a:lnTo>
                  <a:pt x="1579654" y="35502"/>
                </a:lnTo>
                <a:cubicBezTo>
                  <a:pt x="1579654" y="32966"/>
                  <a:pt x="1579366" y="30772"/>
                  <a:pt x="1578780" y="28918"/>
                </a:cubicBezTo>
                <a:cubicBezTo>
                  <a:pt x="1578193" y="27033"/>
                  <a:pt x="1577350" y="25505"/>
                  <a:pt x="1576245" y="24334"/>
                </a:cubicBezTo>
                <a:cubicBezTo>
                  <a:pt x="1575234" y="23294"/>
                  <a:pt x="1573998" y="22514"/>
                  <a:pt x="1572538" y="21993"/>
                </a:cubicBezTo>
                <a:cubicBezTo>
                  <a:pt x="1571071" y="21441"/>
                  <a:pt x="1569429" y="21165"/>
                  <a:pt x="1567612" y="21165"/>
                </a:cubicBezTo>
                <a:cubicBezTo>
                  <a:pt x="1566277" y="21197"/>
                  <a:pt x="1565041" y="21376"/>
                  <a:pt x="1563905" y="21701"/>
                </a:cubicBezTo>
                <a:cubicBezTo>
                  <a:pt x="1562800" y="22026"/>
                  <a:pt x="1561789" y="22465"/>
                  <a:pt x="1560883" y="23018"/>
                </a:cubicBezTo>
                <a:cubicBezTo>
                  <a:pt x="1560166" y="23505"/>
                  <a:pt x="1559498" y="24075"/>
                  <a:pt x="1558880" y="24724"/>
                </a:cubicBezTo>
                <a:cubicBezTo>
                  <a:pt x="1558262" y="25375"/>
                  <a:pt x="1557725" y="26074"/>
                  <a:pt x="1557276" y="26822"/>
                </a:cubicBezTo>
                <a:cubicBezTo>
                  <a:pt x="1556914" y="26009"/>
                  <a:pt x="1556477" y="25277"/>
                  <a:pt x="1555958" y="24627"/>
                </a:cubicBezTo>
                <a:cubicBezTo>
                  <a:pt x="1555465" y="23977"/>
                  <a:pt x="1554916" y="23424"/>
                  <a:pt x="1554298" y="22969"/>
                </a:cubicBezTo>
                <a:cubicBezTo>
                  <a:pt x="1553455" y="22384"/>
                  <a:pt x="1552463" y="21945"/>
                  <a:pt x="1551321" y="21653"/>
                </a:cubicBezTo>
                <a:cubicBezTo>
                  <a:pt x="1550216" y="21327"/>
                  <a:pt x="1548967" y="21165"/>
                  <a:pt x="1547569" y="21165"/>
                </a:cubicBezTo>
                <a:cubicBezTo>
                  <a:pt x="1545097" y="21197"/>
                  <a:pt x="1542981" y="21734"/>
                  <a:pt x="1541227" y="22774"/>
                </a:cubicBezTo>
                <a:cubicBezTo>
                  <a:pt x="1539504" y="23814"/>
                  <a:pt x="1538106" y="25261"/>
                  <a:pt x="1537032" y="27114"/>
                </a:cubicBezTo>
                <a:lnTo>
                  <a:pt x="1536789" y="22140"/>
                </a:lnTo>
                <a:close/>
                <a:moveTo>
                  <a:pt x="1614840" y="75880"/>
                </a:moveTo>
                <a:cubicBezTo>
                  <a:pt x="1619978" y="75880"/>
                  <a:pt x="1624285" y="74857"/>
                  <a:pt x="1627762" y="72809"/>
                </a:cubicBezTo>
                <a:cubicBezTo>
                  <a:pt x="1631276" y="70727"/>
                  <a:pt x="1633910" y="68354"/>
                  <a:pt x="1635664" y="65688"/>
                </a:cubicBezTo>
                <a:lnTo>
                  <a:pt x="1630152" y="61397"/>
                </a:lnTo>
                <a:cubicBezTo>
                  <a:pt x="1628492" y="63543"/>
                  <a:pt x="1626413" y="65266"/>
                  <a:pt x="1623910" y="66566"/>
                </a:cubicBezTo>
                <a:cubicBezTo>
                  <a:pt x="1621407" y="67867"/>
                  <a:pt x="1618548" y="68517"/>
                  <a:pt x="1615327" y="68517"/>
                </a:cubicBezTo>
                <a:cubicBezTo>
                  <a:pt x="1612886" y="68517"/>
                  <a:pt x="1610664" y="68061"/>
                  <a:pt x="1608648" y="67151"/>
                </a:cubicBezTo>
                <a:cubicBezTo>
                  <a:pt x="1606632" y="66241"/>
                  <a:pt x="1604909" y="64990"/>
                  <a:pt x="1603480" y="63396"/>
                </a:cubicBezTo>
                <a:cubicBezTo>
                  <a:pt x="1602081" y="61901"/>
                  <a:pt x="1600977" y="60178"/>
                  <a:pt x="1600159" y="58227"/>
                </a:cubicBezTo>
                <a:cubicBezTo>
                  <a:pt x="1599379" y="56276"/>
                  <a:pt x="1598879" y="54017"/>
                  <a:pt x="1598648" y="51449"/>
                </a:cubicBezTo>
                <a:lnTo>
                  <a:pt x="1598648" y="51107"/>
                </a:lnTo>
                <a:lnTo>
                  <a:pt x="1636344" y="51107"/>
                </a:lnTo>
                <a:lnTo>
                  <a:pt x="1636344" y="47060"/>
                </a:lnTo>
                <a:cubicBezTo>
                  <a:pt x="1636344" y="43386"/>
                  <a:pt x="1635876" y="39972"/>
                  <a:pt x="1634934" y="36818"/>
                </a:cubicBezTo>
                <a:cubicBezTo>
                  <a:pt x="1634022" y="33665"/>
                  <a:pt x="1632624" y="30918"/>
                  <a:pt x="1630739" y="28577"/>
                </a:cubicBezTo>
                <a:cubicBezTo>
                  <a:pt x="1628854" y="26269"/>
                  <a:pt x="1626482" y="24465"/>
                  <a:pt x="1623617" y="23164"/>
                </a:cubicBezTo>
                <a:cubicBezTo>
                  <a:pt x="1620789" y="21831"/>
                  <a:pt x="1617475" y="21165"/>
                  <a:pt x="1613667" y="21165"/>
                </a:cubicBezTo>
                <a:cubicBezTo>
                  <a:pt x="1610646" y="21165"/>
                  <a:pt x="1607687" y="21782"/>
                  <a:pt x="1604797" y="23018"/>
                </a:cubicBezTo>
                <a:cubicBezTo>
                  <a:pt x="1601932" y="24253"/>
                  <a:pt x="1599379" y="26025"/>
                  <a:pt x="1597138" y="28334"/>
                </a:cubicBezTo>
                <a:cubicBezTo>
                  <a:pt x="1594859" y="30674"/>
                  <a:pt x="1593043" y="33535"/>
                  <a:pt x="1591676" y="36916"/>
                </a:cubicBezTo>
                <a:cubicBezTo>
                  <a:pt x="1590309" y="40265"/>
                  <a:pt x="1589628" y="44069"/>
                  <a:pt x="1589628" y="48328"/>
                </a:cubicBezTo>
                <a:lnTo>
                  <a:pt x="1589628" y="50376"/>
                </a:lnTo>
                <a:cubicBezTo>
                  <a:pt x="1589628" y="54050"/>
                  <a:pt x="1590246" y="57447"/>
                  <a:pt x="1591482" y="60568"/>
                </a:cubicBezTo>
                <a:cubicBezTo>
                  <a:pt x="1592718" y="63689"/>
                  <a:pt x="1594441" y="66387"/>
                  <a:pt x="1596651" y="68663"/>
                </a:cubicBezTo>
                <a:cubicBezTo>
                  <a:pt x="1598861" y="70939"/>
                  <a:pt x="1601513" y="72711"/>
                  <a:pt x="1604597" y="73979"/>
                </a:cubicBezTo>
                <a:cubicBezTo>
                  <a:pt x="1607718" y="75247"/>
                  <a:pt x="1611133" y="75880"/>
                  <a:pt x="1614840" y="75880"/>
                </a:cubicBezTo>
                <a:close/>
                <a:moveTo>
                  <a:pt x="1613667" y="28577"/>
                </a:moveTo>
                <a:cubicBezTo>
                  <a:pt x="1615976" y="28577"/>
                  <a:pt x="1617961" y="29000"/>
                  <a:pt x="1619622" y="29845"/>
                </a:cubicBezTo>
                <a:cubicBezTo>
                  <a:pt x="1621307" y="30691"/>
                  <a:pt x="1622705" y="31796"/>
                  <a:pt x="1623810" y="33161"/>
                </a:cubicBezTo>
                <a:cubicBezTo>
                  <a:pt x="1624921" y="34526"/>
                  <a:pt x="1625783" y="36152"/>
                  <a:pt x="1626401" y="38038"/>
                </a:cubicBezTo>
                <a:cubicBezTo>
                  <a:pt x="1627012" y="39891"/>
                  <a:pt x="1627325" y="41630"/>
                  <a:pt x="1627325" y="43256"/>
                </a:cubicBezTo>
                <a:lnTo>
                  <a:pt x="1627325" y="43695"/>
                </a:lnTo>
                <a:lnTo>
                  <a:pt x="1598942" y="43695"/>
                </a:lnTo>
                <a:cubicBezTo>
                  <a:pt x="1599298" y="41257"/>
                  <a:pt x="1599916" y="39111"/>
                  <a:pt x="1600796" y="37258"/>
                </a:cubicBezTo>
                <a:cubicBezTo>
                  <a:pt x="1601707" y="35372"/>
                  <a:pt x="1602812" y="33779"/>
                  <a:pt x="1604110" y="32478"/>
                </a:cubicBezTo>
                <a:cubicBezTo>
                  <a:pt x="1605415" y="31211"/>
                  <a:pt x="1606875" y="30252"/>
                  <a:pt x="1608498" y="29601"/>
                </a:cubicBezTo>
                <a:cubicBezTo>
                  <a:pt x="1610128" y="28918"/>
                  <a:pt x="1611850" y="28577"/>
                  <a:pt x="1613667" y="28577"/>
                </a:cubicBezTo>
                <a:close/>
                <a:moveTo>
                  <a:pt x="1650608" y="65298"/>
                </a:moveTo>
                <a:lnTo>
                  <a:pt x="1693672" y="46816"/>
                </a:lnTo>
                <a:lnTo>
                  <a:pt x="1693672" y="39696"/>
                </a:lnTo>
                <a:lnTo>
                  <a:pt x="1650608" y="21262"/>
                </a:lnTo>
                <a:lnTo>
                  <a:pt x="1650608" y="30576"/>
                </a:lnTo>
                <a:lnTo>
                  <a:pt x="1682162" y="42280"/>
                </a:lnTo>
                <a:lnTo>
                  <a:pt x="1685089" y="43207"/>
                </a:lnTo>
                <a:lnTo>
                  <a:pt x="1682162" y="44036"/>
                </a:lnTo>
                <a:lnTo>
                  <a:pt x="1650608" y="55935"/>
                </a:lnTo>
                <a:lnTo>
                  <a:pt x="1650608" y="65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62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F9AA80DE-769A-7CB3-08CF-85537490D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7649" y="1628103"/>
            <a:ext cx="2323642" cy="24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84C7D80-2E41-1B8E-0236-7F476586D1F8}"/>
              </a:ext>
            </a:extLst>
          </p:cNvPr>
          <p:cNvSpPr/>
          <p:nvPr/>
        </p:nvSpPr>
        <p:spPr>
          <a:xfrm>
            <a:off x="3223152" y="1427106"/>
            <a:ext cx="2648363" cy="5802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alpha val="20000"/>
                </a:schemeClr>
              </a:gs>
              <a:gs pos="100000">
                <a:schemeClr val="accent4">
                  <a:alpha val="0"/>
                </a:schemeClr>
              </a:gs>
            </a:gsLst>
            <a:lin ang="0" scaled="0"/>
          </a:gra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C3F90B6-DE41-3A48-72AA-EB928E632858}"/>
              </a:ext>
            </a:extLst>
          </p:cNvPr>
          <p:cNvSpPr/>
          <p:nvPr/>
        </p:nvSpPr>
        <p:spPr>
          <a:xfrm>
            <a:off x="843439" y="2216031"/>
            <a:ext cx="6568441" cy="58021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FF76">
                  <a:alpha val="20000"/>
                </a:srgbClr>
              </a:gs>
              <a:gs pos="100000">
                <a:srgbClr val="05FF76">
                  <a:alpha val="0"/>
                </a:srgbClr>
              </a:gs>
            </a:gsLst>
            <a:lin ang="0" scaled="0"/>
          </a:gradFill>
          <a:ln w="6350">
            <a:solidFill>
              <a:srgbClr val="05F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Branches</a:t>
            </a:r>
            <a:r>
              <a:rPr lang="en-US" dirty="0"/>
              <a:t> and </a:t>
            </a:r>
            <a:r>
              <a:rPr lang="en-US" b="1" dirty="0"/>
              <a:t>Commits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9D5611-895F-CBD8-5A37-74BCEFDFDB6D}"/>
              </a:ext>
            </a:extLst>
          </p:cNvPr>
          <p:cNvSpPr/>
          <p:nvPr/>
        </p:nvSpPr>
        <p:spPr>
          <a:xfrm>
            <a:off x="1667244" y="2411730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6B5A82-8154-311C-81B4-4CA460ECFE1E}"/>
              </a:ext>
            </a:extLst>
          </p:cNvPr>
          <p:cNvGrpSpPr/>
          <p:nvPr/>
        </p:nvGrpSpPr>
        <p:grpSpPr>
          <a:xfrm>
            <a:off x="1019544" y="2374144"/>
            <a:ext cx="552450" cy="230832"/>
            <a:chOff x="3900421" y="1520798"/>
            <a:chExt cx="552450" cy="23083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6267EF-CFBA-1BD7-65E6-40A49B80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0421" y="1576721"/>
              <a:ext cx="130494" cy="1304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F7522B-8010-0E06-317E-7794AB798148}"/>
                </a:ext>
              </a:extLst>
            </p:cNvPr>
            <p:cNvSpPr txBox="1"/>
            <p:nvPr/>
          </p:nvSpPr>
          <p:spPr>
            <a:xfrm>
              <a:off x="3995671" y="1520798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5FF76"/>
                  </a:solidFill>
                  <a:latin typeface="Roboto Mono for Powerline" pitchFamily="2" charset="0"/>
                  <a:ea typeface="Roboto Mono for Powerline" pitchFamily="2" charset="0"/>
                </a:rPr>
                <a:t>main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906CF-5926-7253-EF6B-A21C7A4EA39D}"/>
              </a:ext>
            </a:extLst>
          </p:cNvPr>
          <p:cNvGrpSpPr/>
          <p:nvPr/>
        </p:nvGrpSpPr>
        <p:grpSpPr>
          <a:xfrm>
            <a:off x="1071932" y="2571750"/>
            <a:ext cx="1412188" cy="1199197"/>
            <a:chOff x="579013" y="2571750"/>
            <a:chExt cx="1412188" cy="119919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DCC80AC-CEA1-E42C-6417-F7FB7677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073" y="2986087"/>
              <a:ext cx="370523" cy="370523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6BB141B-2103-02AB-61FE-A13484F85F88}"/>
                </a:ext>
              </a:extLst>
            </p:cNvPr>
            <p:cNvCxnSpPr>
              <a:cxnSpLocks/>
              <a:stCxn id="15" idx="0"/>
              <a:endCxn id="3" idx="4"/>
            </p:cNvCxnSpPr>
            <p:nvPr/>
          </p:nvCxnSpPr>
          <p:spPr>
            <a:xfrm flipV="1">
              <a:off x="1254335" y="2571750"/>
              <a:ext cx="0" cy="414337"/>
            </a:xfrm>
            <a:prstGeom prst="straightConnector1">
              <a:avLst/>
            </a:prstGeom>
            <a:ln w="19050">
              <a:solidFill>
                <a:srgbClr val="05FF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41B0C5-1048-8687-5EC4-D5C929D894C3}"/>
                </a:ext>
              </a:extLst>
            </p:cNvPr>
            <p:cNvSpPr txBox="1"/>
            <p:nvPr/>
          </p:nvSpPr>
          <p:spPr>
            <a:xfrm>
              <a:off x="579013" y="3401615"/>
              <a:ext cx="141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1"/>
                  </a:solidFill>
                  <a:latin typeface="Roboto Mono for Powerline" pitchFamily="2" charset="0"/>
                  <a:ea typeface="Roboto Mono for Powerline" pitchFamily="2" charset="0"/>
                </a:rPr>
                <a:t>Your code at this point in time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3E462DD-14DF-AFA3-2783-84099A133E49}"/>
              </a:ext>
            </a:extLst>
          </p:cNvPr>
          <p:cNvSpPr/>
          <p:nvPr/>
        </p:nvSpPr>
        <p:spPr>
          <a:xfrm>
            <a:off x="3328403" y="2409864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47D150-A8E8-27D3-BCF5-BAF56FCC8102}"/>
              </a:ext>
            </a:extLst>
          </p:cNvPr>
          <p:cNvCxnSpPr>
            <a:stCxn id="3" idx="6"/>
            <a:endCxn id="25" idx="2"/>
          </p:cNvCxnSpPr>
          <p:nvPr/>
        </p:nvCxnSpPr>
        <p:spPr>
          <a:xfrm flipV="1">
            <a:off x="1827264" y="2489874"/>
            <a:ext cx="1501139" cy="1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DB5B38-C0F4-1120-7DE8-CB703F20CB6F}"/>
              </a:ext>
            </a:extLst>
          </p:cNvPr>
          <p:cNvGrpSpPr/>
          <p:nvPr/>
        </p:nvGrpSpPr>
        <p:grpSpPr>
          <a:xfrm>
            <a:off x="2894905" y="2569884"/>
            <a:ext cx="1027014" cy="1472149"/>
            <a:chOff x="2401986" y="2569884"/>
            <a:chExt cx="1027014" cy="1472149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1DC09CE-4476-3705-CA8A-0113C1BA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0232" y="2978467"/>
              <a:ext cx="370523" cy="370523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F18FE8-24D5-3DC4-BD26-2E6A23B4E695}"/>
                </a:ext>
              </a:extLst>
            </p:cNvPr>
            <p:cNvCxnSpPr>
              <a:cxnSpLocks/>
              <a:stCxn id="26" idx="0"/>
              <a:endCxn id="25" idx="4"/>
            </p:cNvCxnSpPr>
            <p:nvPr/>
          </p:nvCxnSpPr>
          <p:spPr>
            <a:xfrm flipV="1">
              <a:off x="2915494" y="2569884"/>
              <a:ext cx="0" cy="408583"/>
            </a:xfrm>
            <a:prstGeom prst="straightConnector1">
              <a:avLst/>
            </a:prstGeom>
            <a:ln w="19050">
              <a:solidFill>
                <a:srgbClr val="05FF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608630-E4C2-6F0B-088C-AB2D83BB62FC}"/>
                </a:ext>
              </a:extLst>
            </p:cNvPr>
            <p:cNvSpPr txBox="1"/>
            <p:nvPr/>
          </p:nvSpPr>
          <p:spPr>
            <a:xfrm>
              <a:off x="2401986" y="3395702"/>
              <a:ext cx="1027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1"/>
                  </a:solidFill>
                  <a:latin typeface="Roboto Mono for Powerline" pitchFamily="2" charset="0"/>
                  <a:ea typeface="Roboto Mono for Powerline" pitchFamily="2" charset="0"/>
                </a:rPr>
                <a:t>Your code at a different point in time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1767BB6-C009-6A5F-2D7E-1D6E6CE155D9}"/>
              </a:ext>
            </a:extLst>
          </p:cNvPr>
          <p:cNvSpPr/>
          <p:nvPr/>
        </p:nvSpPr>
        <p:spPr>
          <a:xfrm>
            <a:off x="4250423" y="1648310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73E2A3-CF3C-ACC6-7B08-B816824059AE}"/>
              </a:ext>
            </a:extLst>
          </p:cNvPr>
          <p:cNvCxnSpPr>
            <a:cxnSpLocks/>
            <a:stCxn id="25" idx="7"/>
            <a:endCxn id="34" idx="3"/>
          </p:cNvCxnSpPr>
          <p:nvPr/>
        </p:nvCxnSpPr>
        <p:spPr>
          <a:xfrm flipV="1">
            <a:off x="3464989" y="1784896"/>
            <a:ext cx="808868" cy="648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C864F68-325F-44AF-8A9F-BED9464A0782}"/>
              </a:ext>
            </a:extLst>
          </p:cNvPr>
          <p:cNvSpPr/>
          <p:nvPr/>
        </p:nvSpPr>
        <p:spPr>
          <a:xfrm>
            <a:off x="5389880" y="2409864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A29420-3748-286E-01B1-79933FCFE05C}"/>
              </a:ext>
            </a:extLst>
          </p:cNvPr>
          <p:cNvCxnSpPr>
            <a:cxnSpLocks/>
            <a:stCxn id="25" idx="6"/>
            <a:endCxn id="44" idx="2"/>
          </p:cNvCxnSpPr>
          <p:nvPr/>
        </p:nvCxnSpPr>
        <p:spPr>
          <a:xfrm>
            <a:off x="3488423" y="2489874"/>
            <a:ext cx="19014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9C7BF9-B7E6-89E9-BC68-06E9C02F8FAF}"/>
              </a:ext>
            </a:extLst>
          </p:cNvPr>
          <p:cNvGrpSpPr/>
          <p:nvPr/>
        </p:nvGrpSpPr>
        <p:grpSpPr>
          <a:xfrm>
            <a:off x="3340353" y="1598378"/>
            <a:ext cx="998968" cy="230832"/>
            <a:chOff x="3900421" y="1520798"/>
            <a:chExt cx="1034706" cy="230832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D974ACC-1CED-F36B-FE72-D8387990F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00421" y="1576721"/>
              <a:ext cx="130494" cy="13049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0AA89E-5D27-742C-B90C-C7A1D188471A}"/>
                </a:ext>
              </a:extLst>
            </p:cNvPr>
            <p:cNvSpPr txBox="1"/>
            <p:nvPr/>
          </p:nvSpPr>
          <p:spPr>
            <a:xfrm>
              <a:off x="3995670" y="1520798"/>
              <a:ext cx="939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  <a:latin typeface="Roboto Mono for Powerline" pitchFamily="2" charset="0"/>
                  <a:ea typeface="Roboto Mono for Powerline" pitchFamily="2" charset="0"/>
                </a:rPr>
                <a:t>additions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F656E9C-A727-2484-DEDA-25A626F4CAD4}"/>
              </a:ext>
            </a:extLst>
          </p:cNvPr>
          <p:cNvSpPr/>
          <p:nvPr/>
        </p:nvSpPr>
        <p:spPr>
          <a:xfrm>
            <a:off x="6898640" y="2409864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B452B8-8971-4041-C4C0-40E36FB05509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>
            <a:off x="5549900" y="2489874"/>
            <a:ext cx="1348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D96A2CA-4480-07E9-B86D-A6677A581FA1}"/>
              </a:ext>
            </a:extLst>
          </p:cNvPr>
          <p:cNvSpPr/>
          <p:nvPr/>
        </p:nvSpPr>
        <p:spPr>
          <a:xfrm>
            <a:off x="5389880" y="1648310"/>
            <a:ext cx="160020" cy="1600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B9CCAB-6203-1B52-B1AA-7E478E4A6D59}"/>
              </a:ext>
            </a:extLst>
          </p:cNvPr>
          <p:cNvCxnSpPr>
            <a:cxnSpLocks/>
            <a:stCxn id="34" idx="6"/>
            <a:endCxn id="57" idx="2"/>
          </p:cNvCxnSpPr>
          <p:nvPr/>
        </p:nvCxnSpPr>
        <p:spPr>
          <a:xfrm>
            <a:off x="4410443" y="1728320"/>
            <a:ext cx="979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9C2FDA-27A8-2F56-BD2F-98875DDFAAA3}"/>
              </a:ext>
            </a:extLst>
          </p:cNvPr>
          <p:cNvCxnSpPr>
            <a:cxnSpLocks/>
            <a:stCxn id="57" idx="6"/>
            <a:endCxn id="53" idx="1"/>
          </p:cNvCxnSpPr>
          <p:nvPr/>
        </p:nvCxnSpPr>
        <p:spPr>
          <a:xfrm>
            <a:off x="5549900" y="1728320"/>
            <a:ext cx="1372174" cy="70497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E5CA346-55A6-E370-B1FA-C3999B6E0D1E}"/>
              </a:ext>
            </a:extLst>
          </p:cNvPr>
          <p:cNvSpPr txBox="1">
            <a:spLocks/>
          </p:cNvSpPr>
          <p:nvPr/>
        </p:nvSpPr>
        <p:spPr>
          <a:xfrm>
            <a:off x="7407144" y="2337153"/>
            <a:ext cx="955464" cy="37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14300" indent="0">
              <a:buFont typeface="Inter"/>
              <a:buNone/>
            </a:pPr>
            <a:r>
              <a:rPr lang="en-US" sz="1100" dirty="0">
                <a:solidFill>
                  <a:srgbClr val="05FF76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Branch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E6722B55-897C-673F-DFCF-27FB48CF88F2}"/>
              </a:ext>
            </a:extLst>
          </p:cNvPr>
          <p:cNvSpPr txBox="1">
            <a:spLocks/>
          </p:cNvSpPr>
          <p:nvPr/>
        </p:nvSpPr>
        <p:spPr>
          <a:xfrm>
            <a:off x="5865382" y="1511906"/>
            <a:ext cx="1571418" cy="37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14300" indent="0">
              <a:buFont typeface="Inter"/>
              <a:buNone/>
            </a:pPr>
            <a:r>
              <a:rPr lang="en-US" sz="1100" dirty="0">
                <a:solidFill>
                  <a:schemeClr val="accent4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 different branch</a:t>
            </a:r>
          </a:p>
        </p:txBody>
      </p:sp>
    </p:spTree>
    <p:extLst>
      <p:ext uri="{BB962C8B-B14F-4D97-AF65-F5344CB8AC3E}">
        <p14:creationId xmlns:p14="http://schemas.microsoft.com/office/powerpoint/2010/main" val="2092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5" grpId="0" animBg="1"/>
      <p:bldP spid="3" grpId="0" animBg="1"/>
      <p:bldP spid="25" grpId="0" animBg="1"/>
      <p:bldP spid="34" grpId="0" animBg="1"/>
      <p:bldP spid="44" grpId="0" animBg="1"/>
      <p:bldP spid="53" grpId="0" animBg="1"/>
      <p:bldP spid="57" grpId="0" animBg="1"/>
      <p:bldP spid="66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438F7D4-6697-1D44-D09D-7C817868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6536" y="1957386"/>
            <a:ext cx="1228725" cy="12287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2967FF5-7CC0-32BB-FC65-DF384CDE2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739" y="1957387"/>
            <a:ext cx="1228725" cy="12287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F1C2169-9E6E-0384-B60B-25E4EC75B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7637" y="1957386"/>
            <a:ext cx="1228725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47EED9-FE99-F70A-01C0-8069DB36EDBD}"/>
              </a:ext>
            </a:extLst>
          </p:cNvPr>
          <p:cNvSpPr txBox="1"/>
          <p:nvPr/>
        </p:nvSpPr>
        <p:spPr>
          <a:xfrm>
            <a:off x="1058066" y="716280"/>
            <a:ext cx="702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Make sure you have the following: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2A8D-DA9E-2AF5-E41C-9554548CBFAF}"/>
              </a:ext>
            </a:extLst>
          </p:cNvPr>
          <p:cNvSpPr txBox="1"/>
          <p:nvPr/>
        </p:nvSpPr>
        <p:spPr>
          <a:xfrm>
            <a:off x="1452346" y="3268709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GitHub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86B06-B3D1-EC0E-C4CE-7830F78A7B38}"/>
              </a:ext>
            </a:extLst>
          </p:cNvPr>
          <p:cNvSpPr txBox="1"/>
          <p:nvPr/>
        </p:nvSpPr>
        <p:spPr>
          <a:xfrm>
            <a:off x="3477663" y="3268708"/>
            <a:ext cx="218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Git installed on your device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70671-F75A-78C4-9D6D-36DA05184CD6}"/>
              </a:ext>
            </a:extLst>
          </p:cNvPr>
          <p:cNvSpPr txBox="1"/>
          <p:nvPr/>
        </p:nvSpPr>
        <p:spPr>
          <a:xfrm>
            <a:off x="6066562" y="3268708"/>
            <a:ext cx="218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Visual Studio Code installed</a:t>
            </a:r>
          </a:p>
        </p:txBody>
      </p:sp>
    </p:spTree>
    <p:extLst>
      <p:ext uri="{BB962C8B-B14F-4D97-AF65-F5344CB8AC3E}">
        <p14:creationId xmlns:p14="http://schemas.microsoft.com/office/powerpoint/2010/main" val="277581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40D-76ED-00CE-A960-08D04C8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70D0-8A1C-B3DC-CD44-1ACF108E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init</a:t>
            </a:r>
            <a:endParaRPr lang="en-US" dirty="0">
              <a:latin typeface="Roboto Mono for Powerline" pitchFamily="2" charset="0"/>
              <a:ea typeface="Roboto Mono for Powerlin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add [&lt;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file_name</a:t>
            </a: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| 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remove [&lt;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file_name</a:t>
            </a: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| 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branch &lt;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branch_name</a:t>
            </a: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checkout &lt;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branch_name</a:t>
            </a: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remote add &lt;name&gt; &lt;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repository_link</a:t>
            </a: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push &lt;repository&gt;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338140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40D-76ED-00CE-A960-08D04C8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Mono for Powerline" pitchFamily="2" charset="0"/>
                <a:ea typeface="Roboto Mono for Powerline" pitchFamily="2" charset="0"/>
              </a:rPr>
              <a:t>&gt; git </a:t>
            </a:r>
            <a:r>
              <a:rPr lang="en-US" dirty="0" err="1">
                <a:latin typeface="Roboto Mono for Powerline" pitchFamily="2" charset="0"/>
                <a:ea typeface="Roboto Mono for Powerline" pitchFamily="2" charset="0"/>
              </a:rPr>
              <a:t>init</a:t>
            </a:r>
            <a:endParaRPr lang="en-US" dirty="0"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What is Git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Birth of Git</a:t>
            </a:r>
          </a:p>
          <a:p>
            <a:pPr indent="-323850">
              <a:buSzPts val="1500"/>
              <a:buFont typeface="Arial" panose="020B0604020202020204" pitchFamily="34" charset="0"/>
              <a:buChar char="•"/>
            </a:pPr>
            <a:r>
              <a:rPr lang="en-US" sz="1500" dirty="0"/>
              <a:t>Concepts</a:t>
            </a:r>
            <a:endParaRPr lang="en" sz="1500" dirty="0"/>
          </a:p>
          <a:p>
            <a:pPr indent="-323850">
              <a:buSzPts val="1500"/>
              <a:buFont typeface="Arial" panose="020B0604020202020204" pitchFamily="34" charset="0"/>
              <a:buChar char="•"/>
            </a:pPr>
            <a:r>
              <a:rPr lang="en-US" sz="1500" dirty="0"/>
              <a:t>Git vs GitHub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Git Commands with demo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Break 🚀 ~10 mins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Activity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26625" y="2506238"/>
            <a:ext cx="80910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7500">
                <a:latin typeface="Inter ExtraLight"/>
                <a:ea typeface="Inter ExtraLight"/>
                <a:cs typeface="Inter ExtraLight"/>
                <a:sym typeface="Inter ExtraLight"/>
              </a:rPr>
              <a:t>What is Git?</a:t>
            </a:r>
            <a:endParaRPr sz="7500"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440863"/>
            <a:ext cx="1070675" cy="10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ICS 104 Project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87400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1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877893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2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3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4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81" name="Google Shape;81;p16"/>
          <p:cNvCxnSpPr>
            <a:stCxn id="77" idx="0"/>
            <a:endCxn id="76" idx="2"/>
          </p:cNvCxnSpPr>
          <p:nvPr/>
        </p:nvCxnSpPr>
        <p:spPr>
          <a:xfrm rot="-5400000">
            <a:off x="2585700" y="1264103"/>
            <a:ext cx="1356900" cy="261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>
            <a:stCxn id="78" idx="0"/>
            <a:endCxn id="76" idx="2"/>
          </p:cNvCxnSpPr>
          <p:nvPr/>
        </p:nvCxnSpPr>
        <p:spPr>
          <a:xfrm rot="-5400000">
            <a:off x="3431093" y="2109203"/>
            <a:ext cx="1356900" cy="92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>
            <a:stCxn id="79" idx="0"/>
            <a:endCxn id="76" idx="2"/>
          </p:cNvCxnSpPr>
          <p:nvPr/>
        </p:nvCxnSpPr>
        <p:spPr>
          <a:xfrm rot="5400000" flipH="1">
            <a:off x="4356000" y="2109203"/>
            <a:ext cx="1356900" cy="92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>
            <a:stCxn id="80" idx="0"/>
            <a:endCxn id="76" idx="2"/>
          </p:cNvCxnSpPr>
          <p:nvPr/>
        </p:nvCxnSpPr>
        <p:spPr>
          <a:xfrm rot="5400000" flipH="1">
            <a:off x="5201393" y="1264103"/>
            <a:ext cx="1356900" cy="261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609" y="468325"/>
            <a:ext cx="440775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934800" y="933250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Google Drive</a:t>
            </a: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480" y="1725122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846" y="1725121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480" y="1716213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846" y="1725120"/>
            <a:ext cx="352700" cy="35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2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8642E-6 L -0.28507 0.186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93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-3.08642E-6 L -0.10122 0.2080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104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1.23457E-6 L 0.10226 0.1925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61111E-6 -3.08642E-6 L 0.28593 0.200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1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Git?</a:t>
            </a:r>
            <a:endParaRPr dirty="0"/>
          </a:p>
        </p:txBody>
      </p:sp>
      <p:sp>
        <p:nvSpPr>
          <p:cNvPr id="76" name="Google Shape;76;p16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ICS 104 Project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87400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1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877893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2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3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4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81" name="Google Shape;81;p16"/>
          <p:cNvCxnSpPr>
            <a:stCxn id="77" idx="0"/>
            <a:endCxn id="76" idx="2"/>
          </p:cNvCxnSpPr>
          <p:nvPr/>
        </p:nvCxnSpPr>
        <p:spPr>
          <a:xfrm rot="-5400000">
            <a:off x="2585700" y="1264103"/>
            <a:ext cx="1356900" cy="261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>
            <a:stCxn id="78" idx="0"/>
            <a:endCxn id="76" idx="2"/>
          </p:cNvCxnSpPr>
          <p:nvPr/>
        </p:nvCxnSpPr>
        <p:spPr>
          <a:xfrm rot="-5400000">
            <a:off x="3431093" y="2109203"/>
            <a:ext cx="1356900" cy="92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>
            <a:stCxn id="79" idx="0"/>
            <a:endCxn id="76" idx="2"/>
          </p:cNvCxnSpPr>
          <p:nvPr/>
        </p:nvCxnSpPr>
        <p:spPr>
          <a:xfrm rot="5400000" flipH="1">
            <a:off x="4356000" y="2109203"/>
            <a:ext cx="1356900" cy="92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>
            <a:stCxn id="80" idx="0"/>
            <a:endCxn id="76" idx="2"/>
          </p:cNvCxnSpPr>
          <p:nvPr/>
        </p:nvCxnSpPr>
        <p:spPr>
          <a:xfrm rot="5400000" flipH="1">
            <a:off x="5201393" y="1264103"/>
            <a:ext cx="1356900" cy="261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609" y="468325"/>
            <a:ext cx="440775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934800" y="933250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Google Drive</a:t>
            </a: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99" y="2688700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599" y="2688700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699" y="2688700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199" y="2688700"/>
            <a:ext cx="352700" cy="3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2BE428-F428-27D1-FAAE-ADD38DE4084B}"/>
              </a:ext>
            </a:extLst>
          </p:cNvPr>
          <p:cNvSpPr/>
          <p:nvPr/>
        </p:nvSpPr>
        <p:spPr>
          <a:xfrm>
            <a:off x="5781293" y="1494962"/>
            <a:ext cx="1274400" cy="3542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13D"/>
                </a:solidFill>
                <a:latin typeface="Roboto Mono for Powerline" pitchFamily="2" charset="0"/>
                <a:ea typeface="Roboto Mono for Powerline" pitchFamily="2" charset="0"/>
              </a:rPr>
              <a:t>Unexpected 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7D5852-6267-205B-17B9-172F91831EE5}"/>
              </a:ext>
            </a:extLst>
          </p:cNvPr>
          <p:cNvCxnSpPr>
            <a:stCxn id="2" idx="1"/>
            <a:endCxn id="76" idx="3"/>
          </p:cNvCxnSpPr>
          <p:nvPr/>
        </p:nvCxnSpPr>
        <p:spPr>
          <a:xfrm flipH="1">
            <a:off x="5341043" y="1672100"/>
            <a:ext cx="440250" cy="0"/>
          </a:xfrm>
          <a:prstGeom prst="straightConnector1">
            <a:avLst/>
          </a:prstGeom>
          <a:ln>
            <a:solidFill>
              <a:srgbClr val="FF013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919CAD-A392-81FF-455C-B991040D55E3}"/>
              </a:ext>
            </a:extLst>
          </p:cNvPr>
          <p:cNvSpPr txBox="1"/>
          <p:nvPr/>
        </p:nvSpPr>
        <p:spPr>
          <a:xfrm>
            <a:off x="2732139" y="4151671"/>
            <a:ext cx="367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Conflicts, Uncoordinated, Prone to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6 L 0.28594 -0.190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-9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1.23457E-6 L 0.10122 -0.188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9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1.23457E-6 L -0.10122 -0.18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9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1.23457E-6 L -0.28611 -0.190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Git?</a:t>
            </a:r>
            <a:endParaRPr dirty="0"/>
          </a:p>
        </p:txBody>
      </p:sp>
      <p:sp>
        <p:nvSpPr>
          <p:cNvPr id="77" name="Google Shape;77;p16"/>
          <p:cNvSpPr/>
          <p:nvPr/>
        </p:nvSpPr>
        <p:spPr>
          <a:xfrm>
            <a:off x="1187400" y="37771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1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877893" y="37771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2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28000" y="37771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3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18493" y="377718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Developer 4</a:t>
            </a:r>
            <a:endParaRPr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163C353A-9984-AA5E-A028-586C7198556F}"/>
              </a:ext>
            </a:extLst>
          </p:cNvPr>
          <p:cNvSpPr txBox="1"/>
          <p:nvPr/>
        </p:nvSpPr>
        <p:spPr>
          <a:xfrm>
            <a:off x="574999" y="250405"/>
            <a:ext cx="250003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Possible Solution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" name="Graphic 4" descr="Folder with solid fill">
            <a:extLst>
              <a:ext uri="{FF2B5EF4-FFF2-40B4-BE49-F238E27FC236}">
                <a16:creationId xmlns:a16="http://schemas.microsoft.com/office/drawing/2014/main" id="{75B29458-7094-C4BF-E793-F2F920C39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250" y="2399926"/>
            <a:ext cx="914400" cy="914400"/>
          </a:xfrm>
          <a:prstGeom prst="rect">
            <a:avLst/>
          </a:prstGeom>
        </p:spPr>
      </p:pic>
      <p:pic>
        <p:nvPicPr>
          <p:cNvPr id="8" name="Graphic 7" descr="Folder with solid fill">
            <a:extLst>
              <a:ext uri="{FF2B5EF4-FFF2-40B4-BE49-F238E27FC236}">
                <a16:creationId xmlns:a16="http://schemas.microsoft.com/office/drawing/2014/main" id="{778728FE-8C4D-6E79-D11B-1F5D275C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9743" y="2399926"/>
            <a:ext cx="914400" cy="914400"/>
          </a:xfrm>
          <a:prstGeom prst="rect">
            <a:avLst/>
          </a:prstGeom>
        </p:spPr>
      </p:pic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5E13521D-FA5F-94A4-CCCF-8A43C9117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9857" y="2392500"/>
            <a:ext cx="914400" cy="914400"/>
          </a:xfrm>
          <a:prstGeom prst="rect">
            <a:avLst/>
          </a:prstGeom>
        </p:spPr>
      </p:pic>
      <p:pic>
        <p:nvPicPr>
          <p:cNvPr id="11" name="Graphic 10" descr="Folder with solid fill">
            <a:extLst>
              <a:ext uri="{FF2B5EF4-FFF2-40B4-BE49-F238E27FC236}">
                <a16:creationId xmlns:a16="http://schemas.microsoft.com/office/drawing/2014/main" id="{1088397B-2C3C-2959-DD1E-BA459C905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350" y="2399926"/>
            <a:ext cx="914400" cy="914400"/>
          </a:xfrm>
          <a:prstGeom prst="rect">
            <a:avLst/>
          </a:prstGeom>
        </p:spPr>
      </p:pic>
      <p:sp>
        <p:nvSpPr>
          <p:cNvPr id="12" name="Google Shape;78;p16">
            <a:extLst>
              <a:ext uri="{FF2B5EF4-FFF2-40B4-BE49-F238E27FC236}">
                <a16:creationId xmlns:a16="http://schemas.microsoft.com/office/drawing/2014/main" id="{193E83D2-6494-F918-B0D2-19503106441A}"/>
              </a:ext>
            </a:extLst>
          </p:cNvPr>
          <p:cNvSpPr/>
          <p:nvPr/>
        </p:nvSpPr>
        <p:spPr>
          <a:xfrm>
            <a:off x="3802950" y="1681212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Review &amp; Merge</a:t>
            </a:r>
            <a:endParaRPr dirty="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" name="Graphic 12" descr="Folder with solid fill">
            <a:extLst>
              <a:ext uri="{FF2B5EF4-FFF2-40B4-BE49-F238E27FC236}">
                <a16:creationId xmlns:a16="http://schemas.microsoft.com/office/drawing/2014/main" id="{31B970F4-947A-DD41-A4CD-D403A968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143" y="650484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479794-6A66-656F-07A8-6BC2B251C3B2}"/>
              </a:ext>
            </a:extLst>
          </p:cNvPr>
          <p:cNvCxnSpPr>
            <a:cxnSpLocks/>
            <a:stCxn id="77" idx="0"/>
            <a:endCxn id="5" idx="2"/>
          </p:cNvCxnSpPr>
          <p:nvPr/>
        </p:nvCxnSpPr>
        <p:spPr>
          <a:xfrm flipV="1">
            <a:off x="1956450" y="3314326"/>
            <a:ext cx="0" cy="46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3CD16E-96E3-D6E9-D0A4-46367D4A7F29}"/>
              </a:ext>
            </a:extLst>
          </p:cNvPr>
          <p:cNvCxnSpPr>
            <a:cxnSpLocks/>
            <a:stCxn id="78" idx="0"/>
            <a:endCxn id="8" idx="2"/>
          </p:cNvCxnSpPr>
          <p:nvPr/>
        </p:nvCxnSpPr>
        <p:spPr>
          <a:xfrm flipV="1">
            <a:off x="3646943" y="3314326"/>
            <a:ext cx="0" cy="46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35C447-E3CB-6418-6A3B-1DA8C3950499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5497050" y="3306900"/>
            <a:ext cx="7" cy="47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EACE32-F088-231C-1950-B87431B358F1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7187543" y="3314326"/>
            <a:ext cx="7" cy="46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443A4A5-460C-6B62-A4A8-E6A5D32045E3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2630968" y="1227944"/>
            <a:ext cx="497464" cy="1846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98DC08-D123-FE14-C0DA-1A5FE3CB720D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rot="5400000" flipH="1" flipV="1">
            <a:off x="3971364" y="1799291"/>
            <a:ext cx="276214" cy="925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E310465-E113-0595-0A61-A19DB3D6D7AE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16200000" flipV="1">
            <a:off x="4900135" y="1795577"/>
            <a:ext cx="268788" cy="925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DD5F96-68E7-9217-F610-1F8B1E011346}"/>
              </a:ext>
            </a:extLst>
          </p:cNvPr>
          <p:cNvCxnSpPr>
            <a:stCxn id="11" idx="0"/>
            <a:endCxn id="12" idx="3"/>
          </p:cNvCxnSpPr>
          <p:nvPr/>
        </p:nvCxnSpPr>
        <p:spPr>
          <a:xfrm rot="16200000" flipV="1">
            <a:off x="6015568" y="1227944"/>
            <a:ext cx="497464" cy="1846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86;p16">
            <a:extLst>
              <a:ext uri="{FF2B5EF4-FFF2-40B4-BE49-F238E27FC236}">
                <a16:creationId xmlns:a16="http://schemas.microsoft.com/office/drawing/2014/main" id="{94709A02-0370-3487-ECD9-D25778D616D2}"/>
              </a:ext>
            </a:extLst>
          </p:cNvPr>
          <p:cNvSpPr txBox="1"/>
          <p:nvPr/>
        </p:nvSpPr>
        <p:spPr>
          <a:xfrm>
            <a:off x="5500444" y="938428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Main Folder</a:t>
            </a: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85;p16">
            <a:extLst>
              <a:ext uri="{FF2B5EF4-FFF2-40B4-BE49-F238E27FC236}">
                <a16:creationId xmlns:a16="http://schemas.microsoft.com/office/drawing/2014/main" id="{A5168064-A720-62CE-1B66-DDA3715998A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529" y="941729"/>
            <a:ext cx="440775" cy="39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006098-A5ED-AE18-06F9-B139116CA146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4571996" y="1307784"/>
            <a:ext cx="4" cy="37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oogle Shape;87;p16">
            <a:extLst>
              <a:ext uri="{FF2B5EF4-FFF2-40B4-BE49-F238E27FC236}">
                <a16:creationId xmlns:a16="http://schemas.microsoft.com/office/drawing/2014/main" id="{243EFFBA-6E71-3837-9837-15F69D70725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0099" y="3461942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7;p16">
            <a:extLst>
              <a:ext uri="{FF2B5EF4-FFF2-40B4-BE49-F238E27FC236}">
                <a16:creationId xmlns:a16="http://schemas.microsoft.com/office/drawing/2014/main" id="{DC1DEC63-A485-F6CC-3ADC-41B612ECEF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961" y="3464889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87;p16">
            <a:extLst>
              <a:ext uri="{FF2B5EF4-FFF2-40B4-BE49-F238E27FC236}">
                <a16:creationId xmlns:a16="http://schemas.microsoft.com/office/drawing/2014/main" id="{AE0C01AF-A52E-93CF-240F-50A05AD12A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309" y="3467842"/>
            <a:ext cx="352700" cy="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87;p16">
            <a:extLst>
              <a:ext uri="{FF2B5EF4-FFF2-40B4-BE49-F238E27FC236}">
                <a16:creationId xmlns:a16="http://schemas.microsoft.com/office/drawing/2014/main" id="{B17FFCF3-A78F-0EB1-58A9-D9BB1E5A522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171" y="3463415"/>
            <a:ext cx="352700" cy="35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9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1.11111E-6 -0.15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-4.69136E-6 L 0.00053 -0.1493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4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1.97531E-6 L -8.33333E-7 -0.151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3.95062E-6 L 3.33333E-6 -0.1512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15093 L 0.20434 -0.3456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97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52 -0.14938 L 0.01997 -0.338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98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0.15124 L -0.02153 -0.3388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981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-0.15124 L -0.20365 -0.3379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34 -0.34568 L 0.28611 -0.4910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-72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945 -0.34629 L 0.10122 -0.4885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-71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153 -0.33889 L -0.10052 -0.4879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74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0643 -0.33797 L -0.28542 -0.485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7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7E1F-E4C8-D8DB-8A15-B4E5BBDE2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More coordinated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Less prone to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Less conflicts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Hard to keep track code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Takes time to review and merge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Hard to keep track of what changed, and what didn’t change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152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26625" y="2506238"/>
            <a:ext cx="8091000" cy="856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 b="1" dirty="0">
                <a:latin typeface="Inter" panose="02000503000000020004" pitchFamily="2" charset="0"/>
                <a:ea typeface="Inter" panose="02000503000000020004" pitchFamily="2" charset="0"/>
                <a:cs typeface="Inter ExtraLight"/>
                <a:sym typeface="Inter ExtraLight"/>
              </a:rPr>
              <a:t>Git</a:t>
            </a:r>
            <a:r>
              <a:rPr lang="en" sz="1600" dirty="0">
                <a:latin typeface="Inter" panose="02000503000000020004" pitchFamily="2" charset="0"/>
                <a:ea typeface="Inter" panose="02000503000000020004" pitchFamily="2" charset="0"/>
                <a:cs typeface="Inter ExtraLight"/>
                <a:sym typeface="Inter ExtraLight"/>
              </a:rPr>
              <a:t> </a:t>
            </a:r>
            <a:r>
              <a:rPr lang="en" sz="1600" dirty="0">
                <a:latin typeface="Inter Light" panose="02000503000000020004" pitchFamily="2" charset="0"/>
                <a:ea typeface="Inter Light" panose="02000503000000020004" pitchFamily="2" charset="0"/>
                <a:cs typeface="Inter ExtraLight"/>
                <a:sym typeface="Inter ExtraLight"/>
              </a:rPr>
              <a:t>is a </a:t>
            </a:r>
            <a:r>
              <a:rPr lang="en" sz="1600" b="1" dirty="0">
                <a:latin typeface="Inter" panose="02000503000000020004" pitchFamily="2" charset="0"/>
                <a:ea typeface="Inter" panose="02000503000000020004" pitchFamily="2" charset="0"/>
                <a:cs typeface="Inter ExtraLight"/>
                <a:sym typeface="Inter ExtraLight"/>
              </a:rPr>
              <a:t>Version Control System </a:t>
            </a:r>
            <a:r>
              <a:rPr lang="en" sz="1600" dirty="0">
                <a:latin typeface="Inter Light" panose="02000503000000020004" pitchFamily="2" charset="0"/>
                <a:ea typeface="Inter Light" panose="02000503000000020004" pitchFamily="2" charset="0"/>
                <a:cs typeface="Inter ExtraLight"/>
                <a:sym typeface="Inter ExtraLight"/>
              </a:rPr>
              <a:t>used to keep track of changes happening to files</a:t>
            </a:r>
            <a:endParaRPr sz="1600" dirty="0">
              <a:latin typeface="Inter Light" panose="02000503000000020004" pitchFamily="2" charset="0"/>
              <a:ea typeface="Inter Light" panose="02000503000000020004" pitchFamily="2" charset="0"/>
              <a:cs typeface="Inter ExtraLight"/>
              <a:sym typeface="Inter Extra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440863"/>
            <a:ext cx="1070675" cy="106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52F1-80DA-1750-08CA-48540FD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Git </a:t>
            </a:r>
            <a:r>
              <a:rPr lang="en-US" dirty="0"/>
              <a:t>vs </a:t>
            </a:r>
            <a:r>
              <a:rPr lang="en-US" b="1" dirty="0"/>
              <a:t>GitHub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0F2CD1-32E7-C4B6-FE02-84E6B8734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2239" y="1514729"/>
            <a:ext cx="1228725" cy="12287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B464ACF-312B-18A1-1C22-FC72FC57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038" y="1514729"/>
            <a:ext cx="1228725" cy="1228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49D78C-0154-353A-A4AA-66EFAFE70667}"/>
              </a:ext>
            </a:extLst>
          </p:cNvPr>
          <p:cNvSpPr txBox="1"/>
          <p:nvPr/>
        </p:nvSpPr>
        <p:spPr>
          <a:xfrm>
            <a:off x="4244025" y="1667425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≠</a:t>
            </a:r>
            <a:endParaRPr lang="en-US" sz="54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D589A-B9DE-41A8-BB8B-EFF50CF75989}"/>
              </a:ext>
            </a:extLst>
          </p:cNvPr>
          <p:cNvSpPr txBox="1"/>
          <p:nvPr/>
        </p:nvSpPr>
        <p:spPr>
          <a:xfrm>
            <a:off x="2457381" y="3240455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Version Control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System</a:t>
            </a:r>
            <a:endParaRPr lang="en-US" sz="800" dirty="0">
              <a:solidFill>
                <a:schemeClr val="bg1">
                  <a:lumMod val="65000"/>
                  <a:lumOff val="3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D480C-8252-8CF4-2B5E-6FEA40D90BFF}"/>
              </a:ext>
            </a:extLst>
          </p:cNvPr>
          <p:cNvSpPr txBox="1"/>
          <p:nvPr/>
        </p:nvSpPr>
        <p:spPr>
          <a:xfrm>
            <a:off x="5482448" y="324045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  <a:endParaRPr lang="en-US" sz="800" dirty="0">
              <a:solidFill>
                <a:schemeClr val="bg1">
                  <a:lumMod val="65000"/>
                  <a:lumOff val="3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49B99-A4F4-DA4C-7620-5645C087AB21}"/>
              </a:ext>
            </a:extLst>
          </p:cNvPr>
          <p:cNvSpPr txBox="1"/>
          <p:nvPr/>
        </p:nvSpPr>
        <p:spPr>
          <a:xfrm>
            <a:off x="2983166" y="276513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Git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Roboto Mono for Powerline" pitchFamily="2" charset="0"/>
              <a:ea typeface="Roboto Mono for Powerline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9C3C4-7CEC-E57E-5D67-1EB62A501D53}"/>
              </a:ext>
            </a:extLst>
          </p:cNvPr>
          <p:cNvSpPr txBox="1"/>
          <p:nvPr/>
        </p:nvSpPr>
        <p:spPr>
          <a:xfrm>
            <a:off x="5492864" y="2762368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 for Powerline" pitchFamily="2" charset="0"/>
                <a:ea typeface="Roboto Mono for Powerline" pitchFamily="2" charset="0"/>
              </a:rPr>
              <a:t>GitHub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Roboto Mono for Powerline" pitchFamily="2" charset="0"/>
              <a:ea typeface="Roboto Mono for Power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009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2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357</Words>
  <Application>Microsoft Office PowerPoint</Application>
  <PresentationFormat>On-screen Show (16:9)</PresentationFormat>
  <Paragraphs>105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Inter Light</vt:lpstr>
      <vt:lpstr>Inter SemiBold</vt:lpstr>
      <vt:lpstr>Roboto Mono for Powerline</vt:lpstr>
      <vt:lpstr>Inter</vt:lpstr>
      <vt:lpstr>Inter ExtraLight</vt:lpstr>
      <vt:lpstr>Simple Light</vt:lpstr>
      <vt:lpstr>Git &amp; GitHub</vt:lpstr>
      <vt:lpstr>Agenda</vt:lpstr>
      <vt:lpstr>PowerPoint Presentation</vt:lpstr>
      <vt:lpstr>PowerPoint Presentation</vt:lpstr>
      <vt:lpstr>PowerPoint Presentation</vt:lpstr>
      <vt:lpstr>PowerPoint Presentation</vt:lpstr>
      <vt:lpstr>Advantages and Disadvantages</vt:lpstr>
      <vt:lpstr>PowerPoint Presentation</vt:lpstr>
      <vt:lpstr>Git vs GitHub</vt:lpstr>
      <vt:lpstr>Other services using Git</vt:lpstr>
      <vt:lpstr>How does Git work?</vt:lpstr>
      <vt:lpstr>What does a Repository do?</vt:lpstr>
      <vt:lpstr>Git Workflow</vt:lpstr>
      <vt:lpstr>Branches and Commits</vt:lpstr>
      <vt:lpstr>PowerPoint Presentation</vt:lpstr>
      <vt:lpstr>Git Commands</vt:lpstr>
      <vt:lpstr>&gt; git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cp:lastModifiedBy>HUSSAIN ALI ALZAYER</cp:lastModifiedBy>
  <cp:revision>16</cp:revision>
  <dcterms:modified xsi:type="dcterms:W3CDTF">2023-02-04T16:25:22Z</dcterms:modified>
</cp:coreProperties>
</file>