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c1e6b8d8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c1e6b8d8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c57f67f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c57f67f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c57f67f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c57f67f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c1e6b8d8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c1e6b8d8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c1e6b8d8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c1e6b8d8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c1e6b8d8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c1e6b8d8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c1e6b8d8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c1e6b8d8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c1e6b8d8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c1e6b8d8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c1e6b8d8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c1e6b8d8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c1e6b8d8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c1e6b8d8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c1e6b8d8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c1e6b8d8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iaz-ahsan/Keylogger-in-the-Background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gFgk_dB6Jf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Keylogger in the 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Niaz Prodhan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47074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UCB BootCon | 12/19/2022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Demo Summary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56600" y="931750"/>
            <a:ext cx="629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Found a machine running SSH via nmap scan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Performed Brute Force by SSH with provided credentials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Delivered keylogger payload over SSH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Initiated keylogger in the victim machine via bash 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Received generated logs from victim machine over TCP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Mitigation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456600" y="931750"/>
            <a:ext cx="6299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Protect SSH server with SSH key connection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Passphrase must not remain blank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Limit login access attempts. Inside </a:t>
            </a:r>
            <a:r>
              <a:rPr b="1" lang="en" sz="1100"/>
              <a:t>sshd_config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i="1" lang="en" sz="1100"/>
              <a:t>MaxAuthTries</a:t>
            </a:r>
            <a:r>
              <a:rPr b="1" lang="en" sz="1100"/>
              <a:t> </a:t>
            </a:r>
            <a:r>
              <a:rPr lang="en" sz="1100"/>
              <a:t>is limited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Turn off TCP Port Forwarding and X11 Forwarding. Make sure in </a:t>
            </a:r>
            <a:r>
              <a:rPr b="1" lang="en" sz="1100"/>
              <a:t>sshd_config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X11Forwarding no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AllowTcpForwarding no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IP Restrictions. Inside </a:t>
            </a:r>
            <a:r>
              <a:rPr b="1" lang="en" sz="1100"/>
              <a:t>/etc/hosts.allow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Allow specific IP block, or single IP to get access to the machine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me your queries.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086750" y="4223400"/>
            <a:ext cx="39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51500" y="179650"/>
            <a:ext cx="822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Keylogger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19800" y="794400"/>
            <a:ext cx="822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 that logs user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Keystrokes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Happens without user permission or knowledge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Logs sent back to the attacker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650" y="1928300"/>
            <a:ext cx="6577401" cy="30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Technical Background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525" y="931750"/>
            <a:ext cx="5664074" cy="37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56600" y="931750"/>
            <a:ext cx="2957700" cy="2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</a:pP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Keyboard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sends key press/release to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Motherboard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as unique byte AKA Key Code.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</a:pP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Motherboard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sends Interrupt signal to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CPU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●"/>
            </a:pP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CPU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launches IH against the Interrupt, sends signal to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Kernel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</a:pP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Kernel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sends Key Code to </a:t>
            </a: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for GUI Apps.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"/>
              <a:buChar char="○"/>
            </a:pP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Kernel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sends Key Code to </a:t>
            </a:r>
            <a:r>
              <a:rPr b="1" i="1" lang="en" sz="900">
                <a:latin typeface="Roboto"/>
                <a:ea typeface="Roboto"/>
                <a:cs typeface="Roboto"/>
                <a:sym typeface="Roboto"/>
              </a:rPr>
              <a:t>/dev/input/eventX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files.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Technical Background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6600" y="931750"/>
            <a:ext cx="295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/dev/input/eventX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425" y="987902"/>
            <a:ext cx="5841975" cy="9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>
            <a:off x="-1200" y="2051250"/>
            <a:ext cx="9146400" cy="6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/>
        </p:nvSpPr>
        <p:spPr>
          <a:xfrm>
            <a:off x="456600" y="2287050"/>
            <a:ext cx="3307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edium"/>
                <a:ea typeface="Roboto Medium"/>
                <a:cs typeface="Roboto Medium"/>
                <a:sym typeface="Roboto Medium"/>
              </a:rPr>
              <a:t>cat /proc/bus/input/devices</a:t>
            </a:r>
            <a:endParaRPr sz="1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Event0 mapped to Keyboard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Event1 mapped to Power Button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Event2 mapped to Sleep Button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544" y="2097950"/>
            <a:ext cx="3155856" cy="29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Demo Preview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56600" y="931750"/>
            <a:ext cx="6299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Nmap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Network to find machine running SSH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ssh_scanner_payload_delivery.py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attempts to brute force SSH by credentials in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creds.csv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tcp_server.py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waits for client sending log files over TCP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00" y="1969275"/>
            <a:ext cx="6026051" cy="30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Demo Preview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56600" y="931750"/>
            <a:ext cx="629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explosion.sh -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A bash script, the cockpit of payload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keylogger.py -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The Keylogger program, logs keystrokes by reading /dev/input/eventX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key_codes.py -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Decimal key codes mapped to char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tcp_client.py -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Runs via cronjob, transfers log files generated by the Keylogger.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00" y="1969275"/>
            <a:ext cx="6026051" cy="30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Demo Preview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56600" y="931750"/>
            <a:ext cx="629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payload.zip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transferred to Victim Machine over SSH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75" y="2205248"/>
            <a:ext cx="7317925" cy="24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56600" y="25477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Demo Preview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56600" y="931750"/>
            <a:ext cx="658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Installing Python3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Running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keylogger.py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in the background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Creating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cron job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to send generated log files to the Attacker Machine via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tcp_client.py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All codes are available 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https://github.com/niaz-ahsan/Keylogger-in-the-Background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00" y="2678535"/>
            <a:ext cx="8230799" cy="201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456600" y="184425"/>
            <a:ext cx="82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56600" y="1060800"/>
            <a:ext cx="800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Watch it on youtube: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https://www.youtube.com/watch?v=gFgk_dB6Jfo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