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3" r:id="rId4"/>
    <p:sldId id="260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1" r:id="rId19"/>
    <p:sldId id="26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2" r:id="rId29"/>
    <p:sldId id="257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6D148-C797-00EE-4E52-7F31EFD35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469AB7-11B9-81B9-5ECD-143196A2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AA66CE-43BD-E359-E6C3-DB27A02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9E1D40-AAA0-A11C-7C3A-4D550392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B14479-8611-495E-2C62-17CCAB4D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7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CA1E1-AD72-8D9B-8292-2F66DDF8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A126D4-2FA1-E9BF-91F1-939580B6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A4BE29-CC7F-BFAE-C120-44DF4127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FA0846-4979-733D-4427-7A9238D7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550CE1-94E3-BBFA-DC16-2B2D234F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AB4BD2-DF9A-B92F-3C03-2E534C64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48F11A-A869-91F9-4A8F-62D3AD8B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BD9E20-6DC6-547C-8F87-50019574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8A5360-B6CD-B80A-40ED-E27240E5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94602E-CEBE-C3AD-2BA1-BFEE98C1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0186D-D35C-EF08-7D18-AC7A6CBF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C70DA-8DCE-9022-C4FA-7C3A8E3B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F2C89D-9B68-917B-E62D-0419EC1B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A3A181-8BBC-734E-14BC-C4F5C368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EE10D-21A0-EE6E-B9FE-520C9202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8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C0814-6D20-BC35-FA26-764CDB8D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77C8AC-4AE9-59AE-2938-8450E2314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DD2E10-6084-2589-0115-885A61F1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4B326-B980-3FEC-FCE7-6CFDD95B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863109-4C2A-B58A-DD83-1A8D723C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3C219-0AE0-9439-F940-C6F4D3DF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B974BA-E384-1BA0-5D92-C081AE82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B49753-0C0D-67AD-FD8B-8FAAB55A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BBDDA5-B641-C6EF-209F-AA25FED7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AB5E54-A023-5404-BDEB-F0FA24E6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FD9A07-56D8-2E2F-8131-2B037260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DF895-5F8E-3E48-BCF0-014C23D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DBD07A-5671-3BA4-E6A5-91819733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C567B-0917-FE31-B9C4-9CA21F828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93842C-17FD-66AB-ABAE-6DF2420CA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3AB66E-166E-E06B-5F6B-2A66BB3D0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C3D5268-A830-F51E-8C87-DA278ADC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8191FD-919E-D249-5486-A340B61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081C0F2-18FB-0C7F-F56C-CACA22C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F4A3A-58E3-6286-BB61-9B9F73C2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6DAA16-32D3-B1EE-F336-E423D6CD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8C76B0-B09C-6DB8-C6A1-3EE69B82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3505E1-801C-DAE6-5422-3793FF10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941C81-918A-CEED-7CE0-9699AC6E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859E23-BBA9-76FA-A01A-C3DB7516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EB0A92-3EFA-F014-5D6F-91B61FDD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B47F5-F237-A8AF-135A-D669393A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B6E6C7-E49F-D7CB-23E2-EE4EF9E4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939C1B-6DF6-9B3B-23A3-38F17B4ED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9513ED-4768-0528-515C-7ED2D365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964C2D-1757-21E6-4575-BE1F83D0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2C2912-8220-2C2B-DA16-E810A44E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4B27D-BF08-E2E5-9503-DA0E1C66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DAD7B56-2F58-D45C-0B63-D46BC632F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6E28EB-8F60-E463-560D-BB46F0AFE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8D5591-ABFF-0CE2-9166-DEEDEF82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E06243-46EB-EA17-D623-DECB8C51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8F7985-A315-8BD6-8580-BA0DFFFB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8646DF4-D346-4B90-B455-0F8AA641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04491A-8DDD-872E-4717-22C7468A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5D2CF3-4B19-18F9-D609-E57F7552E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9C24-E785-49DA-A427-43BF5ECED20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D8297D-37E6-CBB9-B45D-77CC5BAEE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8B39B4-9894-264D-814C-6E1318424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D02A-0DCA-403D-9ABB-77DC771E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F533D-8283-8C15-4976-3CDEABACB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D2494D-D122-408D-ADD8-D44BF1DF7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F78C06-798F-2A36-22E3-4F52FB5E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805112"/>
            <a:ext cx="72294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7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77537"/>
              </p:ext>
            </p:extLst>
          </p:nvPr>
        </p:nvGraphicFramePr>
        <p:xfrm>
          <a:off x="634522" y="26519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FIRST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476582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129397" y="672861"/>
            <a:ext cx="8704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A,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Check Adjacent of A = B, 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0A49F01-1253-E19E-A0B4-6FF4967462CA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3E843BF-040A-D2C1-BF12-60889024A1CA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803EB0F-2D63-100C-A7A5-A33249176F81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523528-5835-BD99-F28B-8BAF9690E417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E4A28B-4AF7-82C6-DF3C-047F9B40A351}"/>
              </a:ext>
            </a:extLst>
          </p:cNvPr>
          <p:cNvSpPr/>
          <p:nvPr/>
        </p:nvSpPr>
        <p:spPr>
          <a:xfrm>
            <a:off x="707367" y="2734573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76E3428-AEB8-B699-E0F7-56D3ADCB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42" y="344247"/>
            <a:ext cx="2866845" cy="26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2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SECOND ITERATION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B = D, 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D, 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B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9BF926AB-C0E1-F4EF-F9D8-54C0E787E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99708"/>
              </p:ext>
            </p:extLst>
          </p:nvPr>
        </p:nvGraphicFramePr>
        <p:xfrm>
          <a:off x="634522" y="26519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07F089F-7AA5-50E1-48DB-530E7D569DF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22BA99-FA44-A968-1F48-390639AD5580}"/>
              </a:ext>
            </a:extLst>
          </p:cNvPr>
          <p:cNvSpPr txBox="1"/>
          <p:nvPr/>
        </p:nvSpPr>
        <p:spPr>
          <a:xfrm>
            <a:off x="0" y="2476582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CE1AA1C-91CD-E0DA-21FD-6CBBF3F885F9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40C6AC2-7E68-63F5-94C5-C7DC67FA9FFB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D4FE4F1-849B-E8CB-F446-A9FCAEC75905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D337A3F-AC88-BFA8-256A-A2252313DCB3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3AE02EC-EE69-B6E6-B21D-DDD6D2D6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242" y="344247"/>
            <a:ext cx="2866845" cy="26091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EA68093-14A3-1A47-E6CC-38FD6CEA35EB}"/>
              </a:ext>
            </a:extLst>
          </p:cNvPr>
          <p:cNvSpPr/>
          <p:nvPr/>
        </p:nvSpPr>
        <p:spPr>
          <a:xfrm>
            <a:off x="741872" y="2777706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A4CC786-06CA-993B-20EA-767815E18D07}"/>
              </a:ext>
            </a:extLst>
          </p:cNvPr>
          <p:cNvSpPr/>
          <p:nvPr/>
        </p:nvSpPr>
        <p:spPr>
          <a:xfrm>
            <a:off x="3505200" y="4928561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D1F1389-372F-D798-BFE0-660C9B2A74F9}"/>
              </a:ext>
            </a:extLst>
          </p:cNvPr>
          <p:cNvCxnSpPr>
            <a:cxnSpLocks/>
          </p:cNvCxnSpPr>
          <p:nvPr/>
        </p:nvCxnSpPr>
        <p:spPr>
          <a:xfrm flipH="1">
            <a:off x="3904890" y="4741656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CE14970-F728-E0EA-BB21-33A9276096D1}"/>
              </a:ext>
            </a:extLst>
          </p:cNvPr>
          <p:cNvSpPr/>
          <p:nvPr/>
        </p:nvSpPr>
        <p:spPr>
          <a:xfrm>
            <a:off x="4773284" y="5101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A1EC994-60E7-6710-2DD1-D067828FB201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4721403" y="4740969"/>
            <a:ext cx="297734" cy="360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A733469-82B1-DA13-CB5A-3099B03AA88A}"/>
              </a:ext>
            </a:extLst>
          </p:cNvPr>
          <p:cNvSpPr/>
          <p:nvPr/>
        </p:nvSpPr>
        <p:spPr>
          <a:xfrm>
            <a:off x="1411857" y="2792083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THIRD ITERATION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C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C = F, 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F, G in Queue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C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9BF926AB-C0E1-F4EF-F9D8-54C0E787E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17041"/>
              </p:ext>
            </p:extLst>
          </p:nvPr>
        </p:nvGraphicFramePr>
        <p:xfrm>
          <a:off x="634522" y="26519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07F089F-7AA5-50E1-48DB-530E7D569DF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22BA99-FA44-A968-1F48-390639AD5580}"/>
              </a:ext>
            </a:extLst>
          </p:cNvPr>
          <p:cNvSpPr txBox="1"/>
          <p:nvPr/>
        </p:nvSpPr>
        <p:spPr>
          <a:xfrm>
            <a:off x="0" y="2476582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CE1AA1C-91CD-E0DA-21FD-6CBBF3F885F9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40C6AC2-7E68-63F5-94C5-C7DC67FA9FFB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D4FE4F1-849B-E8CB-F446-A9FCAEC75905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D337A3F-AC88-BFA8-256A-A2252313DCB3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3AE02EC-EE69-B6E6-B21D-DDD6D2D6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242" y="344247"/>
            <a:ext cx="2866845" cy="26091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EA68093-14A3-1A47-E6CC-38FD6CEA35EB}"/>
              </a:ext>
            </a:extLst>
          </p:cNvPr>
          <p:cNvSpPr/>
          <p:nvPr/>
        </p:nvSpPr>
        <p:spPr>
          <a:xfrm>
            <a:off x="741872" y="2777706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A4CC786-06CA-993B-20EA-767815E18D07}"/>
              </a:ext>
            </a:extLst>
          </p:cNvPr>
          <p:cNvSpPr/>
          <p:nvPr/>
        </p:nvSpPr>
        <p:spPr>
          <a:xfrm>
            <a:off x="3505200" y="4928561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D1F1389-372F-D798-BFE0-660C9B2A74F9}"/>
              </a:ext>
            </a:extLst>
          </p:cNvPr>
          <p:cNvCxnSpPr>
            <a:cxnSpLocks/>
          </p:cNvCxnSpPr>
          <p:nvPr/>
        </p:nvCxnSpPr>
        <p:spPr>
          <a:xfrm flipH="1">
            <a:off x="3904890" y="4741656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CE14970-F728-E0EA-BB21-33A9276096D1}"/>
              </a:ext>
            </a:extLst>
          </p:cNvPr>
          <p:cNvSpPr/>
          <p:nvPr/>
        </p:nvSpPr>
        <p:spPr>
          <a:xfrm>
            <a:off x="4773284" y="5101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A1EC994-60E7-6710-2DD1-D067828FB201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4721403" y="4740969"/>
            <a:ext cx="297734" cy="360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A733469-82B1-DA13-CB5A-3099B03AA88A}"/>
              </a:ext>
            </a:extLst>
          </p:cNvPr>
          <p:cNvSpPr/>
          <p:nvPr/>
        </p:nvSpPr>
        <p:spPr>
          <a:xfrm>
            <a:off x="1411857" y="2792083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FDC4D2F-73F0-A6F5-1EA2-2A00DFA52689}"/>
              </a:ext>
            </a:extLst>
          </p:cNvPr>
          <p:cNvSpPr/>
          <p:nvPr/>
        </p:nvSpPr>
        <p:spPr>
          <a:xfrm>
            <a:off x="5702059" y="526211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DEB1A74-BAA8-2EC1-02D1-75E8D5555390}"/>
              </a:ext>
            </a:extLst>
          </p:cNvPr>
          <p:cNvCxnSpPr>
            <a:cxnSpLocks/>
            <a:stCxn id="18" idx="3"/>
            <a:endCxn id="2" idx="0"/>
          </p:cNvCxnSpPr>
          <p:nvPr/>
        </p:nvCxnSpPr>
        <p:spPr>
          <a:xfrm>
            <a:off x="5598667" y="4792728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6BC6DA-EA51-E342-004A-5E7EF0B6CAD9}"/>
              </a:ext>
            </a:extLst>
          </p:cNvPr>
          <p:cNvSpPr/>
          <p:nvPr/>
        </p:nvSpPr>
        <p:spPr>
          <a:xfrm>
            <a:off x="6676846" y="5201732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3BECD34-6F0D-3947-DF7C-6D3EE6952D20}"/>
              </a:ext>
            </a:extLst>
          </p:cNvPr>
          <p:cNvCxnSpPr>
            <a:cxnSpLocks/>
            <a:stCxn id="18" idx="5"/>
            <a:endCxn id="4" idx="0"/>
          </p:cNvCxnSpPr>
          <p:nvPr/>
        </p:nvCxnSpPr>
        <p:spPr>
          <a:xfrm>
            <a:off x="5946355" y="4792728"/>
            <a:ext cx="976344" cy="409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49B61C6-F485-66DE-EF5D-9FA867B2006C}"/>
              </a:ext>
            </a:extLst>
          </p:cNvPr>
          <p:cNvSpPr/>
          <p:nvPr/>
        </p:nvSpPr>
        <p:spPr>
          <a:xfrm>
            <a:off x="2280250" y="2763328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FOURTH ITERATION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D = 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H in Queue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9BF926AB-C0E1-F4EF-F9D8-54C0E787E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49148"/>
              </p:ext>
            </p:extLst>
          </p:nvPr>
        </p:nvGraphicFramePr>
        <p:xfrm>
          <a:off x="634522" y="26519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07F089F-7AA5-50E1-48DB-530E7D569DF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22BA99-FA44-A968-1F48-390639AD5580}"/>
              </a:ext>
            </a:extLst>
          </p:cNvPr>
          <p:cNvSpPr txBox="1"/>
          <p:nvPr/>
        </p:nvSpPr>
        <p:spPr>
          <a:xfrm>
            <a:off x="0" y="2476582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CE1AA1C-91CD-E0DA-21FD-6CBBF3F885F9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40C6AC2-7E68-63F5-94C5-C7DC67FA9FFB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D4FE4F1-849B-E8CB-F446-A9FCAEC75905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D337A3F-AC88-BFA8-256A-A2252313DCB3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3AE02EC-EE69-B6E6-B21D-DDD6D2D6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242" y="344247"/>
            <a:ext cx="2866845" cy="26091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EA68093-14A3-1A47-E6CC-38FD6CEA35EB}"/>
              </a:ext>
            </a:extLst>
          </p:cNvPr>
          <p:cNvSpPr/>
          <p:nvPr/>
        </p:nvSpPr>
        <p:spPr>
          <a:xfrm>
            <a:off x="741872" y="2777706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A4CC786-06CA-993B-20EA-767815E18D07}"/>
              </a:ext>
            </a:extLst>
          </p:cNvPr>
          <p:cNvSpPr/>
          <p:nvPr/>
        </p:nvSpPr>
        <p:spPr>
          <a:xfrm>
            <a:off x="3505200" y="4928561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D1F1389-372F-D798-BFE0-660C9B2A74F9}"/>
              </a:ext>
            </a:extLst>
          </p:cNvPr>
          <p:cNvCxnSpPr>
            <a:cxnSpLocks/>
          </p:cNvCxnSpPr>
          <p:nvPr/>
        </p:nvCxnSpPr>
        <p:spPr>
          <a:xfrm flipH="1">
            <a:off x="3904890" y="4741656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CE14970-F728-E0EA-BB21-33A9276096D1}"/>
              </a:ext>
            </a:extLst>
          </p:cNvPr>
          <p:cNvSpPr/>
          <p:nvPr/>
        </p:nvSpPr>
        <p:spPr>
          <a:xfrm>
            <a:off x="4773284" y="5101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A1EC994-60E7-6710-2DD1-D067828FB201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4721403" y="4740969"/>
            <a:ext cx="297734" cy="360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A733469-82B1-DA13-CB5A-3099B03AA88A}"/>
              </a:ext>
            </a:extLst>
          </p:cNvPr>
          <p:cNvSpPr/>
          <p:nvPr/>
        </p:nvSpPr>
        <p:spPr>
          <a:xfrm>
            <a:off x="1411857" y="2792083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FDC4D2F-73F0-A6F5-1EA2-2A00DFA52689}"/>
              </a:ext>
            </a:extLst>
          </p:cNvPr>
          <p:cNvSpPr/>
          <p:nvPr/>
        </p:nvSpPr>
        <p:spPr>
          <a:xfrm>
            <a:off x="5702059" y="526211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DEB1A74-BAA8-2EC1-02D1-75E8D5555390}"/>
              </a:ext>
            </a:extLst>
          </p:cNvPr>
          <p:cNvCxnSpPr>
            <a:cxnSpLocks/>
            <a:stCxn id="18" idx="3"/>
            <a:endCxn id="2" idx="0"/>
          </p:cNvCxnSpPr>
          <p:nvPr/>
        </p:nvCxnSpPr>
        <p:spPr>
          <a:xfrm>
            <a:off x="5598667" y="4792728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6BC6DA-EA51-E342-004A-5E7EF0B6CAD9}"/>
              </a:ext>
            </a:extLst>
          </p:cNvPr>
          <p:cNvSpPr/>
          <p:nvPr/>
        </p:nvSpPr>
        <p:spPr>
          <a:xfrm>
            <a:off x="6676846" y="5201732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3BECD34-6F0D-3947-DF7C-6D3EE6952D20}"/>
              </a:ext>
            </a:extLst>
          </p:cNvPr>
          <p:cNvCxnSpPr>
            <a:cxnSpLocks/>
            <a:stCxn id="18" idx="5"/>
            <a:endCxn id="4" idx="0"/>
          </p:cNvCxnSpPr>
          <p:nvPr/>
        </p:nvCxnSpPr>
        <p:spPr>
          <a:xfrm>
            <a:off x="5946355" y="4792728"/>
            <a:ext cx="976344" cy="409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49B61C6-F485-66DE-EF5D-9FA867B2006C}"/>
              </a:ext>
            </a:extLst>
          </p:cNvPr>
          <p:cNvSpPr/>
          <p:nvPr/>
        </p:nvSpPr>
        <p:spPr>
          <a:xfrm>
            <a:off x="2280250" y="2763328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EF37CB2-2DB7-4CD9-745D-88C602BC1BB1}"/>
              </a:ext>
            </a:extLst>
          </p:cNvPr>
          <p:cNvSpPr/>
          <p:nvPr/>
        </p:nvSpPr>
        <p:spPr>
          <a:xfrm>
            <a:off x="3956647" y="5888969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D1F1C1-AFAD-B20B-82B0-AF20E96C2BD3}"/>
              </a:ext>
            </a:extLst>
          </p:cNvPr>
          <p:cNvCxnSpPr>
            <a:cxnSpLocks/>
          </p:cNvCxnSpPr>
          <p:nvPr/>
        </p:nvCxnSpPr>
        <p:spPr>
          <a:xfrm>
            <a:off x="3775617" y="5454086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89F31F7-A330-852F-EE3D-7C0D7CF2A32F}"/>
              </a:ext>
            </a:extLst>
          </p:cNvPr>
          <p:cNvSpPr/>
          <p:nvPr/>
        </p:nvSpPr>
        <p:spPr>
          <a:xfrm>
            <a:off x="3114136" y="2751827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FIFTH ITERATION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E = H (H is already connected, but not connected with E, use dotted line)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E in Queue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9BF926AB-C0E1-F4EF-F9D8-54C0E787E616}"/>
              </a:ext>
            </a:extLst>
          </p:cNvPr>
          <p:cNvGraphicFramePr>
            <a:graphicFrameLocks noGrp="1"/>
          </p:cNvGraphicFramePr>
          <p:nvPr/>
        </p:nvGraphicFramePr>
        <p:xfrm>
          <a:off x="634522" y="26519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07F089F-7AA5-50E1-48DB-530E7D569DF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22BA99-FA44-A968-1F48-390639AD5580}"/>
              </a:ext>
            </a:extLst>
          </p:cNvPr>
          <p:cNvSpPr txBox="1"/>
          <p:nvPr/>
        </p:nvSpPr>
        <p:spPr>
          <a:xfrm>
            <a:off x="0" y="2476582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CE1AA1C-91CD-E0DA-21FD-6CBBF3F885F9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40C6AC2-7E68-63F5-94C5-C7DC67FA9FFB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D4FE4F1-849B-E8CB-F446-A9FCAEC75905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D337A3F-AC88-BFA8-256A-A2252313DCB3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3AE02EC-EE69-B6E6-B21D-DDD6D2D6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242" y="344247"/>
            <a:ext cx="2866845" cy="26091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EA68093-14A3-1A47-E6CC-38FD6CEA35EB}"/>
              </a:ext>
            </a:extLst>
          </p:cNvPr>
          <p:cNvSpPr/>
          <p:nvPr/>
        </p:nvSpPr>
        <p:spPr>
          <a:xfrm>
            <a:off x="741872" y="2777706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A4CC786-06CA-993B-20EA-767815E18D07}"/>
              </a:ext>
            </a:extLst>
          </p:cNvPr>
          <p:cNvSpPr/>
          <p:nvPr/>
        </p:nvSpPr>
        <p:spPr>
          <a:xfrm>
            <a:off x="3505200" y="4928561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D1F1389-372F-D798-BFE0-660C9B2A74F9}"/>
              </a:ext>
            </a:extLst>
          </p:cNvPr>
          <p:cNvCxnSpPr>
            <a:cxnSpLocks/>
          </p:cNvCxnSpPr>
          <p:nvPr/>
        </p:nvCxnSpPr>
        <p:spPr>
          <a:xfrm flipH="1">
            <a:off x="3904890" y="4741656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CE14970-F728-E0EA-BB21-33A9276096D1}"/>
              </a:ext>
            </a:extLst>
          </p:cNvPr>
          <p:cNvSpPr/>
          <p:nvPr/>
        </p:nvSpPr>
        <p:spPr>
          <a:xfrm>
            <a:off x="4773284" y="5101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A1EC994-60E7-6710-2DD1-D067828FB201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4721403" y="4740969"/>
            <a:ext cx="297734" cy="360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A733469-82B1-DA13-CB5A-3099B03AA88A}"/>
              </a:ext>
            </a:extLst>
          </p:cNvPr>
          <p:cNvSpPr/>
          <p:nvPr/>
        </p:nvSpPr>
        <p:spPr>
          <a:xfrm>
            <a:off x="1411857" y="2792083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FDC4D2F-73F0-A6F5-1EA2-2A00DFA52689}"/>
              </a:ext>
            </a:extLst>
          </p:cNvPr>
          <p:cNvSpPr/>
          <p:nvPr/>
        </p:nvSpPr>
        <p:spPr>
          <a:xfrm>
            <a:off x="5702059" y="526211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DEB1A74-BAA8-2EC1-02D1-75E8D5555390}"/>
              </a:ext>
            </a:extLst>
          </p:cNvPr>
          <p:cNvCxnSpPr>
            <a:cxnSpLocks/>
            <a:stCxn id="18" idx="3"/>
            <a:endCxn id="2" idx="0"/>
          </p:cNvCxnSpPr>
          <p:nvPr/>
        </p:nvCxnSpPr>
        <p:spPr>
          <a:xfrm>
            <a:off x="5598667" y="4792728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6BC6DA-EA51-E342-004A-5E7EF0B6CAD9}"/>
              </a:ext>
            </a:extLst>
          </p:cNvPr>
          <p:cNvSpPr/>
          <p:nvPr/>
        </p:nvSpPr>
        <p:spPr>
          <a:xfrm>
            <a:off x="6676846" y="5201732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3BECD34-6F0D-3947-DF7C-6D3EE6952D20}"/>
              </a:ext>
            </a:extLst>
          </p:cNvPr>
          <p:cNvCxnSpPr>
            <a:cxnSpLocks/>
            <a:stCxn id="18" idx="5"/>
            <a:endCxn id="4" idx="0"/>
          </p:cNvCxnSpPr>
          <p:nvPr/>
        </p:nvCxnSpPr>
        <p:spPr>
          <a:xfrm>
            <a:off x="5946355" y="4792728"/>
            <a:ext cx="976344" cy="409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49B61C6-F485-66DE-EF5D-9FA867B2006C}"/>
              </a:ext>
            </a:extLst>
          </p:cNvPr>
          <p:cNvSpPr/>
          <p:nvPr/>
        </p:nvSpPr>
        <p:spPr>
          <a:xfrm>
            <a:off x="2280250" y="2763328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EF37CB2-2DB7-4CD9-745D-88C602BC1BB1}"/>
              </a:ext>
            </a:extLst>
          </p:cNvPr>
          <p:cNvSpPr/>
          <p:nvPr/>
        </p:nvSpPr>
        <p:spPr>
          <a:xfrm>
            <a:off x="3956647" y="5888969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D1F1C1-AFAD-B20B-82B0-AF20E96C2BD3}"/>
              </a:ext>
            </a:extLst>
          </p:cNvPr>
          <p:cNvCxnSpPr>
            <a:cxnSpLocks/>
          </p:cNvCxnSpPr>
          <p:nvPr/>
        </p:nvCxnSpPr>
        <p:spPr>
          <a:xfrm>
            <a:off x="3775617" y="5454086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89F31F7-A330-852F-EE3D-7C0D7CF2A32F}"/>
              </a:ext>
            </a:extLst>
          </p:cNvPr>
          <p:cNvSpPr/>
          <p:nvPr/>
        </p:nvSpPr>
        <p:spPr>
          <a:xfrm>
            <a:off x="3114136" y="2751827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1A792B-751D-D364-2182-8C121D5B6F4E}"/>
              </a:ext>
            </a:extLst>
          </p:cNvPr>
          <p:cNvSpPr/>
          <p:nvPr/>
        </p:nvSpPr>
        <p:spPr>
          <a:xfrm>
            <a:off x="3913517" y="2740325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018281A-4C97-FB9F-FD30-9D6B5A5059A4}"/>
              </a:ext>
            </a:extLst>
          </p:cNvPr>
          <p:cNvSpPr/>
          <p:nvPr/>
        </p:nvSpPr>
        <p:spPr>
          <a:xfrm>
            <a:off x="4399472" y="5581291"/>
            <a:ext cx="560717" cy="405444"/>
          </a:xfrm>
          <a:custGeom>
            <a:avLst/>
            <a:gdLst>
              <a:gd name="connsiteX0" fmla="*/ 560717 w 560717"/>
              <a:gd name="connsiteY0" fmla="*/ 0 h 405444"/>
              <a:gd name="connsiteX1" fmla="*/ 483079 w 560717"/>
              <a:gd name="connsiteY1" fmla="*/ 207034 h 405444"/>
              <a:gd name="connsiteX2" fmla="*/ 379562 w 560717"/>
              <a:gd name="connsiteY2" fmla="*/ 284671 h 405444"/>
              <a:gd name="connsiteX3" fmla="*/ 224286 w 560717"/>
              <a:gd name="connsiteY3" fmla="*/ 345056 h 405444"/>
              <a:gd name="connsiteX4" fmla="*/ 172528 w 560717"/>
              <a:gd name="connsiteY4" fmla="*/ 362309 h 405444"/>
              <a:gd name="connsiteX5" fmla="*/ 86264 w 560717"/>
              <a:gd name="connsiteY5" fmla="*/ 379562 h 405444"/>
              <a:gd name="connsiteX6" fmla="*/ 0 w 560717"/>
              <a:gd name="connsiteY6" fmla="*/ 405441 h 4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717" h="405444">
                <a:moveTo>
                  <a:pt x="560717" y="0"/>
                </a:moveTo>
                <a:cubicBezTo>
                  <a:pt x="540817" y="63680"/>
                  <a:pt x="522652" y="147675"/>
                  <a:pt x="483079" y="207034"/>
                </a:cubicBezTo>
                <a:cubicBezTo>
                  <a:pt x="463058" y="237066"/>
                  <a:pt x="406220" y="272367"/>
                  <a:pt x="379562" y="284671"/>
                </a:cubicBezTo>
                <a:cubicBezTo>
                  <a:pt x="329139" y="307943"/>
                  <a:pt x="276971" y="327494"/>
                  <a:pt x="224286" y="345056"/>
                </a:cubicBezTo>
                <a:cubicBezTo>
                  <a:pt x="207033" y="350807"/>
                  <a:pt x="190171" y="357898"/>
                  <a:pt x="172528" y="362309"/>
                </a:cubicBezTo>
                <a:cubicBezTo>
                  <a:pt x="144079" y="369421"/>
                  <a:pt x="114623" y="372099"/>
                  <a:pt x="86264" y="379562"/>
                </a:cubicBezTo>
                <a:cubicBezTo>
                  <a:pt x="-15532" y="406350"/>
                  <a:pt x="38164" y="405441"/>
                  <a:pt x="0" y="405441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SIXTH ITERATION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F = H (H is already connected, but not connected with F, use dotted line)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F in Queue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F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9BF926AB-C0E1-F4EF-F9D8-54C0E787E616}"/>
              </a:ext>
            </a:extLst>
          </p:cNvPr>
          <p:cNvGraphicFramePr>
            <a:graphicFrameLocks noGrp="1"/>
          </p:cNvGraphicFramePr>
          <p:nvPr/>
        </p:nvGraphicFramePr>
        <p:xfrm>
          <a:off x="634522" y="26519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07F089F-7AA5-50E1-48DB-530E7D569DF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22BA99-FA44-A968-1F48-390639AD5580}"/>
              </a:ext>
            </a:extLst>
          </p:cNvPr>
          <p:cNvSpPr txBox="1"/>
          <p:nvPr/>
        </p:nvSpPr>
        <p:spPr>
          <a:xfrm>
            <a:off x="0" y="2476582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CE1AA1C-91CD-E0DA-21FD-6CBBF3F885F9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40C6AC2-7E68-63F5-94C5-C7DC67FA9FFB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D4FE4F1-849B-E8CB-F446-A9FCAEC75905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D337A3F-AC88-BFA8-256A-A2252313DCB3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3AE02EC-EE69-B6E6-B21D-DDD6D2D6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242" y="344247"/>
            <a:ext cx="2866845" cy="26091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EA68093-14A3-1A47-E6CC-38FD6CEA35EB}"/>
              </a:ext>
            </a:extLst>
          </p:cNvPr>
          <p:cNvSpPr/>
          <p:nvPr/>
        </p:nvSpPr>
        <p:spPr>
          <a:xfrm>
            <a:off x="741872" y="2777706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A4CC786-06CA-993B-20EA-767815E18D07}"/>
              </a:ext>
            </a:extLst>
          </p:cNvPr>
          <p:cNvSpPr/>
          <p:nvPr/>
        </p:nvSpPr>
        <p:spPr>
          <a:xfrm>
            <a:off x="3505200" y="4928561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D1F1389-372F-D798-BFE0-660C9B2A74F9}"/>
              </a:ext>
            </a:extLst>
          </p:cNvPr>
          <p:cNvCxnSpPr>
            <a:cxnSpLocks/>
          </p:cNvCxnSpPr>
          <p:nvPr/>
        </p:nvCxnSpPr>
        <p:spPr>
          <a:xfrm flipH="1">
            <a:off x="3904890" y="4741656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CE14970-F728-E0EA-BB21-33A9276096D1}"/>
              </a:ext>
            </a:extLst>
          </p:cNvPr>
          <p:cNvSpPr/>
          <p:nvPr/>
        </p:nvSpPr>
        <p:spPr>
          <a:xfrm>
            <a:off x="4773284" y="5101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A1EC994-60E7-6710-2DD1-D067828FB201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4721403" y="4740969"/>
            <a:ext cx="297734" cy="360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A733469-82B1-DA13-CB5A-3099B03AA88A}"/>
              </a:ext>
            </a:extLst>
          </p:cNvPr>
          <p:cNvSpPr/>
          <p:nvPr/>
        </p:nvSpPr>
        <p:spPr>
          <a:xfrm>
            <a:off x="1411857" y="2792083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FDC4D2F-73F0-A6F5-1EA2-2A00DFA52689}"/>
              </a:ext>
            </a:extLst>
          </p:cNvPr>
          <p:cNvSpPr/>
          <p:nvPr/>
        </p:nvSpPr>
        <p:spPr>
          <a:xfrm>
            <a:off x="5702059" y="526211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DEB1A74-BAA8-2EC1-02D1-75E8D5555390}"/>
              </a:ext>
            </a:extLst>
          </p:cNvPr>
          <p:cNvCxnSpPr>
            <a:cxnSpLocks/>
            <a:stCxn id="18" idx="3"/>
            <a:endCxn id="2" idx="0"/>
          </p:cNvCxnSpPr>
          <p:nvPr/>
        </p:nvCxnSpPr>
        <p:spPr>
          <a:xfrm>
            <a:off x="5598667" y="4792728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6BC6DA-EA51-E342-004A-5E7EF0B6CAD9}"/>
              </a:ext>
            </a:extLst>
          </p:cNvPr>
          <p:cNvSpPr/>
          <p:nvPr/>
        </p:nvSpPr>
        <p:spPr>
          <a:xfrm>
            <a:off x="6676846" y="5201732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3BECD34-6F0D-3947-DF7C-6D3EE6952D20}"/>
              </a:ext>
            </a:extLst>
          </p:cNvPr>
          <p:cNvCxnSpPr>
            <a:cxnSpLocks/>
            <a:stCxn id="18" idx="5"/>
            <a:endCxn id="4" idx="0"/>
          </p:cNvCxnSpPr>
          <p:nvPr/>
        </p:nvCxnSpPr>
        <p:spPr>
          <a:xfrm>
            <a:off x="5946355" y="4792728"/>
            <a:ext cx="976344" cy="409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49B61C6-F485-66DE-EF5D-9FA867B2006C}"/>
              </a:ext>
            </a:extLst>
          </p:cNvPr>
          <p:cNvSpPr/>
          <p:nvPr/>
        </p:nvSpPr>
        <p:spPr>
          <a:xfrm>
            <a:off x="2280250" y="2763328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EF37CB2-2DB7-4CD9-745D-88C602BC1BB1}"/>
              </a:ext>
            </a:extLst>
          </p:cNvPr>
          <p:cNvSpPr/>
          <p:nvPr/>
        </p:nvSpPr>
        <p:spPr>
          <a:xfrm>
            <a:off x="3956647" y="5888969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D1F1C1-AFAD-B20B-82B0-AF20E96C2BD3}"/>
              </a:ext>
            </a:extLst>
          </p:cNvPr>
          <p:cNvCxnSpPr>
            <a:cxnSpLocks/>
          </p:cNvCxnSpPr>
          <p:nvPr/>
        </p:nvCxnSpPr>
        <p:spPr>
          <a:xfrm>
            <a:off x="3775617" y="5454086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89F31F7-A330-852F-EE3D-7C0D7CF2A32F}"/>
              </a:ext>
            </a:extLst>
          </p:cNvPr>
          <p:cNvSpPr/>
          <p:nvPr/>
        </p:nvSpPr>
        <p:spPr>
          <a:xfrm>
            <a:off x="3114136" y="2751827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1A792B-751D-D364-2182-8C121D5B6F4E}"/>
              </a:ext>
            </a:extLst>
          </p:cNvPr>
          <p:cNvSpPr/>
          <p:nvPr/>
        </p:nvSpPr>
        <p:spPr>
          <a:xfrm>
            <a:off x="3913517" y="2740325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018281A-4C97-FB9F-FD30-9D6B5A5059A4}"/>
              </a:ext>
            </a:extLst>
          </p:cNvPr>
          <p:cNvSpPr/>
          <p:nvPr/>
        </p:nvSpPr>
        <p:spPr>
          <a:xfrm>
            <a:off x="4399472" y="5581291"/>
            <a:ext cx="560717" cy="405444"/>
          </a:xfrm>
          <a:custGeom>
            <a:avLst/>
            <a:gdLst>
              <a:gd name="connsiteX0" fmla="*/ 560717 w 560717"/>
              <a:gd name="connsiteY0" fmla="*/ 0 h 405444"/>
              <a:gd name="connsiteX1" fmla="*/ 483079 w 560717"/>
              <a:gd name="connsiteY1" fmla="*/ 207034 h 405444"/>
              <a:gd name="connsiteX2" fmla="*/ 379562 w 560717"/>
              <a:gd name="connsiteY2" fmla="*/ 284671 h 405444"/>
              <a:gd name="connsiteX3" fmla="*/ 224286 w 560717"/>
              <a:gd name="connsiteY3" fmla="*/ 345056 h 405444"/>
              <a:gd name="connsiteX4" fmla="*/ 172528 w 560717"/>
              <a:gd name="connsiteY4" fmla="*/ 362309 h 405444"/>
              <a:gd name="connsiteX5" fmla="*/ 86264 w 560717"/>
              <a:gd name="connsiteY5" fmla="*/ 379562 h 405444"/>
              <a:gd name="connsiteX6" fmla="*/ 0 w 560717"/>
              <a:gd name="connsiteY6" fmla="*/ 405441 h 4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717" h="405444">
                <a:moveTo>
                  <a:pt x="560717" y="0"/>
                </a:moveTo>
                <a:cubicBezTo>
                  <a:pt x="540817" y="63680"/>
                  <a:pt x="522652" y="147675"/>
                  <a:pt x="483079" y="207034"/>
                </a:cubicBezTo>
                <a:cubicBezTo>
                  <a:pt x="463058" y="237066"/>
                  <a:pt x="406220" y="272367"/>
                  <a:pt x="379562" y="284671"/>
                </a:cubicBezTo>
                <a:cubicBezTo>
                  <a:pt x="329139" y="307943"/>
                  <a:pt x="276971" y="327494"/>
                  <a:pt x="224286" y="345056"/>
                </a:cubicBezTo>
                <a:cubicBezTo>
                  <a:pt x="207033" y="350807"/>
                  <a:pt x="190171" y="357898"/>
                  <a:pt x="172528" y="362309"/>
                </a:cubicBezTo>
                <a:cubicBezTo>
                  <a:pt x="144079" y="369421"/>
                  <a:pt x="114623" y="372099"/>
                  <a:pt x="86264" y="379562"/>
                </a:cubicBezTo>
                <a:cubicBezTo>
                  <a:pt x="-15532" y="406350"/>
                  <a:pt x="38164" y="405441"/>
                  <a:pt x="0" y="405441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E5BE94A-F63B-35D8-DA7A-C06DE11CB664}"/>
              </a:ext>
            </a:extLst>
          </p:cNvPr>
          <p:cNvSpPr/>
          <p:nvPr/>
        </p:nvSpPr>
        <p:spPr>
          <a:xfrm>
            <a:off x="4373592" y="5702060"/>
            <a:ext cx="1509623" cy="750498"/>
          </a:xfrm>
          <a:custGeom>
            <a:avLst/>
            <a:gdLst>
              <a:gd name="connsiteX0" fmla="*/ 1509623 w 1509623"/>
              <a:gd name="connsiteY0" fmla="*/ 0 h 750498"/>
              <a:gd name="connsiteX1" fmla="*/ 1388853 w 1509623"/>
              <a:gd name="connsiteY1" fmla="*/ 414068 h 750498"/>
              <a:gd name="connsiteX2" fmla="*/ 1181819 w 1509623"/>
              <a:gd name="connsiteY2" fmla="*/ 595223 h 750498"/>
              <a:gd name="connsiteX3" fmla="*/ 776378 w 1509623"/>
              <a:gd name="connsiteY3" fmla="*/ 741872 h 750498"/>
              <a:gd name="connsiteX4" fmla="*/ 621102 w 1509623"/>
              <a:gd name="connsiteY4" fmla="*/ 750498 h 750498"/>
              <a:gd name="connsiteX5" fmla="*/ 267419 w 1509623"/>
              <a:gd name="connsiteY5" fmla="*/ 733246 h 750498"/>
              <a:gd name="connsiteX6" fmla="*/ 103517 w 1509623"/>
              <a:gd name="connsiteY6" fmla="*/ 707366 h 750498"/>
              <a:gd name="connsiteX7" fmla="*/ 43133 w 1509623"/>
              <a:gd name="connsiteY7" fmla="*/ 629729 h 750498"/>
              <a:gd name="connsiteX8" fmla="*/ 0 w 1509623"/>
              <a:gd name="connsiteY8" fmla="*/ 603849 h 7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623" h="750498">
                <a:moveTo>
                  <a:pt x="1509623" y="0"/>
                </a:moveTo>
                <a:cubicBezTo>
                  <a:pt x="1493833" y="173693"/>
                  <a:pt x="1507430" y="259259"/>
                  <a:pt x="1388853" y="414068"/>
                </a:cubicBezTo>
                <a:cubicBezTo>
                  <a:pt x="1333092" y="486867"/>
                  <a:pt x="1258353" y="544711"/>
                  <a:pt x="1181819" y="595223"/>
                </a:cubicBezTo>
                <a:cubicBezTo>
                  <a:pt x="1068898" y="669751"/>
                  <a:pt x="911194" y="721131"/>
                  <a:pt x="776378" y="741872"/>
                </a:cubicBezTo>
                <a:cubicBezTo>
                  <a:pt x="725142" y="749754"/>
                  <a:pt x="672861" y="747623"/>
                  <a:pt x="621102" y="750498"/>
                </a:cubicBezTo>
                <a:lnTo>
                  <a:pt x="267419" y="733246"/>
                </a:lnTo>
                <a:cubicBezTo>
                  <a:pt x="219881" y="730336"/>
                  <a:pt x="147200" y="715308"/>
                  <a:pt x="103517" y="707366"/>
                </a:cubicBezTo>
                <a:cubicBezTo>
                  <a:pt x="82677" y="665684"/>
                  <a:pt x="86654" y="664546"/>
                  <a:pt x="43133" y="629729"/>
                </a:cubicBezTo>
                <a:cubicBezTo>
                  <a:pt x="30040" y="619255"/>
                  <a:pt x="0" y="603849"/>
                  <a:pt x="0" y="603849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31B92D2-A895-3C2B-F2F9-3FFC94CF82FE}"/>
              </a:ext>
            </a:extLst>
          </p:cNvPr>
          <p:cNvSpPr/>
          <p:nvPr/>
        </p:nvSpPr>
        <p:spPr>
          <a:xfrm>
            <a:off x="4687019" y="2771955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SEVENTH ITERATION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G = H (H is already connected, but not connected with G, use dotted line)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F in Queue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G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9BF926AB-C0E1-F4EF-F9D8-54C0E787E616}"/>
              </a:ext>
            </a:extLst>
          </p:cNvPr>
          <p:cNvGraphicFramePr>
            <a:graphicFrameLocks noGrp="1"/>
          </p:cNvGraphicFramePr>
          <p:nvPr/>
        </p:nvGraphicFramePr>
        <p:xfrm>
          <a:off x="634522" y="26519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07F089F-7AA5-50E1-48DB-530E7D569DF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22BA99-FA44-A968-1F48-390639AD5580}"/>
              </a:ext>
            </a:extLst>
          </p:cNvPr>
          <p:cNvSpPr txBox="1"/>
          <p:nvPr/>
        </p:nvSpPr>
        <p:spPr>
          <a:xfrm>
            <a:off x="0" y="2476582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CE1AA1C-91CD-E0DA-21FD-6CBBF3F885F9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40C6AC2-7E68-63F5-94C5-C7DC67FA9FFB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D4FE4F1-849B-E8CB-F446-A9FCAEC75905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D337A3F-AC88-BFA8-256A-A2252313DCB3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3AE02EC-EE69-B6E6-B21D-DDD6D2D6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242" y="344247"/>
            <a:ext cx="2866845" cy="26091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EA68093-14A3-1A47-E6CC-38FD6CEA35EB}"/>
              </a:ext>
            </a:extLst>
          </p:cNvPr>
          <p:cNvSpPr/>
          <p:nvPr/>
        </p:nvSpPr>
        <p:spPr>
          <a:xfrm>
            <a:off x="741872" y="2777706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A4CC786-06CA-993B-20EA-767815E18D07}"/>
              </a:ext>
            </a:extLst>
          </p:cNvPr>
          <p:cNvSpPr/>
          <p:nvPr/>
        </p:nvSpPr>
        <p:spPr>
          <a:xfrm>
            <a:off x="3505200" y="4928561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D1F1389-372F-D798-BFE0-660C9B2A74F9}"/>
              </a:ext>
            </a:extLst>
          </p:cNvPr>
          <p:cNvCxnSpPr>
            <a:cxnSpLocks/>
          </p:cNvCxnSpPr>
          <p:nvPr/>
        </p:nvCxnSpPr>
        <p:spPr>
          <a:xfrm flipH="1">
            <a:off x="3904890" y="4741656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CE14970-F728-E0EA-BB21-33A9276096D1}"/>
              </a:ext>
            </a:extLst>
          </p:cNvPr>
          <p:cNvSpPr/>
          <p:nvPr/>
        </p:nvSpPr>
        <p:spPr>
          <a:xfrm>
            <a:off x="4773284" y="5101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A1EC994-60E7-6710-2DD1-D067828FB201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4721403" y="4740969"/>
            <a:ext cx="297734" cy="360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A733469-82B1-DA13-CB5A-3099B03AA88A}"/>
              </a:ext>
            </a:extLst>
          </p:cNvPr>
          <p:cNvSpPr/>
          <p:nvPr/>
        </p:nvSpPr>
        <p:spPr>
          <a:xfrm>
            <a:off x="1411857" y="2792083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FDC4D2F-73F0-A6F5-1EA2-2A00DFA52689}"/>
              </a:ext>
            </a:extLst>
          </p:cNvPr>
          <p:cNvSpPr/>
          <p:nvPr/>
        </p:nvSpPr>
        <p:spPr>
          <a:xfrm>
            <a:off x="5702059" y="526211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DEB1A74-BAA8-2EC1-02D1-75E8D5555390}"/>
              </a:ext>
            </a:extLst>
          </p:cNvPr>
          <p:cNvCxnSpPr>
            <a:cxnSpLocks/>
            <a:stCxn id="18" idx="3"/>
            <a:endCxn id="2" idx="0"/>
          </p:cNvCxnSpPr>
          <p:nvPr/>
        </p:nvCxnSpPr>
        <p:spPr>
          <a:xfrm>
            <a:off x="5598667" y="4792728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6BC6DA-EA51-E342-004A-5E7EF0B6CAD9}"/>
              </a:ext>
            </a:extLst>
          </p:cNvPr>
          <p:cNvSpPr/>
          <p:nvPr/>
        </p:nvSpPr>
        <p:spPr>
          <a:xfrm>
            <a:off x="6676846" y="5201732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3BECD34-6F0D-3947-DF7C-6D3EE6952D20}"/>
              </a:ext>
            </a:extLst>
          </p:cNvPr>
          <p:cNvCxnSpPr>
            <a:cxnSpLocks/>
            <a:stCxn id="18" idx="5"/>
            <a:endCxn id="4" idx="0"/>
          </p:cNvCxnSpPr>
          <p:nvPr/>
        </p:nvCxnSpPr>
        <p:spPr>
          <a:xfrm>
            <a:off x="5946355" y="4792728"/>
            <a:ext cx="976344" cy="409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49B61C6-F485-66DE-EF5D-9FA867B2006C}"/>
              </a:ext>
            </a:extLst>
          </p:cNvPr>
          <p:cNvSpPr/>
          <p:nvPr/>
        </p:nvSpPr>
        <p:spPr>
          <a:xfrm>
            <a:off x="2280250" y="2763328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EF37CB2-2DB7-4CD9-745D-88C602BC1BB1}"/>
              </a:ext>
            </a:extLst>
          </p:cNvPr>
          <p:cNvSpPr/>
          <p:nvPr/>
        </p:nvSpPr>
        <p:spPr>
          <a:xfrm>
            <a:off x="3956647" y="5888969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D1F1C1-AFAD-B20B-82B0-AF20E96C2BD3}"/>
              </a:ext>
            </a:extLst>
          </p:cNvPr>
          <p:cNvCxnSpPr>
            <a:cxnSpLocks/>
          </p:cNvCxnSpPr>
          <p:nvPr/>
        </p:nvCxnSpPr>
        <p:spPr>
          <a:xfrm>
            <a:off x="3775617" y="5454086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89F31F7-A330-852F-EE3D-7C0D7CF2A32F}"/>
              </a:ext>
            </a:extLst>
          </p:cNvPr>
          <p:cNvSpPr/>
          <p:nvPr/>
        </p:nvSpPr>
        <p:spPr>
          <a:xfrm>
            <a:off x="3114136" y="2751827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1A792B-751D-D364-2182-8C121D5B6F4E}"/>
              </a:ext>
            </a:extLst>
          </p:cNvPr>
          <p:cNvSpPr/>
          <p:nvPr/>
        </p:nvSpPr>
        <p:spPr>
          <a:xfrm>
            <a:off x="3913517" y="2740325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018281A-4C97-FB9F-FD30-9D6B5A5059A4}"/>
              </a:ext>
            </a:extLst>
          </p:cNvPr>
          <p:cNvSpPr/>
          <p:nvPr/>
        </p:nvSpPr>
        <p:spPr>
          <a:xfrm>
            <a:off x="4399472" y="5581291"/>
            <a:ext cx="560717" cy="405444"/>
          </a:xfrm>
          <a:custGeom>
            <a:avLst/>
            <a:gdLst>
              <a:gd name="connsiteX0" fmla="*/ 560717 w 560717"/>
              <a:gd name="connsiteY0" fmla="*/ 0 h 405444"/>
              <a:gd name="connsiteX1" fmla="*/ 483079 w 560717"/>
              <a:gd name="connsiteY1" fmla="*/ 207034 h 405444"/>
              <a:gd name="connsiteX2" fmla="*/ 379562 w 560717"/>
              <a:gd name="connsiteY2" fmla="*/ 284671 h 405444"/>
              <a:gd name="connsiteX3" fmla="*/ 224286 w 560717"/>
              <a:gd name="connsiteY3" fmla="*/ 345056 h 405444"/>
              <a:gd name="connsiteX4" fmla="*/ 172528 w 560717"/>
              <a:gd name="connsiteY4" fmla="*/ 362309 h 405444"/>
              <a:gd name="connsiteX5" fmla="*/ 86264 w 560717"/>
              <a:gd name="connsiteY5" fmla="*/ 379562 h 405444"/>
              <a:gd name="connsiteX6" fmla="*/ 0 w 560717"/>
              <a:gd name="connsiteY6" fmla="*/ 405441 h 4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717" h="405444">
                <a:moveTo>
                  <a:pt x="560717" y="0"/>
                </a:moveTo>
                <a:cubicBezTo>
                  <a:pt x="540817" y="63680"/>
                  <a:pt x="522652" y="147675"/>
                  <a:pt x="483079" y="207034"/>
                </a:cubicBezTo>
                <a:cubicBezTo>
                  <a:pt x="463058" y="237066"/>
                  <a:pt x="406220" y="272367"/>
                  <a:pt x="379562" y="284671"/>
                </a:cubicBezTo>
                <a:cubicBezTo>
                  <a:pt x="329139" y="307943"/>
                  <a:pt x="276971" y="327494"/>
                  <a:pt x="224286" y="345056"/>
                </a:cubicBezTo>
                <a:cubicBezTo>
                  <a:pt x="207033" y="350807"/>
                  <a:pt x="190171" y="357898"/>
                  <a:pt x="172528" y="362309"/>
                </a:cubicBezTo>
                <a:cubicBezTo>
                  <a:pt x="144079" y="369421"/>
                  <a:pt x="114623" y="372099"/>
                  <a:pt x="86264" y="379562"/>
                </a:cubicBezTo>
                <a:cubicBezTo>
                  <a:pt x="-15532" y="406350"/>
                  <a:pt x="38164" y="405441"/>
                  <a:pt x="0" y="405441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E5BE94A-F63B-35D8-DA7A-C06DE11CB664}"/>
              </a:ext>
            </a:extLst>
          </p:cNvPr>
          <p:cNvSpPr/>
          <p:nvPr/>
        </p:nvSpPr>
        <p:spPr>
          <a:xfrm>
            <a:off x="4373592" y="5702060"/>
            <a:ext cx="1509623" cy="750498"/>
          </a:xfrm>
          <a:custGeom>
            <a:avLst/>
            <a:gdLst>
              <a:gd name="connsiteX0" fmla="*/ 1509623 w 1509623"/>
              <a:gd name="connsiteY0" fmla="*/ 0 h 750498"/>
              <a:gd name="connsiteX1" fmla="*/ 1388853 w 1509623"/>
              <a:gd name="connsiteY1" fmla="*/ 414068 h 750498"/>
              <a:gd name="connsiteX2" fmla="*/ 1181819 w 1509623"/>
              <a:gd name="connsiteY2" fmla="*/ 595223 h 750498"/>
              <a:gd name="connsiteX3" fmla="*/ 776378 w 1509623"/>
              <a:gd name="connsiteY3" fmla="*/ 741872 h 750498"/>
              <a:gd name="connsiteX4" fmla="*/ 621102 w 1509623"/>
              <a:gd name="connsiteY4" fmla="*/ 750498 h 750498"/>
              <a:gd name="connsiteX5" fmla="*/ 267419 w 1509623"/>
              <a:gd name="connsiteY5" fmla="*/ 733246 h 750498"/>
              <a:gd name="connsiteX6" fmla="*/ 103517 w 1509623"/>
              <a:gd name="connsiteY6" fmla="*/ 707366 h 750498"/>
              <a:gd name="connsiteX7" fmla="*/ 43133 w 1509623"/>
              <a:gd name="connsiteY7" fmla="*/ 629729 h 750498"/>
              <a:gd name="connsiteX8" fmla="*/ 0 w 1509623"/>
              <a:gd name="connsiteY8" fmla="*/ 603849 h 7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623" h="750498">
                <a:moveTo>
                  <a:pt x="1509623" y="0"/>
                </a:moveTo>
                <a:cubicBezTo>
                  <a:pt x="1493833" y="173693"/>
                  <a:pt x="1507430" y="259259"/>
                  <a:pt x="1388853" y="414068"/>
                </a:cubicBezTo>
                <a:cubicBezTo>
                  <a:pt x="1333092" y="486867"/>
                  <a:pt x="1258353" y="544711"/>
                  <a:pt x="1181819" y="595223"/>
                </a:cubicBezTo>
                <a:cubicBezTo>
                  <a:pt x="1068898" y="669751"/>
                  <a:pt x="911194" y="721131"/>
                  <a:pt x="776378" y="741872"/>
                </a:cubicBezTo>
                <a:cubicBezTo>
                  <a:pt x="725142" y="749754"/>
                  <a:pt x="672861" y="747623"/>
                  <a:pt x="621102" y="750498"/>
                </a:cubicBezTo>
                <a:lnTo>
                  <a:pt x="267419" y="733246"/>
                </a:lnTo>
                <a:cubicBezTo>
                  <a:pt x="219881" y="730336"/>
                  <a:pt x="147200" y="715308"/>
                  <a:pt x="103517" y="707366"/>
                </a:cubicBezTo>
                <a:cubicBezTo>
                  <a:pt x="82677" y="665684"/>
                  <a:pt x="86654" y="664546"/>
                  <a:pt x="43133" y="629729"/>
                </a:cubicBezTo>
                <a:cubicBezTo>
                  <a:pt x="30040" y="619255"/>
                  <a:pt x="0" y="603849"/>
                  <a:pt x="0" y="603849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31B92D2-A895-3C2B-F2F9-3FFC94CF82FE}"/>
              </a:ext>
            </a:extLst>
          </p:cNvPr>
          <p:cNvSpPr/>
          <p:nvPr/>
        </p:nvSpPr>
        <p:spPr>
          <a:xfrm>
            <a:off x="4687019" y="2771955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37D2F96-9503-0589-A4AC-C7D6D8CF05A7}"/>
              </a:ext>
            </a:extLst>
          </p:cNvPr>
          <p:cNvSpPr/>
          <p:nvPr/>
        </p:nvSpPr>
        <p:spPr>
          <a:xfrm>
            <a:off x="4148039" y="5719313"/>
            <a:ext cx="2813478" cy="931653"/>
          </a:xfrm>
          <a:custGeom>
            <a:avLst/>
            <a:gdLst>
              <a:gd name="connsiteX0" fmla="*/ 2813478 w 2813478"/>
              <a:gd name="connsiteY0" fmla="*/ 0 h 931653"/>
              <a:gd name="connsiteX1" fmla="*/ 2778972 w 2813478"/>
              <a:gd name="connsiteY1" fmla="*/ 215661 h 931653"/>
              <a:gd name="connsiteX2" fmla="*/ 2606444 w 2813478"/>
              <a:gd name="connsiteY2" fmla="*/ 534838 h 931653"/>
              <a:gd name="connsiteX3" fmla="*/ 2468421 w 2813478"/>
              <a:gd name="connsiteY3" fmla="*/ 672861 h 931653"/>
              <a:gd name="connsiteX4" fmla="*/ 1950836 w 2813478"/>
              <a:gd name="connsiteY4" fmla="*/ 802257 h 931653"/>
              <a:gd name="connsiteX5" fmla="*/ 1640286 w 2813478"/>
              <a:gd name="connsiteY5" fmla="*/ 819510 h 931653"/>
              <a:gd name="connsiteX6" fmla="*/ 1105448 w 2813478"/>
              <a:gd name="connsiteY6" fmla="*/ 854015 h 931653"/>
              <a:gd name="connsiteX7" fmla="*/ 1010557 w 2813478"/>
              <a:gd name="connsiteY7" fmla="*/ 888521 h 931653"/>
              <a:gd name="connsiteX8" fmla="*/ 915667 w 2813478"/>
              <a:gd name="connsiteY8" fmla="*/ 905774 h 931653"/>
              <a:gd name="connsiteX9" fmla="*/ 734512 w 2813478"/>
              <a:gd name="connsiteY9" fmla="*/ 931653 h 931653"/>
              <a:gd name="connsiteX10" fmla="*/ 337697 w 2813478"/>
              <a:gd name="connsiteY10" fmla="*/ 923027 h 931653"/>
              <a:gd name="connsiteX11" fmla="*/ 216927 w 2813478"/>
              <a:gd name="connsiteY11" fmla="*/ 914400 h 931653"/>
              <a:gd name="connsiteX12" fmla="*/ 139289 w 2813478"/>
              <a:gd name="connsiteY12" fmla="*/ 897147 h 931653"/>
              <a:gd name="connsiteX13" fmla="*/ 78904 w 2813478"/>
              <a:gd name="connsiteY13" fmla="*/ 888521 h 931653"/>
              <a:gd name="connsiteX14" fmla="*/ 44399 w 2813478"/>
              <a:gd name="connsiteY14" fmla="*/ 871268 h 931653"/>
              <a:gd name="connsiteX15" fmla="*/ 9893 w 2813478"/>
              <a:gd name="connsiteY15" fmla="*/ 802257 h 931653"/>
              <a:gd name="connsiteX16" fmla="*/ 1267 w 2813478"/>
              <a:gd name="connsiteY16" fmla="*/ 638355 h 93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13478" h="931653">
                <a:moveTo>
                  <a:pt x="2813478" y="0"/>
                </a:moveTo>
                <a:cubicBezTo>
                  <a:pt x="2801976" y="71887"/>
                  <a:pt x="2797015" y="145131"/>
                  <a:pt x="2778972" y="215661"/>
                </a:cubicBezTo>
                <a:cubicBezTo>
                  <a:pt x="2747708" y="337873"/>
                  <a:pt x="2686632" y="438059"/>
                  <a:pt x="2606444" y="534838"/>
                </a:cubicBezTo>
                <a:cubicBezTo>
                  <a:pt x="2564932" y="584939"/>
                  <a:pt x="2522777" y="637100"/>
                  <a:pt x="2468421" y="672861"/>
                </a:cubicBezTo>
                <a:cubicBezTo>
                  <a:pt x="2330594" y="763537"/>
                  <a:pt x="2096357" y="786525"/>
                  <a:pt x="1950836" y="802257"/>
                </a:cubicBezTo>
                <a:cubicBezTo>
                  <a:pt x="1847760" y="813400"/>
                  <a:pt x="1743769" y="813174"/>
                  <a:pt x="1640286" y="819510"/>
                </a:cubicBezTo>
                <a:lnTo>
                  <a:pt x="1105448" y="854015"/>
                </a:lnTo>
                <a:cubicBezTo>
                  <a:pt x="1073818" y="865517"/>
                  <a:pt x="1043028" y="879665"/>
                  <a:pt x="1010557" y="888521"/>
                </a:cubicBezTo>
                <a:cubicBezTo>
                  <a:pt x="979541" y="896980"/>
                  <a:pt x="947378" y="900489"/>
                  <a:pt x="915667" y="905774"/>
                </a:cubicBezTo>
                <a:cubicBezTo>
                  <a:pt x="822162" y="921358"/>
                  <a:pt x="815583" y="921520"/>
                  <a:pt x="734512" y="931653"/>
                </a:cubicBezTo>
                <a:lnTo>
                  <a:pt x="337697" y="923027"/>
                </a:lnTo>
                <a:cubicBezTo>
                  <a:pt x="297360" y="921682"/>
                  <a:pt x="256947" y="919620"/>
                  <a:pt x="216927" y="914400"/>
                </a:cubicBezTo>
                <a:cubicBezTo>
                  <a:pt x="190639" y="910971"/>
                  <a:pt x="165346" y="902033"/>
                  <a:pt x="139289" y="897147"/>
                </a:cubicBezTo>
                <a:cubicBezTo>
                  <a:pt x="119305" y="893400"/>
                  <a:pt x="99032" y="891396"/>
                  <a:pt x="78904" y="888521"/>
                </a:cubicBezTo>
                <a:cubicBezTo>
                  <a:pt x="67402" y="882770"/>
                  <a:pt x="52432" y="881309"/>
                  <a:pt x="44399" y="871268"/>
                </a:cubicBezTo>
                <a:cubicBezTo>
                  <a:pt x="28333" y="851185"/>
                  <a:pt x="9893" y="802257"/>
                  <a:pt x="9893" y="802257"/>
                </a:cubicBezTo>
                <a:cubicBezTo>
                  <a:pt x="-4878" y="713626"/>
                  <a:pt x="1267" y="767989"/>
                  <a:pt x="1267" y="638355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E4DAFD7-E923-AED8-B072-667F1C8FA38D}"/>
              </a:ext>
            </a:extLst>
          </p:cNvPr>
          <p:cNvSpPr/>
          <p:nvPr/>
        </p:nvSpPr>
        <p:spPr>
          <a:xfrm>
            <a:off x="5581291" y="2760453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SEVENTH ITERATION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H = All already connected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H in Queue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H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9BF926AB-C0E1-F4EF-F9D8-54C0E787E616}"/>
              </a:ext>
            </a:extLst>
          </p:cNvPr>
          <p:cNvGraphicFramePr>
            <a:graphicFrameLocks noGrp="1"/>
          </p:cNvGraphicFramePr>
          <p:nvPr/>
        </p:nvGraphicFramePr>
        <p:xfrm>
          <a:off x="634522" y="26519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07F089F-7AA5-50E1-48DB-530E7D569DF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22BA99-FA44-A968-1F48-390639AD5580}"/>
              </a:ext>
            </a:extLst>
          </p:cNvPr>
          <p:cNvSpPr txBox="1"/>
          <p:nvPr/>
        </p:nvSpPr>
        <p:spPr>
          <a:xfrm>
            <a:off x="0" y="2476582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CE1AA1C-91CD-E0DA-21FD-6CBBF3F885F9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40C6AC2-7E68-63F5-94C5-C7DC67FA9FFB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D4FE4F1-849B-E8CB-F446-A9FCAEC75905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D337A3F-AC88-BFA8-256A-A2252313DCB3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3AE02EC-EE69-B6E6-B21D-DDD6D2D6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242" y="344247"/>
            <a:ext cx="2866845" cy="26091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EA68093-14A3-1A47-E6CC-38FD6CEA35EB}"/>
              </a:ext>
            </a:extLst>
          </p:cNvPr>
          <p:cNvSpPr/>
          <p:nvPr/>
        </p:nvSpPr>
        <p:spPr>
          <a:xfrm>
            <a:off x="741872" y="2777706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A4CC786-06CA-993B-20EA-767815E18D07}"/>
              </a:ext>
            </a:extLst>
          </p:cNvPr>
          <p:cNvSpPr/>
          <p:nvPr/>
        </p:nvSpPr>
        <p:spPr>
          <a:xfrm>
            <a:off x="3505200" y="4928561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D1F1389-372F-D798-BFE0-660C9B2A74F9}"/>
              </a:ext>
            </a:extLst>
          </p:cNvPr>
          <p:cNvCxnSpPr>
            <a:cxnSpLocks/>
          </p:cNvCxnSpPr>
          <p:nvPr/>
        </p:nvCxnSpPr>
        <p:spPr>
          <a:xfrm flipH="1">
            <a:off x="3904890" y="4741656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CE14970-F728-E0EA-BB21-33A9276096D1}"/>
              </a:ext>
            </a:extLst>
          </p:cNvPr>
          <p:cNvSpPr/>
          <p:nvPr/>
        </p:nvSpPr>
        <p:spPr>
          <a:xfrm>
            <a:off x="4773284" y="5101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A1EC994-60E7-6710-2DD1-D067828FB201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4721403" y="4740969"/>
            <a:ext cx="297734" cy="360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A733469-82B1-DA13-CB5A-3099B03AA88A}"/>
              </a:ext>
            </a:extLst>
          </p:cNvPr>
          <p:cNvSpPr/>
          <p:nvPr/>
        </p:nvSpPr>
        <p:spPr>
          <a:xfrm>
            <a:off x="1411857" y="2792083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FDC4D2F-73F0-A6F5-1EA2-2A00DFA52689}"/>
              </a:ext>
            </a:extLst>
          </p:cNvPr>
          <p:cNvSpPr/>
          <p:nvPr/>
        </p:nvSpPr>
        <p:spPr>
          <a:xfrm>
            <a:off x="5702059" y="526211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DEB1A74-BAA8-2EC1-02D1-75E8D5555390}"/>
              </a:ext>
            </a:extLst>
          </p:cNvPr>
          <p:cNvCxnSpPr>
            <a:cxnSpLocks/>
            <a:stCxn id="18" idx="3"/>
            <a:endCxn id="2" idx="0"/>
          </p:cNvCxnSpPr>
          <p:nvPr/>
        </p:nvCxnSpPr>
        <p:spPr>
          <a:xfrm>
            <a:off x="5598667" y="4792728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6BC6DA-EA51-E342-004A-5E7EF0B6CAD9}"/>
              </a:ext>
            </a:extLst>
          </p:cNvPr>
          <p:cNvSpPr/>
          <p:nvPr/>
        </p:nvSpPr>
        <p:spPr>
          <a:xfrm>
            <a:off x="6676846" y="5201732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3BECD34-6F0D-3947-DF7C-6D3EE6952D20}"/>
              </a:ext>
            </a:extLst>
          </p:cNvPr>
          <p:cNvCxnSpPr>
            <a:cxnSpLocks/>
            <a:stCxn id="18" idx="5"/>
            <a:endCxn id="4" idx="0"/>
          </p:cNvCxnSpPr>
          <p:nvPr/>
        </p:nvCxnSpPr>
        <p:spPr>
          <a:xfrm>
            <a:off x="5946355" y="4792728"/>
            <a:ext cx="976344" cy="409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49B61C6-F485-66DE-EF5D-9FA867B2006C}"/>
              </a:ext>
            </a:extLst>
          </p:cNvPr>
          <p:cNvSpPr/>
          <p:nvPr/>
        </p:nvSpPr>
        <p:spPr>
          <a:xfrm>
            <a:off x="2280250" y="2763328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EF37CB2-2DB7-4CD9-745D-88C602BC1BB1}"/>
              </a:ext>
            </a:extLst>
          </p:cNvPr>
          <p:cNvSpPr/>
          <p:nvPr/>
        </p:nvSpPr>
        <p:spPr>
          <a:xfrm>
            <a:off x="3956647" y="5888969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D1F1C1-AFAD-B20B-82B0-AF20E96C2BD3}"/>
              </a:ext>
            </a:extLst>
          </p:cNvPr>
          <p:cNvCxnSpPr>
            <a:cxnSpLocks/>
          </p:cNvCxnSpPr>
          <p:nvPr/>
        </p:nvCxnSpPr>
        <p:spPr>
          <a:xfrm>
            <a:off x="3775617" y="5454086"/>
            <a:ext cx="349245" cy="469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89F31F7-A330-852F-EE3D-7C0D7CF2A32F}"/>
              </a:ext>
            </a:extLst>
          </p:cNvPr>
          <p:cNvSpPr/>
          <p:nvPr/>
        </p:nvSpPr>
        <p:spPr>
          <a:xfrm>
            <a:off x="3114136" y="2751827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1A792B-751D-D364-2182-8C121D5B6F4E}"/>
              </a:ext>
            </a:extLst>
          </p:cNvPr>
          <p:cNvSpPr/>
          <p:nvPr/>
        </p:nvSpPr>
        <p:spPr>
          <a:xfrm>
            <a:off x="3913517" y="2740325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018281A-4C97-FB9F-FD30-9D6B5A5059A4}"/>
              </a:ext>
            </a:extLst>
          </p:cNvPr>
          <p:cNvSpPr/>
          <p:nvPr/>
        </p:nvSpPr>
        <p:spPr>
          <a:xfrm>
            <a:off x="4399472" y="5581291"/>
            <a:ext cx="560717" cy="405444"/>
          </a:xfrm>
          <a:custGeom>
            <a:avLst/>
            <a:gdLst>
              <a:gd name="connsiteX0" fmla="*/ 560717 w 560717"/>
              <a:gd name="connsiteY0" fmla="*/ 0 h 405444"/>
              <a:gd name="connsiteX1" fmla="*/ 483079 w 560717"/>
              <a:gd name="connsiteY1" fmla="*/ 207034 h 405444"/>
              <a:gd name="connsiteX2" fmla="*/ 379562 w 560717"/>
              <a:gd name="connsiteY2" fmla="*/ 284671 h 405444"/>
              <a:gd name="connsiteX3" fmla="*/ 224286 w 560717"/>
              <a:gd name="connsiteY3" fmla="*/ 345056 h 405444"/>
              <a:gd name="connsiteX4" fmla="*/ 172528 w 560717"/>
              <a:gd name="connsiteY4" fmla="*/ 362309 h 405444"/>
              <a:gd name="connsiteX5" fmla="*/ 86264 w 560717"/>
              <a:gd name="connsiteY5" fmla="*/ 379562 h 405444"/>
              <a:gd name="connsiteX6" fmla="*/ 0 w 560717"/>
              <a:gd name="connsiteY6" fmla="*/ 405441 h 4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717" h="405444">
                <a:moveTo>
                  <a:pt x="560717" y="0"/>
                </a:moveTo>
                <a:cubicBezTo>
                  <a:pt x="540817" y="63680"/>
                  <a:pt x="522652" y="147675"/>
                  <a:pt x="483079" y="207034"/>
                </a:cubicBezTo>
                <a:cubicBezTo>
                  <a:pt x="463058" y="237066"/>
                  <a:pt x="406220" y="272367"/>
                  <a:pt x="379562" y="284671"/>
                </a:cubicBezTo>
                <a:cubicBezTo>
                  <a:pt x="329139" y="307943"/>
                  <a:pt x="276971" y="327494"/>
                  <a:pt x="224286" y="345056"/>
                </a:cubicBezTo>
                <a:cubicBezTo>
                  <a:pt x="207033" y="350807"/>
                  <a:pt x="190171" y="357898"/>
                  <a:pt x="172528" y="362309"/>
                </a:cubicBezTo>
                <a:cubicBezTo>
                  <a:pt x="144079" y="369421"/>
                  <a:pt x="114623" y="372099"/>
                  <a:pt x="86264" y="379562"/>
                </a:cubicBezTo>
                <a:cubicBezTo>
                  <a:pt x="-15532" y="406350"/>
                  <a:pt x="38164" y="405441"/>
                  <a:pt x="0" y="405441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E5BE94A-F63B-35D8-DA7A-C06DE11CB664}"/>
              </a:ext>
            </a:extLst>
          </p:cNvPr>
          <p:cNvSpPr/>
          <p:nvPr/>
        </p:nvSpPr>
        <p:spPr>
          <a:xfrm>
            <a:off x="4373592" y="5702060"/>
            <a:ext cx="1509623" cy="750498"/>
          </a:xfrm>
          <a:custGeom>
            <a:avLst/>
            <a:gdLst>
              <a:gd name="connsiteX0" fmla="*/ 1509623 w 1509623"/>
              <a:gd name="connsiteY0" fmla="*/ 0 h 750498"/>
              <a:gd name="connsiteX1" fmla="*/ 1388853 w 1509623"/>
              <a:gd name="connsiteY1" fmla="*/ 414068 h 750498"/>
              <a:gd name="connsiteX2" fmla="*/ 1181819 w 1509623"/>
              <a:gd name="connsiteY2" fmla="*/ 595223 h 750498"/>
              <a:gd name="connsiteX3" fmla="*/ 776378 w 1509623"/>
              <a:gd name="connsiteY3" fmla="*/ 741872 h 750498"/>
              <a:gd name="connsiteX4" fmla="*/ 621102 w 1509623"/>
              <a:gd name="connsiteY4" fmla="*/ 750498 h 750498"/>
              <a:gd name="connsiteX5" fmla="*/ 267419 w 1509623"/>
              <a:gd name="connsiteY5" fmla="*/ 733246 h 750498"/>
              <a:gd name="connsiteX6" fmla="*/ 103517 w 1509623"/>
              <a:gd name="connsiteY6" fmla="*/ 707366 h 750498"/>
              <a:gd name="connsiteX7" fmla="*/ 43133 w 1509623"/>
              <a:gd name="connsiteY7" fmla="*/ 629729 h 750498"/>
              <a:gd name="connsiteX8" fmla="*/ 0 w 1509623"/>
              <a:gd name="connsiteY8" fmla="*/ 603849 h 7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623" h="750498">
                <a:moveTo>
                  <a:pt x="1509623" y="0"/>
                </a:moveTo>
                <a:cubicBezTo>
                  <a:pt x="1493833" y="173693"/>
                  <a:pt x="1507430" y="259259"/>
                  <a:pt x="1388853" y="414068"/>
                </a:cubicBezTo>
                <a:cubicBezTo>
                  <a:pt x="1333092" y="486867"/>
                  <a:pt x="1258353" y="544711"/>
                  <a:pt x="1181819" y="595223"/>
                </a:cubicBezTo>
                <a:cubicBezTo>
                  <a:pt x="1068898" y="669751"/>
                  <a:pt x="911194" y="721131"/>
                  <a:pt x="776378" y="741872"/>
                </a:cubicBezTo>
                <a:cubicBezTo>
                  <a:pt x="725142" y="749754"/>
                  <a:pt x="672861" y="747623"/>
                  <a:pt x="621102" y="750498"/>
                </a:cubicBezTo>
                <a:lnTo>
                  <a:pt x="267419" y="733246"/>
                </a:lnTo>
                <a:cubicBezTo>
                  <a:pt x="219881" y="730336"/>
                  <a:pt x="147200" y="715308"/>
                  <a:pt x="103517" y="707366"/>
                </a:cubicBezTo>
                <a:cubicBezTo>
                  <a:pt x="82677" y="665684"/>
                  <a:pt x="86654" y="664546"/>
                  <a:pt x="43133" y="629729"/>
                </a:cubicBezTo>
                <a:cubicBezTo>
                  <a:pt x="30040" y="619255"/>
                  <a:pt x="0" y="603849"/>
                  <a:pt x="0" y="603849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31B92D2-A895-3C2B-F2F9-3FFC94CF82FE}"/>
              </a:ext>
            </a:extLst>
          </p:cNvPr>
          <p:cNvSpPr/>
          <p:nvPr/>
        </p:nvSpPr>
        <p:spPr>
          <a:xfrm>
            <a:off x="4687019" y="2771955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37D2F96-9503-0589-A4AC-C7D6D8CF05A7}"/>
              </a:ext>
            </a:extLst>
          </p:cNvPr>
          <p:cNvSpPr/>
          <p:nvPr/>
        </p:nvSpPr>
        <p:spPr>
          <a:xfrm>
            <a:off x="4148039" y="5719313"/>
            <a:ext cx="2813478" cy="931653"/>
          </a:xfrm>
          <a:custGeom>
            <a:avLst/>
            <a:gdLst>
              <a:gd name="connsiteX0" fmla="*/ 2813478 w 2813478"/>
              <a:gd name="connsiteY0" fmla="*/ 0 h 931653"/>
              <a:gd name="connsiteX1" fmla="*/ 2778972 w 2813478"/>
              <a:gd name="connsiteY1" fmla="*/ 215661 h 931653"/>
              <a:gd name="connsiteX2" fmla="*/ 2606444 w 2813478"/>
              <a:gd name="connsiteY2" fmla="*/ 534838 h 931653"/>
              <a:gd name="connsiteX3" fmla="*/ 2468421 w 2813478"/>
              <a:gd name="connsiteY3" fmla="*/ 672861 h 931653"/>
              <a:gd name="connsiteX4" fmla="*/ 1950836 w 2813478"/>
              <a:gd name="connsiteY4" fmla="*/ 802257 h 931653"/>
              <a:gd name="connsiteX5" fmla="*/ 1640286 w 2813478"/>
              <a:gd name="connsiteY5" fmla="*/ 819510 h 931653"/>
              <a:gd name="connsiteX6" fmla="*/ 1105448 w 2813478"/>
              <a:gd name="connsiteY6" fmla="*/ 854015 h 931653"/>
              <a:gd name="connsiteX7" fmla="*/ 1010557 w 2813478"/>
              <a:gd name="connsiteY7" fmla="*/ 888521 h 931653"/>
              <a:gd name="connsiteX8" fmla="*/ 915667 w 2813478"/>
              <a:gd name="connsiteY8" fmla="*/ 905774 h 931653"/>
              <a:gd name="connsiteX9" fmla="*/ 734512 w 2813478"/>
              <a:gd name="connsiteY9" fmla="*/ 931653 h 931653"/>
              <a:gd name="connsiteX10" fmla="*/ 337697 w 2813478"/>
              <a:gd name="connsiteY10" fmla="*/ 923027 h 931653"/>
              <a:gd name="connsiteX11" fmla="*/ 216927 w 2813478"/>
              <a:gd name="connsiteY11" fmla="*/ 914400 h 931653"/>
              <a:gd name="connsiteX12" fmla="*/ 139289 w 2813478"/>
              <a:gd name="connsiteY12" fmla="*/ 897147 h 931653"/>
              <a:gd name="connsiteX13" fmla="*/ 78904 w 2813478"/>
              <a:gd name="connsiteY13" fmla="*/ 888521 h 931653"/>
              <a:gd name="connsiteX14" fmla="*/ 44399 w 2813478"/>
              <a:gd name="connsiteY14" fmla="*/ 871268 h 931653"/>
              <a:gd name="connsiteX15" fmla="*/ 9893 w 2813478"/>
              <a:gd name="connsiteY15" fmla="*/ 802257 h 931653"/>
              <a:gd name="connsiteX16" fmla="*/ 1267 w 2813478"/>
              <a:gd name="connsiteY16" fmla="*/ 638355 h 93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13478" h="931653">
                <a:moveTo>
                  <a:pt x="2813478" y="0"/>
                </a:moveTo>
                <a:cubicBezTo>
                  <a:pt x="2801976" y="71887"/>
                  <a:pt x="2797015" y="145131"/>
                  <a:pt x="2778972" y="215661"/>
                </a:cubicBezTo>
                <a:cubicBezTo>
                  <a:pt x="2747708" y="337873"/>
                  <a:pt x="2686632" y="438059"/>
                  <a:pt x="2606444" y="534838"/>
                </a:cubicBezTo>
                <a:cubicBezTo>
                  <a:pt x="2564932" y="584939"/>
                  <a:pt x="2522777" y="637100"/>
                  <a:pt x="2468421" y="672861"/>
                </a:cubicBezTo>
                <a:cubicBezTo>
                  <a:pt x="2330594" y="763537"/>
                  <a:pt x="2096357" y="786525"/>
                  <a:pt x="1950836" y="802257"/>
                </a:cubicBezTo>
                <a:cubicBezTo>
                  <a:pt x="1847760" y="813400"/>
                  <a:pt x="1743769" y="813174"/>
                  <a:pt x="1640286" y="819510"/>
                </a:cubicBezTo>
                <a:lnTo>
                  <a:pt x="1105448" y="854015"/>
                </a:lnTo>
                <a:cubicBezTo>
                  <a:pt x="1073818" y="865517"/>
                  <a:pt x="1043028" y="879665"/>
                  <a:pt x="1010557" y="888521"/>
                </a:cubicBezTo>
                <a:cubicBezTo>
                  <a:pt x="979541" y="896980"/>
                  <a:pt x="947378" y="900489"/>
                  <a:pt x="915667" y="905774"/>
                </a:cubicBezTo>
                <a:cubicBezTo>
                  <a:pt x="822162" y="921358"/>
                  <a:pt x="815583" y="921520"/>
                  <a:pt x="734512" y="931653"/>
                </a:cubicBezTo>
                <a:lnTo>
                  <a:pt x="337697" y="923027"/>
                </a:lnTo>
                <a:cubicBezTo>
                  <a:pt x="297360" y="921682"/>
                  <a:pt x="256947" y="919620"/>
                  <a:pt x="216927" y="914400"/>
                </a:cubicBezTo>
                <a:cubicBezTo>
                  <a:pt x="190639" y="910971"/>
                  <a:pt x="165346" y="902033"/>
                  <a:pt x="139289" y="897147"/>
                </a:cubicBezTo>
                <a:cubicBezTo>
                  <a:pt x="119305" y="893400"/>
                  <a:pt x="99032" y="891396"/>
                  <a:pt x="78904" y="888521"/>
                </a:cubicBezTo>
                <a:cubicBezTo>
                  <a:pt x="67402" y="882770"/>
                  <a:pt x="52432" y="881309"/>
                  <a:pt x="44399" y="871268"/>
                </a:cubicBezTo>
                <a:cubicBezTo>
                  <a:pt x="28333" y="851185"/>
                  <a:pt x="9893" y="802257"/>
                  <a:pt x="9893" y="802257"/>
                </a:cubicBezTo>
                <a:cubicBezTo>
                  <a:pt x="-4878" y="713626"/>
                  <a:pt x="1267" y="767989"/>
                  <a:pt x="1267" y="638355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E4DAFD7-E923-AED8-B072-667F1C8FA38D}"/>
              </a:ext>
            </a:extLst>
          </p:cNvPr>
          <p:cNvSpPr/>
          <p:nvPr/>
        </p:nvSpPr>
        <p:spPr>
          <a:xfrm>
            <a:off x="5581291" y="2760453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A1B1546B-9D4D-EA0E-9BE9-B22E1BD7A6FA}"/>
              </a:ext>
            </a:extLst>
          </p:cNvPr>
          <p:cNvSpPr/>
          <p:nvPr/>
        </p:nvSpPr>
        <p:spPr>
          <a:xfrm>
            <a:off x="6372045" y="2757578"/>
            <a:ext cx="319177" cy="146649"/>
          </a:xfrm>
          <a:custGeom>
            <a:avLst/>
            <a:gdLst>
              <a:gd name="connsiteX0" fmla="*/ 319177 w 319177"/>
              <a:gd name="connsiteY0" fmla="*/ 0 h 146649"/>
              <a:gd name="connsiteX1" fmla="*/ 232913 w 319177"/>
              <a:gd name="connsiteY1" fmla="*/ 25879 h 146649"/>
              <a:gd name="connsiteX2" fmla="*/ 146649 w 319177"/>
              <a:gd name="connsiteY2" fmla="*/ 60385 h 146649"/>
              <a:gd name="connsiteX3" fmla="*/ 94890 w 319177"/>
              <a:gd name="connsiteY3" fmla="*/ 94890 h 146649"/>
              <a:gd name="connsiteX4" fmla="*/ 51758 w 319177"/>
              <a:gd name="connsiteY4" fmla="*/ 112143 h 146649"/>
              <a:gd name="connsiteX5" fmla="*/ 0 w 319177"/>
              <a:gd name="connsiteY5" fmla="*/ 146649 h 14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177" h="146649">
                <a:moveTo>
                  <a:pt x="319177" y="0"/>
                </a:moveTo>
                <a:cubicBezTo>
                  <a:pt x="290422" y="8626"/>
                  <a:pt x="260787" y="14730"/>
                  <a:pt x="232913" y="25879"/>
                </a:cubicBezTo>
                <a:cubicBezTo>
                  <a:pt x="121499" y="70444"/>
                  <a:pt x="254938" y="38726"/>
                  <a:pt x="146649" y="60385"/>
                </a:cubicBezTo>
                <a:cubicBezTo>
                  <a:pt x="129396" y="71887"/>
                  <a:pt x="113094" y="84961"/>
                  <a:pt x="94890" y="94890"/>
                </a:cubicBezTo>
                <a:cubicBezTo>
                  <a:pt x="81296" y="102305"/>
                  <a:pt x="65352" y="104728"/>
                  <a:pt x="51758" y="112143"/>
                </a:cubicBezTo>
                <a:cubicBezTo>
                  <a:pt x="33555" y="122072"/>
                  <a:pt x="0" y="146649"/>
                  <a:pt x="0" y="14664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284FC48A-3651-89C5-5578-4E0D58E74FF1}"/>
              </a:ext>
            </a:extLst>
          </p:cNvPr>
          <p:cNvSpPr/>
          <p:nvPr/>
        </p:nvSpPr>
        <p:spPr>
          <a:xfrm>
            <a:off x="2104845" y="1544129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3DAC8075-A7FE-70E1-A956-D20C698AE846}"/>
              </a:ext>
            </a:extLst>
          </p:cNvPr>
          <p:cNvSpPr/>
          <p:nvPr/>
        </p:nvSpPr>
        <p:spPr>
          <a:xfrm>
            <a:off x="264543" y="247290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026B557-E7E7-3570-2BCF-7C2ADF150420}"/>
              </a:ext>
            </a:extLst>
          </p:cNvPr>
          <p:cNvSpPr/>
          <p:nvPr/>
        </p:nvSpPr>
        <p:spPr>
          <a:xfrm>
            <a:off x="3965276" y="245565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3E84570-245D-CB62-30CF-5782D69736ED}"/>
              </a:ext>
            </a:extLst>
          </p:cNvPr>
          <p:cNvSpPr/>
          <p:nvPr/>
        </p:nvSpPr>
        <p:spPr>
          <a:xfrm>
            <a:off x="2153728" y="3525329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AAEE446-1123-FACC-6780-1AE5D6967686}"/>
              </a:ext>
            </a:extLst>
          </p:cNvPr>
          <p:cNvSpPr/>
          <p:nvPr/>
        </p:nvSpPr>
        <p:spPr>
          <a:xfrm>
            <a:off x="1170315" y="5199540"/>
            <a:ext cx="606725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85248A0-3480-9F83-5BC8-2FA2751FAF85}"/>
              </a:ext>
            </a:extLst>
          </p:cNvPr>
          <p:cNvSpPr/>
          <p:nvPr/>
        </p:nvSpPr>
        <p:spPr>
          <a:xfrm>
            <a:off x="3033622" y="5190228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57E2C2B0-F278-840F-E68A-000C9B126A1C}"/>
              </a:ext>
            </a:extLst>
          </p:cNvPr>
          <p:cNvCxnSpPr>
            <a:stCxn id="8" idx="2"/>
            <a:endCxn id="9" idx="7"/>
          </p:cNvCxnSpPr>
          <p:nvPr/>
        </p:nvCxnSpPr>
        <p:spPr>
          <a:xfrm flipH="1">
            <a:off x="684240" y="1811548"/>
            <a:ext cx="1420605" cy="739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F99EEB3-C543-818E-DB30-257EACE64755}"/>
              </a:ext>
            </a:extLst>
          </p:cNvPr>
          <p:cNvCxnSpPr>
            <a:stCxn id="8" idx="6"/>
          </p:cNvCxnSpPr>
          <p:nvPr/>
        </p:nvCxnSpPr>
        <p:spPr>
          <a:xfrm>
            <a:off x="2596551" y="1811548"/>
            <a:ext cx="1552755" cy="767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1EB1C56-6CCE-6E84-610F-3A4DC8AD7BD6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510396" y="3007744"/>
            <a:ext cx="1643332" cy="785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BF8857-2419-9ED1-4AFA-8291723F0D3F}"/>
              </a:ext>
            </a:extLst>
          </p:cNvPr>
          <p:cNvCxnSpPr>
            <a:stCxn id="10" idx="4"/>
            <a:endCxn id="11" idx="6"/>
          </p:cNvCxnSpPr>
          <p:nvPr/>
        </p:nvCxnSpPr>
        <p:spPr>
          <a:xfrm flipH="1">
            <a:off x="2645434" y="2990491"/>
            <a:ext cx="1565695" cy="802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72E86C9-EA69-E342-A0FF-A9BE0A4008A8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473678" y="3981842"/>
            <a:ext cx="752059" cy="1217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3B2294C-E25B-48BD-E589-EA2068358C3A}"/>
              </a:ext>
            </a:extLst>
          </p:cNvPr>
          <p:cNvCxnSpPr>
            <a:stCxn id="11" idx="5"/>
            <a:endCxn id="13" idx="0"/>
          </p:cNvCxnSpPr>
          <p:nvPr/>
        </p:nvCxnSpPr>
        <p:spPr>
          <a:xfrm>
            <a:off x="2573425" y="3981842"/>
            <a:ext cx="706050" cy="1208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EE3C5E9-AFCF-93D4-574D-A26DBAC41DC2}"/>
              </a:ext>
            </a:extLst>
          </p:cNvPr>
          <p:cNvSpPr/>
          <p:nvPr/>
        </p:nvSpPr>
        <p:spPr>
          <a:xfrm>
            <a:off x="6742981" y="2447027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DC7F5B8-E964-7149-CCE9-89D5DC440B49}"/>
              </a:ext>
            </a:extLst>
          </p:cNvPr>
          <p:cNvSpPr/>
          <p:nvPr/>
        </p:nvSpPr>
        <p:spPr>
          <a:xfrm>
            <a:off x="5276490" y="1118559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7118CE60-C135-8F32-9109-169C0FDDD47B}"/>
              </a:ext>
            </a:extLst>
          </p:cNvPr>
          <p:cNvCxnSpPr>
            <a:stCxn id="10" idx="6"/>
            <a:endCxn id="31" idx="2"/>
          </p:cNvCxnSpPr>
          <p:nvPr/>
        </p:nvCxnSpPr>
        <p:spPr>
          <a:xfrm flipV="1">
            <a:off x="4456982" y="2714446"/>
            <a:ext cx="2285999" cy="8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FABE8D6-95B9-C205-0469-A95F0A5FA570}"/>
              </a:ext>
            </a:extLst>
          </p:cNvPr>
          <p:cNvSpPr/>
          <p:nvPr/>
        </p:nvSpPr>
        <p:spPr>
          <a:xfrm>
            <a:off x="5276488" y="3551209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E3085F4-EAF9-58AD-6270-0B70FC60635D}"/>
              </a:ext>
            </a:extLst>
          </p:cNvPr>
          <p:cNvCxnSpPr>
            <a:stCxn id="32" idx="4"/>
            <a:endCxn id="35" idx="0"/>
          </p:cNvCxnSpPr>
          <p:nvPr/>
        </p:nvCxnSpPr>
        <p:spPr>
          <a:xfrm flipH="1">
            <a:off x="5522341" y="1653397"/>
            <a:ext cx="2" cy="1897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BEA61560-1037-7E69-8239-E67A0E7CAAA7}"/>
              </a:ext>
            </a:extLst>
          </p:cNvPr>
          <p:cNvCxnSpPr>
            <a:cxnSpLocks/>
            <a:stCxn id="32" idx="6"/>
            <a:endCxn id="31" idx="0"/>
          </p:cNvCxnSpPr>
          <p:nvPr/>
        </p:nvCxnSpPr>
        <p:spPr>
          <a:xfrm>
            <a:off x="5768196" y="1385978"/>
            <a:ext cx="1220638" cy="10610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F30E885E-F1D3-C64D-A2D2-8E3A95B572B5}"/>
              </a:ext>
            </a:extLst>
          </p:cNvPr>
          <p:cNvCxnSpPr>
            <a:cxnSpLocks/>
            <a:stCxn id="32" idx="2"/>
            <a:endCxn id="10" idx="7"/>
          </p:cNvCxnSpPr>
          <p:nvPr/>
        </p:nvCxnSpPr>
        <p:spPr>
          <a:xfrm flipH="1">
            <a:off x="4384973" y="1385978"/>
            <a:ext cx="891517" cy="11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ACFDD939-B963-F9D9-B29D-9FCB18F75C4E}"/>
              </a:ext>
            </a:extLst>
          </p:cNvPr>
          <p:cNvCxnSpPr>
            <a:stCxn id="31" idx="3"/>
            <a:endCxn id="35" idx="6"/>
          </p:cNvCxnSpPr>
          <p:nvPr/>
        </p:nvCxnSpPr>
        <p:spPr>
          <a:xfrm flipH="1">
            <a:off x="5768194" y="2903540"/>
            <a:ext cx="1046796" cy="915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914BE2D9-06C4-C5CA-D81F-440F5A2486E7}"/>
              </a:ext>
            </a:extLst>
          </p:cNvPr>
          <p:cNvCxnSpPr>
            <a:stCxn id="10" idx="5"/>
            <a:endCxn id="35" idx="2"/>
          </p:cNvCxnSpPr>
          <p:nvPr/>
        </p:nvCxnSpPr>
        <p:spPr>
          <a:xfrm>
            <a:off x="4384973" y="2912166"/>
            <a:ext cx="891515" cy="906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C1BB9CA1-AA50-2B53-B135-A5A0D1BE11F4}"/>
              </a:ext>
            </a:extLst>
          </p:cNvPr>
          <p:cNvSpPr/>
          <p:nvPr/>
        </p:nvSpPr>
        <p:spPr>
          <a:xfrm>
            <a:off x="6786113" y="465827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5E4F9957-7A10-B449-9FEF-080D9D098DAB}"/>
              </a:ext>
            </a:extLst>
          </p:cNvPr>
          <p:cNvCxnSpPr>
            <a:stCxn id="50" idx="2"/>
            <a:endCxn id="32" idx="7"/>
          </p:cNvCxnSpPr>
          <p:nvPr/>
        </p:nvCxnSpPr>
        <p:spPr>
          <a:xfrm flipH="1">
            <a:off x="5696187" y="733246"/>
            <a:ext cx="1089926" cy="463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9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76412"/>
              </p:ext>
            </p:extLst>
          </p:nvPr>
        </p:nvGraphicFramePr>
        <p:xfrm>
          <a:off x="582763" y="219478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FIRST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079769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595224" y="862642"/>
            <a:ext cx="870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 1, put in Q, and Draw graph node of 1</a:t>
            </a:r>
          </a:p>
        </p:txBody>
      </p:sp>
    </p:spTree>
    <p:extLst>
      <p:ext uri="{BB962C8B-B14F-4D97-AF65-F5344CB8AC3E}">
        <p14:creationId xmlns:p14="http://schemas.microsoft.com/office/powerpoint/2010/main" val="345015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40198-AEC0-4094-F50E-804B07A2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and DFS both are Graph Traversal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F32668-E799-F9A1-B2E1-89800C48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81" y="1809750"/>
            <a:ext cx="7789653" cy="42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5167"/>
              </p:ext>
            </p:extLst>
          </p:nvPr>
        </p:nvGraphicFramePr>
        <p:xfrm>
          <a:off x="634522" y="26519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FIRST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476582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129397" y="672861"/>
            <a:ext cx="8704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1,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Check Adjacent of 1 = 4,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0A49F01-1253-E19E-A0B4-6FF4967462CA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3E843BF-040A-D2C1-BF12-60889024A1CA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803EB0F-2D63-100C-A7A5-A33249176F81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523528-5835-BD99-F28B-8BAF9690E417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E4A28B-4AF7-82C6-DF3C-047F9B40A351}"/>
              </a:ext>
            </a:extLst>
          </p:cNvPr>
          <p:cNvSpPr/>
          <p:nvPr/>
        </p:nvSpPr>
        <p:spPr>
          <a:xfrm>
            <a:off x="655608" y="2769079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12099"/>
              </p:ext>
            </p:extLst>
          </p:nvPr>
        </p:nvGraphicFramePr>
        <p:xfrm>
          <a:off x="634522" y="30919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SECOND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916529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4,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4 = 1 (Already Connected),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3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0A49F01-1253-E19E-A0B4-6FF4967462CA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3E843BF-040A-D2C1-BF12-60889024A1CA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803EB0F-2D63-100C-A7A5-A33249176F81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523528-5835-BD99-F28B-8BAF9690E417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E4A28B-4AF7-82C6-DF3C-047F9B40A351}"/>
              </a:ext>
            </a:extLst>
          </p:cNvPr>
          <p:cNvSpPr/>
          <p:nvPr/>
        </p:nvSpPr>
        <p:spPr>
          <a:xfrm>
            <a:off x="854015" y="3226279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5BF886F-89A7-9FBD-30FC-A9C17D27E644}"/>
              </a:ext>
            </a:extLst>
          </p:cNvPr>
          <p:cNvSpPr/>
          <p:nvPr/>
        </p:nvSpPr>
        <p:spPr>
          <a:xfrm>
            <a:off x="3496573" y="4945814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822EE50-A09B-296A-711E-39E96E7C7055}"/>
              </a:ext>
            </a:extLst>
          </p:cNvPr>
          <p:cNvCxnSpPr>
            <a:cxnSpLocks/>
          </p:cNvCxnSpPr>
          <p:nvPr/>
        </p:nvCxnSpPr>
        <p:spPr>
          <a:xfrm flipH="1">
            <a:off x="3896263" y="4758909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C3C4235-AE9B-363A-B2C3-5FCDD7E95FEF}"/>
              </a:ext>
            </a:extLst>
          </p:cNvPr>
          <p:cNvSpPr/>
          <p:nvPr/>
        </p:nvSpPr>
        <p:spPr>
          <a:xfrm>
            <a:off x="1670649" y="3214777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4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13797"/>
              </p:ext>
            </p:extLst>
          </p:nvPr>
        </p:nvGraphicFramePr>
        <p:xfrm>
          <a:off x="634522" y="30919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THIRD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916529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2,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2 = 1 (Already Connected with 2), 3 (Connected, but not Connected with 2 it shows with dotted line), 5, 8, 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5,8,7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5, 8, 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0A49F01-1253-E19E-A0B4-6FF4967462CA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3E843BF-040A-D2C1-BF12-60889024A1CA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803EB0F-2D63-100C-A7A5-A33249176F81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523528-5835-BD99-F28B-8BAF9690E417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E4A28B-4AF7-82C6-DF3C-047F9B40A351}"/>
              </a:ext>
            </a:extLst>
          </p:cNvPr>
          <p:cNvSpPr/>
          <p:nvPr/>
        </p:nvSpPr>
        <p:spPr>
          <a:xfrm>
            <a:off x="854015" y="3226279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5BF886F-89A7-9FBD-30FC-A9C17D27E644}"/>
              </a:ext>
            </a:extLst>
          </p:cNvPr>
          <p:cNvSpPr/>
          <p:nvPr/>
        </p:nvSpPr>
        <p:spPr>
          <a:xfrm>
            <a:off x="3496573" y="4945814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822EE50-A09B-296A-711E-39E96E7C7055}"/>
              </a:ext>
            </a:extLst>
          </p:cNvPr>
          <p:cNvCxnSpPr>
            <a:cxnSpLocks/>
          </p:cNvCxnSpPr>
          <p:nvPr/>
        </p:nvCxnSpPr>
        <p:spPr>
          <a:xfrm flipH="1">
            <a:off x="3896263" y="4758909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C3C4235-AE9B-363A-B2C3-5FCDD7E95FEF}"/>
              </a:ext>
            </a:extLst>
          </p:cNvPr>
          <p:cNvSpPr/>
          <p:nvPr/>
        </p:nvSpPr>
        <p:spPr>
          <a:xfrm>
            <a:off x="1670649" y="3214777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4B521EB-79A6-E464-5CF3-26DD53896A02}"/>
              </a:ext>
            </a:extLst>
          </p:cNvPr>
          <p:cNvSpPr/>
          <p:nvPr/>
        </p:nvSpPr>
        <p:spPr>
          <a:xfrm>
            <a:off x="2461403" y="3203275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59757AB-4F9B-81C4-4095-0B8CFBEB4BF5}"/>
              </a:ext>
            </a:extLst>
          </p:cNvPr>
          <p:cNvSpPr/>
          <p:nvPr/>
        </p:nvSpPr>
        <p:spPr>
          <a:xfrm>
            <a:off x="6610711" y="3807128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76A0851-70E3-5640-26C2-CAA52F150FE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989488" y="4074547"/>
            <a:ext cx="621223" cy="426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7934280-F468-DBA6-FF65-2B08FFE021E1}"/>
              </a:ext>
            </a:extLst>
          </p:cNvPr>
          <p:cNvSpPr/>
          <p:nvPr/>
        </p:nvSpPr>
        <p:spPr>
          <a:xfrm>
            <a:off x="3942272" y="4873925"/>
            <a:ext cx="1777041" cy="646981"/>
          </a:xfrm>
          <a:custGeom>
            <a:avLst/>
            <a:gdLst>
              <a:gd name="connsiteX0" fmla="*/ 1777041 w 1777041"/>
              <a:gd name="connsiteY0" fmla="*/ 0 h 646981"/>
              <a:gd name="connsiteX1" fmla="*/ 1725283 w 1777041"/>
              <a:gd name="connsiteY1" fmla="*/ 301924 h 646981"/>
              <a:gd name="connsiteX2" fmla="*/ 1656271 w 1777041"/>
              <a:gd name="connsiteY2" fmla="*/ 448573 h 646981"/>
              <a:gd name="connsiteX3" fmla="*/ 1587260 w 1777041"/>
              <a:gd name="connsiteY3" fmla="*/ 517584 h 646981"/>
              <a:gd name="connsiteX4" fmla="*/ 1466490 w 1777041"/>
              <a:gd name="connsiteY4" fmla="*/ 577969 h 646981"/>
              <a:gd name="connsiteX5" fmla="*/ 1233577 w 1777041"/>
              <a:gd name="connsiteY5" fmla="*/ 621101 h 646981"/>
              <a:gd name="connsiteX6" fmla="*/ 836762 w 1777041"/>
              <a:gd name="connsiteY6" fmla="*/ 646981 h 646981"/>
              <a:gd name="connsiteX7" fmla="*/ 517585 w 1777041"/>
              <a:gd name="connsiteY7" fmla="*/ 629728 h 646981"/>
              <a:gd name="connsiteX8" fmla="*/ 336430 w 1777041"/>
              <a:gd name="connsiteY8" fmla="*/ 612475 h 646981"/>
              <a:gd name="connsiteX9" fmla="*/ 301924 w 1777041"/>
              <a:gd name="connsiteY9" fmla="*/ 595222 h 646981"/>
              <a:gd name="connsiteX10" fmla="*/ 276045 w 1777041"/>
              <a:gd name="connsiteY10" fmla="*/ 586596 h 646981"/>
              <a:gd name="connsiteX11" fmla="*/ 241539 w 1777041"/>
              <a:gd name="connsiteY11" fmla="*/ 552090 h 646981"/>
              <a:gd name="connsiteX12" fmla="*/ 207034 w 1777041"/>
              <a:gd name="connsiteY12" fmla="*/ 534837 h 646981"/>
              <a:gd name="connsiteX13" fmla="*/ 172528 w 1777041"/>
              <a:gd name="connsiteY13" fmla="*/ 508958 h 646981"/>
              <a:gd name="connsiteX14" fmla="*/ 69011 w 1777041"/>
              <a:gd name="connsiteY14" fmla="*/ 465826 h 646981"/>
              <a:gd name="connsiteX15" fmla="*/ 8626 w 1777041"/>
              <a:gd name="connsiteY15" fmla="*/ 439947 h 646981"/>
              <a:gd name="connsiteX16" fmla="*/ 0 w 1777041"/>
              <a:gd name="connsiteY16" fmla="*/ 439947 h 6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77041" h="646981">
                <a:moveTo>
                  <a:pt x="1777041" y="0"/>
                </a:moveTo>
                <a:cubicBezTo>
                  <a:pt x="1760761" y="170933"/>
                  <a:pt x="1773040" y="158652"/>
                  <a:pt x="1725283" y="301924"/>
                </a:cubicBezTo>
                <a:cubicBezTo>
                  <a:pt x="1713521" y="337209"/>
                  <a:pt x="1682672" y="415572"/>
                  <a:pt x="1656271" y="448573"/>
                </a:cubicBezTo>
                <a:cubicBezTo>
                  <a:pt x="1635948" y="473976"/>
                  <a:pt x="1614139" y="499257"/>
                  <a:pt x="1587260" y="517584"/>
                </a:cubicBezTo>
                <a:cubicBezTo>
                  <a:pt x="1550073" y="542939"/>
                  <a:pt x="1508498" y="561812"/>
                  <a:pt x="1466490" y="577969"/>
                </a:cubicBezTo>
                <a:cubicBezTo>
                  <a:pt x="1401424" y="602995"/>
                  <a:pt x="1299543" y="613105"/>
                  <a:pt x="1233577" y="621101"/>
                </a:cubicBezTo>
                <a:cubicBezTo>
                  <a:pt x="1026027" y="646258"/>
                  <a:pt x="1087343" y="638031"/>
                  <a:pt x="836762" y="646981"/>
                </a:cubicBezTo>
                <a:lnTo>
                  <a:pt x="517585" y="629728"/>
                </a:lnTo>
                <a:cubicBezTo>
                  <a:pt x="445515" y="625315"/>
                  <a:pt x="405320" y="620129"/>
                  <a:pt x="336430" y="612475"/>
                </a:cubicBezTo>
                <a:cubicBezTo>
                  <a:pt x="324928" y="606724"/>
                  <a:pt x="313744" y="600288"/>
                  <a:pt x="301924" y="595222"/>
                </a:cubicBezTo>
                <a:cubicBezTo>
                  <a:pt x="293566" y="591640"/>
                  <a:pt x="283444" y="591881"/>
                  <a:pt x="276045" y="586596"/>
                </a:cubicBezTo>
                <a:cubicBezTo>
                  <a:pt x="262809" y="577141"/>
                  <a:pt x="254552" y="561850"/>
                  <a:pt x="241539" y="552090"/>
                </a:cubicBezTo>
                <a:cubicBezTo>
                  <a:pt x="231252" y="544374"/>
                  <a:pt x="217939" y="541652"/>
                  <a:pt x="207034" y="534837"/>
                </a:cubicBezTo>
                <a:cubicBezTo>
                  <a:pt x="194842" y="527217"/>
                  <a:pt x="184947" y="516202"/>
                  <a:pt x="172528" y="508958"/>
                </a:cubicBezTo>
                <a:cubicBezTo>
                  <a:pt x="112814" y="474125"/>
                  <a:pt x="119294" y="478396"/>
                  <a:pt x="69011" y="465826"/>
                </a:cubicBezTo>
                <a:cubicBezTo>
                  <a:pt x="44321" y="453481"/>
                  <a:pt x="34013" y="446294"/>
                  <a:pt x="8626" y="439947"/>
                </a:cubicBezTo>
                <a:cubicBezTo>
                  <a:pt x="5837" y="439250"/>
                  <a:pt x="2875" y="439947"/>
                  <a:pt x="0" y="439947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B0C53FC-5462-5A2B-1F8D-1555A739EBBF}"/>
              </a:ext>
            </a:extLst>
          </p:cNvPr>
          <p:cNvSpPr/>
          <p:nvPr/>
        </p:nvSpPr>
        <p:spPr>
          <a:xfrm>
            <a:off x="6228274" y="531387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FCFC752-249A-09F3-1AA7-D6FF760CD6AC}"/>
              </a:ext>
            </a:extLst>
          </p:cNvPr>
          <p:cNvCxnSpPr>
            <a:cxnSpLocks/>
            <a:stCxn id="3" idx="4"/>
            <a:endCxn id="30" idx="2"/>
          </p:cNvCxnSpPr>
          <p:nvPr/>
        </p:nvCxnSpPr>
        <p:spPr>
          <a:xfrm>
            <a:off x="5772511" y="4871053"/>
            <a:ext cx="455763" cy="710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AECBC74-C045-DD52-C775-3B2A7D425B67}"/>
              </a:ext>
            </a:extLst>
          </p:cNvPr>
          <p:cNvSpPr/>
          <p:nvPr/>
        </p:nvSpPr>
        <p:spPr>
          <a:xfrm>
            <a:off x="7241877" y="4339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2205E8F-B728-E10D-5DF7-DD18668C1C5B}"/>
              </a:ext>
            </a:extLst>
          </p:cNvPr>
          <p:cNvCxnSpPr>
            <a:cxnSpLocks/>
            <a:stCxn id="3" idx="6"/>
            <a:endCxn id="33" idx="2"/>
          </p:cNvCxnSpPr>
          <p:nvPr/>
        </p:nvCxnSpPr>
        <p:spPr>
          <a:xfrm>
            <a:off x="6018364" y="4603634"/>
            <a:ext cx="1223513" cy="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34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95478"/>
              </p:ext>
            </p:extLst>
          </p:nvPr>
        </p:nvGraphicFramePr>
        <p:xfrm>
          <a:off x="634522" y="30919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FOURTH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916529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3,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3 = 4 (Already Connected with 3), 2 (Already Connected with 3), 10, 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10, 9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10, 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0A49F01-1253-E19E-A0B4-6FF4967462CA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3E843BF-040A-D2C1-BF12-60889024A1CA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803EB0F-2D63-100C-A7A5-A33249176F81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523528-5835-BD99-F28B-8BAF9690E417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E4A28B-4AF7-82C6-DF3C-047F9B40A351}"/>
              </a:ext>
            </a:extLst>
          </p:cNvPr>
          <p:cNvSpPr/>
          <p:nvPr/>
        </p:nvSpPr>
        <p:spPr>
          <a:xfrm>
            <a:off x="854015" y="3226279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5BF886F-89A7-9FBD-30FC-A9C17D27E644}"/>
              </a:ext>
            </a:extLst>
          </p:cNvPr>
          <p:cNvSpPr/>
          <p:nvPr/>
        </p:nvSpPr>
        <p:spPr>
          <a:xfrm>
            <a:off x="3496573" y="4945814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822EE50-A09B-296A-711E-39E96E7C7055}"/>
              </a:ext>
            </a:extLst>
          </p:cNvPr>
          <p:cNvCxnSpPr>
            <a:cxnSpLocks/>
          </p:cNvCxnSpPr>
          <p:nvPr/>
        </p:nvCxnSpPr>
        <p:spPr>
          <a:xfrm flipH="1">
            <a:off x="3896263" y="4758909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C3C4235-AE9B-363A-B2C3-5FCDD7E95FEF}"/>
              </a:ext>
            </a:extLst>
          </p:cNvPr>
          <p:cNvSpPr/>
          <p:nvPr/>
        </p:nvSpPr>
        <p:spPr>
          <a:xfrm>
            <a:off x="1670649" y="3214777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4B521EB-79A6-E464-5CF3-26DD53896A02}"/>
              </a:ext>
            </a:extLst>
          </p:cNvPr>
          <p:cNvSpPr/>
          <p:nvPr/>
        </p:nvSpPr>
        <p:spPr>
          <a:xfrm>
            <a:off x="2461403" y="3203275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59757AB-4F9B-81C4-4095-0B8CFBEB4BF5}"/>
              </a:ext>
            </a:extLst>
          </p:cNvPr>
          <p:cNvSpPr/>
          <p:nvPr/>
        </p:nvSpPr>
        <p:spPr>
          <a:xfrm>
            <a:off x="6610711" y="3807128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76A0851-70E3-5640-26C2-CAA52F150FE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989488" y="4074547"/>
            <a:ext cx="621223" cy="426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7934280-F468-DBA6-FF65-2B08FFE021E1}"/>
              </a:ext>
            </a:extLst>
          </p:cNvPr>
          <p:cNvSpPr/>
          <p:nvPr/>
        </p:nvSpPr>
        <p:spPr>
          <a:xfrm>
            <a:off x="3942272" y="4873925"/>
            <a:ext cx="1777041" cy="646981"/>
          </a:xfrm>
          <a:custGeom>
            <a:avLst/>
            <a:gdLst>
              <a:gd name="connsiteX0" fmla="*/ 1777041 w 1777041"/>
              <a:gd name="connsiteY0" fmla="*/ 0 h 646981"/>
              <a:gd name="connsiteX1" fmla="*/ 1725283 w 1777041"/>
              <a:gd name="connsiteY1" fmla="*/ 301924 h 646981"/>
              <a:gd name="connsiteX2" fmla="*/ 1656271 w 1777041"/>
              <a:gd name="connsiteY2" fmla="*/ 448573 h 646981"/>
              <a:gd name="connsiteX3" fmla="*/ 1587260 w 1777041"/>
              <a:gd name="connsiteY3" fmla="*/ 517584 h 646981"/>
              <a:gd name="connsiteX4" fmla="*/ 1466490 w 1777041"/>
              <a:gd name="connsiteY4" fmla="*/ 577969 h 646981"/>
              <a:gd name="connsiteX5" fmla="*/ 1233577 w 1777041"/>
              <a:gd name="connsiteY5" fmla="*/ 621101 h 646981"/>
              <a:gd name="connsiteX6" fmla="*/ 836762 w 1777041"/>
              <a:gd name="connsiteY6" fmla="*/ 646981 h 646981"/>
              <a:gd name="connsiteX7" fmla="*/ 517585 w 1777041"/>
              <a:gd name="connsiteY7" fmla="*/ 629728 h 646981"/>
              <a:gd name="connsiteX8" fmla="*/ 336430 w 1777041"/>
              <a:gd name="connsiteY8" fmla="*/ 612475 h 646981"/>
              <a:gd name="connsiteX9" fmla="*/ 301924 w 1777041"/>
              <a:gd name="connsiteY9" fmla="*/ 595222 h 646981"/>
              <a:gd name="connsiteX10" fmla="*/ 276045 w 1777041"/>
              <a:gd name="connsiteY10" fmla="*/ 586596 h 646981"/>
              <a:gd name="connsiteX11" fmla="*/ 241539 w 1777041"/>
              <a:gd name="connsiteY11" fmla="*/ 552090 h 646981"/>
              <a:gd name="connsiteX12" fmla="*/ 207034 w 1777041"/>
              <a:gd name="connsiteY12" fmla="*/ 534837 h 646981"/>
              <a:gd name="connsiteX13" fmla="*/ 172528 w 1777041"/>
              <a:gd name="connsiteY13" fmla="*/ 508958 h 646981"/>
              <a:gd name="connsiteX14" fmla="*/ 69011 w 1777041"/>
              <a:gd name="connsiteY14" fmla="*/ 465826 h 646981"/>
              <a:gd name="connsiteX15" fmla="*/ 8626 w 1777041"/>
              <a:gd name="connsiteY15" fmla="*/ 439947 h 646981"/>
              <a:gd name="connsiteX16" fmla="*/ 0 w 1777041"/>
              <a:gd name="connsiteY16" fmla="*/ 439947 h 6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77041" h="646981">
                <a:moveTo>
                  <a:pt x="1777041" y="0"/>
                </a:moveTo>
                <a:cubicBezTo>
                  <a:pt x="1760761" y="170933"/>
                  <a:pt x="1773040" y="158652"/>
                  <a:pt x="1725283" y="301924"/>
                </a:cubicBezTo>
                <a:cubicBezTo>
                  <a:pt x="1713521" y="337209"/>
                  <a:pt x="1682672" y="415572"/>
                  <a:pt x="1656271" y="448573"/>
                </a:cubicBezTo>
                <a:cubicBezTo>
                  <a:pt x="1635948" y="473976"/>
                  <a:pt x="1614139" y="499257"/>
                  <a:pt x="1587260" y="517584"/>
                </a:cubicBezTo>
                <a:cubicBezTo>
                  <a:pt x="1550073" y="542939"/>
                  <a:pt x="1508498" y="561812"/>
                  <a:pt x="1466490" y="577969"/>
                </a:cubicBezTo>
                <a:cubicBezTo>
                  <a:pt x="1401424" y="602995"/>
                  <a:pt x="1299543" y="613105"/>
                  <a:pt x="1233577" y="621101"/>
                </a:cubicBezTo>
                <a:cubicBezTo>
                  <a:pt x="1026027" y="646258"/>
                  <a:pt x="1087343" y="638031"/>
                  <a:pt x="836762" y="646981"/>
                </a:cubicBezTo>
                <a:lnTo>
                  <a:pt x="517585" y="629728"/>
                </a:lnTo>
                <a:cubicBezTo>
                  <a:pt x="445515" y="625315"/>
                  <a:pt x="405320" y="620129"/>
                  <a:pt x="336430" y="612475"/>
                </a:cubicBezTo>
                <a:cubicBezTo>
                  <a:pt x="324928" y="606724"/>
                  <a:pt x="313744" y="600288"/>
                  <a:pt x="301924" y="595222"/>
                </a:cubicBezTo>
                <a:cubicBezTo>
                  <a:pt x="293566" y="591640"/>
                  <a:pt x="283444" y="591881"/>
                  <a:pt x="276045" y="586596"/>
                </a:cubicBezTo>
                <a:cubicBezTo>
                  <a:pt x="262809" y="577141"/>
                  <a:pt x="254552" y="561850"/>
                  <a:pt x="241539" y="552090"/>
                </a:cubicBezTo>
                <a:cubicBezTo>
                  <a:pt x="231252" y="544374"/>
                  <a:pt x="217939" y="541652"/>
                  <a:pt x="207034" y="534837"/>
                </a:cubicBezTo>
                <a:cubicBezTo>
                  <a:pt x="194842" y="527217"/>
                  <a:pt x="184947" y="516202"/>
                  <a:pt x="172528" y="508958"/>
                </a:cubicBezTo>
                <a:cubicBezTo>
                  <a:pt x="112814" y="474125"/>
                  <a:pt x="119294" y="478396"/>
                  <a:pt x="69011" y="465826"/>
                </a:cubicBezTo>
                <a:cubicBezTo>
                  <a:pt x="44321" y="453481"/>
                  <a:pt x="34013" y="446294"/>
                  <a:pt x="8626" y="439947"/>
                </a:cubicBezTo>
                <a:cubicBezTo>
                  <a:pt x="5837" y="439250"/>
                  <a:pt x="2875" y="439947"/>
                  <a:pt x="0" y="439947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B0C53FC-5462-5A2B-1F8D-1555A739EBBF}"/>
              </a:ext>
            </a:extLst>
          </p:cNvPr>
          <p:cNvSpPr/>
          <p:nvPr/>
        </p:nvSpPr>
        <p:spPr>
          <a:xfrm>
            <a:off x="6228274" y="531387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FCFC752-249A-09F3-1AA7-D6FF760CD6AC}"/>
              </a:ext>
            </a:extLst>
          </p:cNvPr>
          <p:cNvCxnSpPr>
            <a:cxnSpLocks/>
            <a:stCxn id="3" idx="4"/>
            <a:endCxn id="30" idx="2"/>
          </p:cNvCxnSpPr>
          <p:nvPr/>
        </p:nvCxnSpPr>
        <p:spPr>
          <a:xfrm>
            <a:off x="5772511" y="4871053"/>
            <a:ext cx="455763" cy="710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AECBC74-C045-DD52-C775-3B2A7D425B67}"/>
              </a:ext>
            </a:extLst>
          </p:cNvPr>
          <p:cNvSpPr/>
          <p:nvPr/>
        </p:nvSpPr>
        <p:spPr>
          <a:xfrm>
            <a:off x="7241877" y="4339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2205E8F-B728-E10D-5DF7-DD18668C1C5B}"/>
              </a:ext>
            </a:extLst>
          </p:cNvPr>
          <p:cNvCxnSpPr>
            <a:cxnSpLocks/>
            <a:stCxn id="3" idx="6"/>
            <a:endCxn id="33" idx="2"/>
          </p:cNvCxnSpPr>
          <p:nvPr/>
        </p:nvCxnSpPr>
        <p:spPr>
          <a:xfrm>
            <a:off x="6018364" y="4603634"/>
            <a:ext cx="1223513" cy="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437F97-2625-7072-3531-543F7F62A082}"/>
              </a:ext>
            </a:extLst>
          </p:cNvPr>
          <p:cNvSpPr/>
          <p:nvPr/>
        </p:nvSpPr>
        <p:spPr>
          <a:xfrm>
            <a:off x="3295290" y="3183146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8CD0889-9C82-34F0-48A6-F2BC0F2D294F}"/>
              </a:ext>
            </a:extLst>
          </p:cNvPr>
          <p:cNvCxnSpPr>
            <a:cxnSpLocks/>
            <a:stCxn id="10" idx="3"/>
            <a:endCxn id="25" idx="0"/>
          </p:cNvCxnSpPr>
          <p:nvPr/>
        </p:nvCxnSpPr>
        <p:spPr>
          <a:xfrm flipH="1">
            <a:off x="2750391" y="5402327"/>
            <a:ext cx="818191" cy="659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DF0DC19-808E-D0E2-370C-AADA555CB4B9}"/>
              </a:ext>
            </a:extLst>
          </p:cNvPr>
          <p:cNvSpPr/>
          <p:nvPr/>
        </p:nvSpPr>
        <p:spPr>
          <a:xfrm>
            <a:off x="2441276" y="6061498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04DD81F-BCEB-1F18-CD8F-B07A14D24E1C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3742426" y="5480652"/>
            <a:ext cx="350810" cy="552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D7763DE-4424-053B-4911-6B39E6531890}"/>
              </a:ext>
            </a:extLst>
          </p:cNvPr>
          <p:cNvSpPr/>
          <p:nvPr/>
        </p:nvSpPr>
        <p:spPr>
          <a:xfrm>
            <a:off x="3784121" y="6032742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98776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2372"/>
              </p:ext>
            </p:extLst>
          </p:nvPr>
        </p:nvGraphicFramePr>
        <p:xfrm>
          <a:off x="634522" y="29539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FOURTH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778506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5,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5 = 2 (Already Connected with 5), 8 (Connected, but not Connected with 5 it shows with dotted line) , 7 (Connected, but not Connected with 5 it shows with dotted line), 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6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0A49F01-1253-E19E-A0B4-6FF4967462CA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3E843BF-040A-D2C1-BF12-60889024A1CA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803EB0F-2D63-100C-A7A5-A33249176F81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523528-5835-BD99-F28B-8BAF9690E417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E4A28B-4AF7-82C6-DF3C-047F9B40A351}"/>
              </a:ext>
            </a:extLst>
          </p:cNvPr>
          <p:cNvSpPr/>
          <p:nvPr/>
        </p:nvSpPr>
        <p:spPr>
          <a:xfrm>
            <a:off x="871268" y="3079630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5BF886F-89A7-9FBD-30FC-A9C17D27E644}"/>
              </a:ext>
            </a:extLst>
          </p:cNvPr>
          <p:cNvSpPr/>
          <p:nvPr/>
        </p:nvSpPr>
        <p:spPr>
          <a:xfrm>
            <a:off x="3496573" y="4945814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822EE50-A09B-296A-711E-39E96E7C7055}"/>
              </a:ext>
            </a:extLst>
          </p:cNvPr>
          <p:cNvCxnSpPr>
            <a:cxnSpLocks/>
          </p:cNvCxnSpPr>
          <p:nvPr/>
        </p:nvCxnSpPr>
        <p:spPr>
          <a:xfrm flipH="1">
            <a:off x="3896263" y="4758909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C3C4235-AE9B-363A-B2C3-5FCDD7E95FEF}"/>
              </a:ext>
            </a:extLst>
          </p:cNvPr>
          <p:cNvSpPr/>
          <p:nvPr/>
        </p:nvSpPr>
        <p:spPr>
          <a:xfrm>
            <a:off x="1670649" y="3085381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4B521EB-79A6-E464-5CF3-26DD53896A02}"/>
              </a:ext>
            </a:extLst>
          </p:cNvPr>
          <p:cNvSpPr/>
          <p:nvPr/>
        </p:nvSpPr>
        <p:spPr>
          <a:xfrm>
            <a:off x="2467155" y="3142891"/>
            <a:ext cx="382436" cy="57510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59757AB-4F9B-81C4-4095-0B8CFBEB4BF5}"/>
              </a:ext>
            </a:extLst>
          </p:cNvPr>
          <p:cNvSpPr/>
          <p:nvPr/>
        </p:nvSpPr>
        <p:spPr>
          <a:xfrm>
            <a:off x="6610711" y="3807128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76A0851-70E3-5640-26C2-CAA52F150FE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989488" y="4074547"/>
            <a:ext cx="621223" cy="426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7934280-F468-DBA6-FF65-2B08FFE021E1}"/>
              </a:ext>
            </a:extLst>
          </p:cNvPr>
          <p:cNvSpPr/>
          <p:nvPr/>
        </p:nvSpPr>
        <p:spPr>
          <a:xfrm>
            <a:off x="3942272" y="4873925"/>
            <a:ext cx="1777041" cy="646981"/>
          </a:xfrm>
          <a:custGeom>
            <a:avLst/>
            <a:gdLst>
              <a:gd name="connsiteX0" fmla="*/ 1777041 w 1777041"/>
              <a:gd name="connsiteY0" fmla="*/ 0 h 646981"/>
              <a:gd name="connsiteX1" fmla="*/ 1725283 w 1777041"/>
              <a:gd name="connsiteY1" fmla="*/ 301924 h 646981"/>
              <a:gd name="connsiteX2" fmla="*/ 1656271 w 1777041"/>
              <a:gd name="connsiteY2" fmla="*/ 448573 h 646981"/>
              <a:gd name="connsiteX3" fmla="*/ 1587260 w 1777041"/>
              <a:gd name="connsiteY3" fmla="*/ 517584 h 646981"/>
              <a:gd name="connsiteX4" fmla="*/ 1466490 w 1777041"/>
              <a:gd name="connsiteY4" fmla="*/ 577969 h 646981"/>
              <a:gd name="connsiteX5" fmla="*/ 1233577 w 1777041"/>
              <a:gd name="connsiteY5" fmla="*/ 621101 h 646981"/>
              <a:gd name="connsiteX6" fmla="*/ 836762 w 1777041"/>
              <a:gd name="connsiteY6" fmla="*/ 646981 h 646981"/>
              <a:gd name="connsiteX7" fmla="*/ 517585 w 1777041"/>
              <a:gd name="connsiteY7" fmla="*/ 629728 h 646981"/>
              <a:gd name="connsiteX8" fmla="*/ 336430 w 1777041"/>
              <a:gd name="connsiteY8" fmla="*/ 612475 h 646981"/>
              <a:gd name="connsiteX9" fmla="*/ 301924 w 1777041"/>
              <a:gd name="connsiteY9" fmla="*/ 595222 h 646981"/>
              <a:gd name="connsiteX10" fmla="*/ 276045 w 1777041"/>
              <a:gd name="connsiteY10" fmla="*/ 586596 h 646981"/>
              <a:gd name="connsiteX11" fmla="*/ 241539 w 1777041"/>
              <a:gd name="connsiteY11" fmla="*/ 552090 h 646981"/>
              <a:gd name="connsiteX12" fmla="*/ 207034 w 1777041"/>
              <a:gd name="connsiteY12" fmla="*/ 534837 h 646981"/>
              <a:gd name="connsiteX13" fmla="*/ 172528 w 1777041"/>
              <a:gd name="connsiteY13" fmla="*/ 508958 h 646981"/>
              <a:gd name="connsiteX14" fmla="*/ 69011 w 1777041"/>
              <a:gd name="connsiteY14" fmla="*/ 465826 h 646981"/>
              <a:gd name="connsiteX15" fmla="*/ 8626 w 1777041"/>
              <a:gd name="connsiteY15" fmla="*/ 439947 h 646981"/>
              <a:gd name="connsiteX16" fmla="*/ 0 w 1777041"/>
              <a:gd name="connsiteY16" fmla="*/ 439947 h 6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77041" h="646981">
                <a:moveTo>
                  <a:pt x="1777041" y="0"/>
                </a:moveTo>
                <a:cubicBezTo>
                  <a:pt x="1760761" y="170933"/>
                  <a:pt x="1773040" y="158652"/>
                  <a:pt x="1725283" y="301924"/>
                </a:cubicBezTo>
                <a:cubicBezTo>
                  <a:pt x="1713521" y="337209"/>
                  <a:pt x="1682672" y="415572"/>
                  <a:pt x="1656271" y="448573"/>
                </a:cubicBezTo>
                <a:cubicBezTo>
                  <a:pt x="1635948" y="473976"/>
                  <a:pt x="1614139" y="499257"/>
                  <a:pt x="1587260" y="517584"/>
                </a:cubicBezTo>
                <a:cubicBezTo>
                  <a:pt x="1550073" y="542939"/>
                  <a:pt x="1508498" y="561812"/>
                  <a:pt x="1466490" y="577969"/>
                </a:cubicBezTo>
                <a:cubicBezTo>
                  <a:pt x="1401424" y="602995"/>
                  <a:pt x="1299543" y="613105"/>
                  <a:pt x="1233577" y="621101"/>
                </a:cubicBezTo>
                <a:cubicBezTo>
                  <a:pt x="1026027" y="646258"/>
                  <a:pt x="1087343" y="638031"/>
                  <a:pt x="836762" y="646981"/>
                </a:cubicBezTo>
                <a:lnTo>
                  <a:pt x="517585" y="629728"/>
                </a:lnTo>
                <a:cubicBezTo>
                  <a:pt x="445515" y="625315"/>
                  <a:pt x="405320" y="620129"/>
                  <a:pt x="336430" y="612475"/>
                </a:cubicBezTo>
                <a:cubicBezTo>
                  <a:pt x="324928" y="606724"/>
                  <a:pt x="313744" y="600288"/>
                  <a:pt x="301924" y="595222"/>
                </a:cubicBezTo>
                <a:cubicBezTo>
                  <a:pt x="293566" y="591640"/>
                  <a:pt x="283444" y="591881"/>
                  <a:pt x="276045" y="586596"/>
                </a:cubicBezTo>
                <a:cubicBezTo>
                  <a:pt x="262809" y="577141"/>
                  <a:pt x="254552" y="561850"/>
                  <a:pt x="241539" y="552090"/>
                </a:cubicBezTo>
                <a:cubicBezTo>
                  <a:pt x="231252" y="544374"/>
                  <a:pt x="217939" y="541652"/>
                  <a:pt x="207034" y="534837"/>
                </a:cubicBezTo>
                <a:cubicBezTo>
                  <a:pt x="194842" y="527217"/>
                  <a:pt x="184947" y="516202"/>
                  <a:pt x="172528" y="508958"/>
                </a:cubicBezTo>
                <a:cubicBezTo>
                  <a:pt x="112814" y="474125"/>
                  <a:pt x="119294" y="478396"/>
                  <a:pt x="69011" y="465826"/>
                </a:cubicBezTo>
                <a:cubicBezTo>
                  <a:pt x="44321" y="453481"/>
                  <a:pt x="34013" y="446294"/>
                  <a:pt x="8626" y="439947"/>
                </a:cubicBezTo>
                <a:cubicBezTo>
                  <a:pt x="5837" y="439250"/>
                  <a:pt x="2875" y="439947"/>
                  <a:pt x="0" y="439947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B0C53FC-5462-5A2B-1F8D-1555A739EBBF}"/>
              </a:ext>
            </a:extLst>
          </p:cNvPr>
          <p:cNvSpPr/>
          <p:nvPr/>
        </p:nvSpPr>
        <p:spPr>
          <a:xfrm>
            <a:off x="6228274" y="531387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FCFC752-249A-09F3-1AA7-D6FF760CD6AC}"/>
              </a:ext>
            </a:extLst>
          </p:cNvPr>
          <p:cNvCxnSpPr>
            <a:cxnSpLocks/>
            <a:stCxn id="3" idx="4"/>
            <a:endCxn id="30" idx="2"/>
          </p:cNvCxnSpPr>
          <p:nvPr/>
        </p:nvCxnSpPr>
        <p:spPr>
          <a:xfrm>
            <a:off x="5772511" y="4871053"/>
            <a:ext cx="455763" cy="710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AECBC74-C045-DD52-C775-3B2A7D425B67}"/>
              </a:ext>
            </a:extLst>
          </p:cNvPr>
          <p:cNvSpPr/>
          <p:nvPr/>
        </p:nvSpPr>
        <p:spPr>
          <a:xfrm>
            <a:off x="7241877" y="4339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2205E8F-B728-E10D-5DF7-DD18668C1C5B}"/>
              </a:ext>
            </a:extLst>
          </p:cNvPr>
          <p:cNvCxnSpPr>
            <a:cxnSpLocks/>
            <a:stCxn id="3" idx="6"/>
            <a:endCxn id="33" idx="2"/>
          </p:cNvCxnSpPr>
          <p:nvPr/>
        </p:nvCxnSpPr>
        <p:spPr>
          <a:xfrm>
            <a:off x="6018364" y="4603634"/>
            <a:ext cx="1223513" cy="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437F97-2625-7072-3531-543F7F62A082}"/>
              </a:ext>
            </a:extLst>
          </p:cNvPr>
          <p:cNvSpPr/>
          <p:nvPr/>
        </p:nvSpPr>
        <p:spPr>
          <a:xfrm>
            <a:off x="3321170" y="3148640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8CD0889-9C82-34F0-48A6-F2BC0F2D294F}"/>
              </a:ext>
            </a:extLst>
          </p:cNvPr>
          <p:cNvCxnSpPr>
            <a:cxnSpLocks/>
            <a:stCxn id="10" idx="3"/>
            <a:endCxn id="25" idx="0"/>
          </p:cNvCxnSpPr>
          <p:nvPr/>
        </p:nvCxnSpPr>
        <p:spPr>
          <a:xfrm flipH="1">
            <a:off x="2750391" y="5402327"/>
            <a:ext cx="818191" cy="659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DF0DC19-808E-D0E2-370C-AADA555CB4B9}"/>
              </a:ext>
            </a:extLst>
          </p:cNvPr>
          <p:cNvSpPr/>
          <p:nvPr/>
        </p:nvSpPr>
        <p:spPr>
          <a:xfrm>
            <a:off x="2441276" y="6061498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04DD81F-BCEB-1F18-CD8F-B07A14D24E1C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3742426" y="5480652"/>
            <a:ext cx="350810" cy="552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D7763DE-4424-053B-4911-6B39E6531890}"/>
              </a:ext>
            </a:extLst>
          </p:cNvPr>
          <p:cNvSpPr/>
          <p:nvPr/>
        </p:nvSpPr>
        <p:spPr>
          <a:xfrm>
            <a:off x="3784121" y="6032742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794E519-237E-9535-84DE-53BD7E6EE6BB}"/>
              </a:ext>
            </a:extLst>
          </p:cNvPr>
          <p:cNvSpPr/>
          <p:nvPr/>
        </p:nvSpPr>
        <p:spPr>
          <a:xfrm>
            <a:off x="6650966" y="3950898"/>
            <a:ext cx="1976106" cy="2061713"/>
          </a:xfrm>
          <a:custGeom>
            <a:avLst/>
            <a:gdLst>
              <a:gd name="connsiteX0" fmla="*/ 431321 w 1976106"/>
              <a:gd name="connsiteY0" fmla="*/ 0 h 1863305"/>
              <a:gd name="connsiteX1" fmla="*/ 1621766 w 1976106"/>
              <a:gd name="connsiteY1" fmla="*/ 138022 h 1863305"/>
              <a:gd name="connsiteX2" fmla="*/ 1802921 w 1976106"/>
              <a:gd name="connsiteY2" fmla="*/ 258792 h 1863305"/>
              <a:gd name="connsiteX3" fmla="*/ 1915064 w 1976106"/>
              <a:gd name="connsiteY3" fmla="*/ 388188 h 1863305"/>
              <a:gd name="connsiteX4" fmla="*/ 1966823 w 1976106"/>
              <a:gd name="connsiteY4" fmla="*/ 560717 h 1863305"/>
              <a:gd name="connsiteX5" fmla="*/ 1975449 w 1976106"/>
              <a:gd name="connsiteY5" fmla="*/ 741871 h 1863305"/>
              <a:gd name="connsiteX6" fmla="*/ 1897811 w 1976106"/>
              <a:gd name="connsiteY6" fmla="*/ 1155939 h 1863305"/>
              <a:gd name="connsiteX7" fmla="*/ 1423359 w 1976106"/>
              <a:gd name="connsiteY7" fmla="*/ 1725283 h 1863305"/>
              <a:gd name="connsiteX8" fmla="*/ 1207698 w 1976106"/>
              <a:gd name="connsiteY8" fmla="*/ 1854679 h 1863305"/>
              <a:gd name="connsiteX9" fmla="*/ 1121434 w 1976106"/>
              <a:gd name="connsiteY9" fmla="*/ 1863305 h 1863305"/>
              <a:gd name="connsiteX10" fmla="*/ 577970 w 1976106"/>
              <a:gd name="connsiteY10" fmla="*/ 1837426 h 1863305"/>
              <a:gd name="connsiteX11" fmla="*/ 396815 w 1976106"/>
              <a:gd name="connsiteY11" fmla="*/ 1794294 h 1863305"/>
              <a:gd name="connsiteX12" fmla="*/ 189781 w 1976106"/>
              <a:gd name="connsiteY12" fmla="*/ 1751162 h 1863305"/>
              <a:gd name="connsiteX13" fmla="*/ 69011 w 1976106"/>
              <a:gd name="connsiteY13" fmla="*/ 1716656 h 1863305"/>
              <a:gd name="connsiteX14" fmla="*/ 34506 w 1976106"/>
              <a:gd name="connsiteY14" fmla="*/ 1690777 h 1863305"/>
              <a:gd name="connsiteX15" fmla="*/ 17253 w 1976106"/>
              <a:gd name="connsiteY15" fmla="*/ 1664898 h 1863305"/>
              <a:gd name="connsiteX16" fmla="*/ 0 w 1976106"/>
              <a:gd name="connsiteY16" fmla="*/ 1639019 h 186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76106" h="1863305">
                <a:moveTo>
                  <a:pt x="431321" y="0"/>
                </a:moveTo>
                <a:cubicBezTo>
                  <a:pt x="917588" y="20052"/>
                  <a:pt x="1208405" y="-35323"/>
                  <a:pt x="1621766" y="138022"/>
                </a:cubicBezTo>
                <a:cubicBezTo>
                  <a:pt x="1688693" y="166088"/>
                  <a:pt x="1747704" y="211696"/>
                  <a:pt x="1802921" y="258792"/>
                </a:cubicBezTo>
                <a:cubicBezTo>
                  <a:pt x="1846347" y="295832"/>
                  <a:pt x="1877683" y="345056"/>
                  <a:pt x="1915064" y="388188"/>
                </a:cubicBezTo>
                <a:cubicBezTo>
                  <a:pt x="1932317" y="445698"/>
                  <a:pt x="1956718" y="501532"/>
                  <a:pt x="1966823" y="560717"/>
                </a:cubicBezTo>
                <a:cubicBezTo>
                  <a:pt x="1976997" y="620308"/>
                  <a:pt x="1976792" y="681433"/>
                  <a:pt x="1975449" y="741871"/>
                </a:cubicBezTo>
                <a:cubicBezTo>
                  <a:pt x="1972429" y="877741"/>
                  <a:pt x="1956614" y="1030663"/>
                  <a:pt x="1897811" y="1155939"/>
                </a:cubicBezTo>
                <a:cubicBezTo>
                  <a:pt x="1811318" y="1340207"/>
                  <a:pt x="1553162" y="1630882"/>
                  <a:pt x="1423359" y="1725283"/>
                </a:cubicBezTo>
                <a:cubicBezTo>
                  <a:pt x="1378375" y="1757998"/>
                  <a:pt x="1264128" y="1849036"/>
                  <a:pt x="1207698" y="1854679"/>
                </a:cubicBezTo>
                <a:lnTo>
                  <a:pt x="1121434" y="1863305"/>
                </a:lnTo>
                <a:cubicBezTo>
                  <a:pt x="940279" y="1854679"/>
                  <a:pt x="758513" y="1854620"/>
                  <a:pt x="577970" y="1837426"/>
                </a:cubicBezTo>
                <a:cubicBezTo>
                  <a:pt x="516177" y="1831541"/>
                  <a:pt x="457486" y="1807412"/>
                  <a:pt x="396815" y="1794294"/>
                </a:cubicBezTo>
                <a:cubicBezTo>
                  <a:pt x="356645" y="1785609"/>
                  <a:pt x="242830" y="1768845"/>
                  <a:pt x="189781" y="1751162"/>
                </a:cubicBezTo>
                <a:cubicBezTo>
                  <a:pt x="71170" y="1711625"/>
                  <a:pt x="187784" y="1733625"/>
                  <a:pt x="69011" y="1716656"/>
                </a:cubicBezTo>
                <a:cubicBezTo>
                  <a:pt x="57509" y="1708030"/>
                  <a:pt x="44672" y="1700943"/>
                  <a:pt x="34506" y="1690777"/>
                </a:cubicBezTo>
                <a:cubicBezTo>
                  <a:pt x="27175" y="1683446"/>
                  <a:pt x="23004" y="1673524"/>
                  <a:pt x="17253" y="1664898"/>
                </a:cubicBezTo>
                <a:lnTo>
                  <a:pt x="0" y="1639019"/>
                </a:lnTo>
              </a:path>
            </a:pathLst>
          </a:cu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337E654E-7AB6-3FB2-CD91-9DCE66F681A4}"/>
              </a:ext>
            </a:extLst>
          </p:cNvPr>
          <p:cNvSpPr/>
          <p:nvPr/>
        </p:nvSpPr>
        <p:spPr>
          <a:xfrm>
            <a:off x="7047781" y="4157932"/>
            <a:ext cx="874739" cy="695154"/>
          </a:xfrm>
          <a:custGeom>
            <a:avLst/>
            <a:gdLst>
              <a:gd name="connsiteX0" fmla="*/ 0 w 874739"/>
              <a:gd name="connsiteY0" fmla="*/ 0 h 695154"/>
              <a:gd name="connsiteX1" fmla="*/ 267419 w 874739"/>
              <a:gd name="connsiteY1" fmla="*/ 17253 h 695154"/>
              <a:gd name="connsiteX2" fmla="*/ 483079 w 874739"/>
              <a:gd name="connsiteY2" fmla="*/ 60385 h 695154"/>
              <a:gd name="connsiteX3" fmla="*/ 569344 w 874739"/>
              <a:gd name="connsiteY3" fmla="*/ 77638 h 695154"/>
              <a:gd name="connsiteX4" fmla="*/ 621102 w 874739"/>
              <a:gd name="connsiteY4" fmla="*/ 129396 h 695154"/>
              <a:gd name="connsiteX5" fmla="*/ 750498 w 874739"/>
              <a:gd name="connsiteY5" fmla="*/ 250166 h 695154"/>
              <a:gd name="connsiteX6" fmla="*/ 785004 w 874739"/>
              <a:gd name="connsiteY6" fmla="*/ 301925 h 695154"/>
              <a:gd name="connsiteX7" fmla="*/ 819510 w 874739"/>
              <a:gd name="connsiteY7" fmla="*/ 327804 h 695154"/>
              <a:gd name="connsiteX8" fmla="*/ 854015 w 874739"/>
              <a:gd name="connsiteY8" fmla="*/ 370936 h 695154"/>
              <a:gd name="connsiteX9" fmla="*/ 871268 w 874739"/>
              <a:gd name="connsiteY9" fmla="*/ 422694 h 695154"/>
              <a:gd name="connsiteX10" fmla="*/ 621102 w 874739"/>
              <a:gd name="connsiteY10" fmla="*/ 672860 h 695154"/>
              <a:gd name="connsiteX11" fmla="*/ 552091 w 874739"/>
              <a:gd name="connsiteY11" fmla="*/ 629728 h 6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4739" h="695154">
                <a:moveTo>
                  <a:pt x="0" y="0"/>
                </a:moveTo>
                <a:cubicBezTo>
                  <a:pt x="89140" y="5751"/>
                  <a:pt x="178784" y="6174"/>
                  <a:pt x="267419" y="17253"/>
                </a:cubicBezTo>
                <a:cubicBezTo>
                  <a:pt x="340163" y="26346"/>
                  <a:pt x="410766" y="48334"/>
                  <a:pt x="483079" y="60385"/>
                </a:cubicBezTo>
                <a:cubicBezTo>
                  <a:pt x="546533" y="70960"/>
                  <a:pt x="517869" y="64769"/>
                  <a:pt x="569344" y="77638"/>
                </a:cubicBezTo>
                <a:cubicBezTo>
                  <a:pt x="586597" y="94891"/>
                  <a:pt x="603116" y="112909"/>
                  <a:pt x="621102" y="129396"/>
                </a:cubicBezTo>
                <a:cubicBezTo>
                  <a:pt x="663202" y="167988"/>
                  <a:pt x="718540" y="202228"/>
                  <a:pt x="750498" y="250166"/>
                </a:cubicBezTo>
                <a:cubicBezTo>
                  <a:pt x="762000" y="267419"/>
                  <a:pt x="771228" y="286427"/>
                  <a:pt x="785004" y="301925"/>
                </a:cubicBezTo>
                <a:cubicBezTo>
                  <a:pt x="794556" y="312671"/>
                  <a:pt x="809344" y="317638"/>
                  <a:pt x="819510" y="327804"/>
                </a:cubicBezTo>
                <a:cubicBezTo>
                  <a:pt x="832529" y="340823"/>
                  <a:pt x="842513" y="356559"/>
                  <a:pt x="854015" y="370936"/>
                </a:cubicBezTo>
                <a:cubicBezTo>
                  <a:pt x="859766" y="388189"/>
                  <a:pt x="871268" y="404508"/>
                  <a:pt x="871268" y="422694"/>
                </a:cubicBezTo>
                <a:cubicBezTo>
                  <a:pt x="871268" y="769451"/>
                  <a:pt x="923691" y="695274"/>
                  <a:pt x="621102" y="672860"/>
                </a:cubicBezTo>
                <a:cubicBezTo>
                  <a:pt x="558377" y="628057"/>
                  <a:pt x="585453" y="629728"/>
                  <a:pt x="552091" y="629728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E6A82AD-BAE1-9AE9-CA81-51C10C7EBCA4}"/>
              </a:ext>
            </a:extLst>
          </p:cNvPr>
          <p:cNvCxnSpPr>
            <a:cxnSpLocks/>
          </p:cNvCxnSpPr>
          <p:nvPr/>
        </p:nvCxnSpPr>
        <p:spPr>
          <a:xfrm flipV="1">
            <a:off x="7047662" y="3700049"/>
            <a:ext cx="693232" cy="237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0C94A253-98D9-906D-B4CD-D4AA60E06A95}"/>
              </a:ext>
            </a:extLst>
          </p:cNvPr>
          <p:cNvSpPr/>
          <p:nvPr/>
        </p:nvSpPr>
        <p:spPr>
          <a:xfrm>
            <a:off x="7746523" y="341606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9BA7E2F-8CE4-C865-CA26-01C751D942B2}"/>
              </a:ext>
            </a:extLst>
          </p:cNvPr>
          <p:cNvSpPr/>
          <p:nvPr/>
        </p:nvSpPr>
        <p:spPr>
          <a:xfrm>
            <a:off x="4155056" y="3085379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44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/>
        </p:nvGraphicFramePr>
        <p:xfrm>
          <a:off x="634522" y="29539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FIFTH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778506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8,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8 = 2 (Already Connected with 2), 5 (Connected, but not Connected with 8 it shows with dotted line) , 7 (Connected, but not Connected with 8 it shows with dotted line), 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6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Draw graph node of 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8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0A49F01-1253-E19E-A0B4-6FF4967462CA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3E843BF-040A-D2C1-BF12-60889024A1CA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803EB0F-2D63-100C-A7A5-A33249176F81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523528-5835-BD99-F28B-8BAF9690E417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E4A28B-4AF7-82C6-DF3C-047F9B40A351}"/>
              </a:ext>
            </a:extLst>
          </p:cNvPr>
          <p:cNvSpPr/>
          <p:nvPr/>
        </p:nvSpPr>
        <p:spPr>
          <a:xfrm>
            <a:off x="871268" y="3079630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5BF886F-89A7-9FBD-30FC-A9C17D27E644}"/>
              </a:ext>
            </a:extLst>
          </p:cNvPr>
          <p:cNvSpPr/>
          <p:nvPr/>
        </p:nvSpPr>
        <p:spPr>
          <a:xfrm>
            <a:off x="3496573" y="4945814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822EE50-A09B-296A-711E-39E96E7C7055}"/>
              </a:ext>
            </a:extLst>
          </p:cNvPr>
          <p:cNvCxnSpPr>
            <a:cxnSpLocks/>
          </p:cNvCxnSpPr>
          <p:nvPr/>
        </p:nvCxnSpPr>
        <p:spPr>
          <a:xfrm flipH="1">
            <a:off x="3896263" y="4758909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C3C4235-AE9B-363A-B2C3-5FCDD7E95FEF}"/>
              </a:ext>
            </a:extLst>
          </p:cNvPr>
          <p:cNvSpPr/>
          <p:nvPr/>
        </p:nvSpPr>
        <p:spPr>
          <a:xfrm>
            <a:off x="1670649" y="3085381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4B521EB-79A6-E464-5CF3-26DD53896A02}"/>
              </a:ext>
            </a:extLst>
          </p:cNvPr>
          <p:cNvSpPr/>
          <p:nvPr/>
        </p:nvSpPr>
        <p:spPr>
          <a:xfrm>
            <a:off x="2467155" y="3142891"/>
            <a:ext cx="382436" cy="57510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59757AB-4F9B-81C4-4095-0B8CFBEB4BF5}"/>
              </a:ext>
            </a:extLst>
          </p:cNvPr>
          <p:cNvSpPr/>
          <p:nvPr/>
        </p:nvSpPr>
        <p:spPr>
          <a:xfrm>
            <a:off x="6610711" y="3807128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76A0851-70E3-5640-26C2-CAA52F150FE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989488" y="4074547"/>
            <a:ext cx="621223" cy="426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7934280-F468-DBA6-FF65-2B08FFE021E1}"/>
              </a:ext>
            </a:extLst>
          </p:cNvPr>
          <p:cNvSpPr/>
          <p:nvPr/>
        </p:nvSpPr>
        <p:spPr>
          <a:xfrm>
            <a:off x="3942272" y="4873925"/>
            <a:ext cx="1777041" cy="646981"/>
          </a:xfrm>
          <a:custGeom>
            <a:avLst/>
            <a:gdLst>
              <a:gd name="connsiteX0" fmla="*/ 1777041 w 1777041"/>
              <a:gd name="connsiteY0" fmla="*/ 0 h 646981"/>
              <a:gd name="connsiteX1" fmla="*/ 1725283 w 1777041"/>
              <a:gd name="connsiteY1" fmla="*/ 301924 h 646981"/>
              <a:gd name="connsiteX2" fmla="*/ 1656271 w 1777041"/>
              <a:gd name="connsiteY2" fmla="*/ 448573 h 646981"/>
              <a:gd name="connsiteX3" fmla="*/ 1587260 w 1777041"/>
              <a:gd name="connsiteY3" fmla="*/ 517584 h 646981"/>
              <a:gd name="connsiteX4" fmla="*/ 1466490 w 1777041"/>
              <a:gd name="connsiteY4" fmla="*/ 577969 h 646981"/>
              <a:gd name="connsiteX5" fmla="*/ 1233577 w 1777041"/>
              <a:gd name="connsiteY5" fmla="*/ 621101 h 646981"/>
              <a:gd name="connsiteX6" fmla="*/ 836762 w 1777041"/>
              <a:gd name="connsiteY6" fmla="*/ 646981 h 646981"/>
              <a:gd name="connsiteX7" fmla="*/ 517585 w 1777041"/>
              <a:gd name="connsiteY7" fmla="*/ 629728 h 646981"/>
              <a:gd name="connsiteX8" fmla="*/ 336430 w 1777041"/>
              <a:gd name="connsiteY8" fmla="*/ 612475 h 646981"/>
              <a:gd name="connsiteX9" fmla="*/ 301924 w 1777041"/>
              <a:gd name="connsiteY9" fmla="*/ 595222 h 646981"/>
              <a:gd name="connsiteX10" fmla="*/ 276045 w 1777041"/>
              <a:gd name="connsiteY10" fmla="*/ 586596 h 646981"/>
              <a:gd name="connsiteX11" fmla="*/ 241539 w 1777041"/>
              <a:gd name="connsiteY11" fmla="*/ 552090 h 646981"/>
              <a:gd name="connsiteX12" fmla="*/ 207034 w 1777041"/>
              <a:gd name="connsiteY12" fmla="*/ 534837 h 646981"/>
              <a:gd name="connsiteX13" fmla="*/ 172528 w 1777041"/>
              <a:gd name="connsiteY13" fmla="*/ 508958 h 646981"/>
              <a:gd name="connsiteX14" fmla="*/ 69011 w 1777041"/>
              <a:gd name="connsiteY14" fmla="*/ 465826 h 646981"/>
              <a:gd name="connsiteX15" fmla="*/ 8626 w 1777041"/>
              <a:gd name="connsiteY15" fmla="*/ 439947 h 646981"/>
              <a:gd name="connsiteX16" fmla="*/ 0 w 1777041"/>
              <a:gd name="connsiteY16" fmla="*/ 439947 h 6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77041" h="646981">
                <a:moveTo>
                  <a:pt x="1777041" y="0"/>
                </a:moveTo>
                <a:cubicBezTo>
                  <a:pt x="1760761" y="170933"/>
                  <a:pt x="1773040" y="158652"/>
                  <a:pt x="1725283" y="301924"/>
                </a:cubicBezTo>
                <a:cubicBezTo>
                  <a:pt x="1713521" y="337209"/>
                  <a:pt x="1682672" y="415572"/>
                  <a:pt x="1656271" y="448573"/>
                </a:cubicBezTo>
                <a:cubicBezTo>
                  <a:pt x="1635948" y="473976"/>
                  <a:pt x="1614139" y="499257"/>
                  <a:pt x="1587260" y="517584"/>
                </a:cubicBezTo>
                <a:cubicBezTo>
                  <a:pt x="1550073" y="542939"/>
                  <a:pt x="1508498" y="561812"/>
                  <a:pt x="1466490" y="577969"/>
                </a:cubicBezTo>
                <a:cubicBezTo>
                  <a:pt x="1401424" y="602995"/>
                  <a:pt x="1299543" y="613105"/>
                  <a:pt x="1233577" y="621101"/>
                </a:cubicBezTo>
                <a:cubicBezTo>
                  <a:pt x="1026027" y="646258"/>
                  <a:pt x="1087343" y="638031"/>
                  <a:pt x="836762" y="646981"/>
                </a:cubicBezTo>
                <a:lnTo>
                  <a:pt x="517585" y="629728"/>
                </a:lnTo>
                <a:cubicBezTo>
                  <a:pt x="445515" y="625315"/>
                  <a:pt x="405320" y="620129"/>
                  <a:pt x="336430" y="612475"/>
                </a:cubicBezTo>
                <a:cubicBezTo>
                  <a:pt x="324928" y="606724"/>
                  <a:pt x="313744" y="600288"/>
                  <a:pt x="301924" y="595222"/>
                </a:cubicBezTo>
                <a:cubicBezTo>
                  <a:pt x="293566" y="591640"/>
                  <a:pt x="283444" y="591881"/>
                  <a:pt x="276045" y="586596"/>
                </a:cubicBezTo>
                <a:cubicBezTo>
                  <a:pt x="262809" y="577141"/>
                  <a:pt x="254552" y="561850"/>
                  <a:pt x="241539" y="552090"/>
                </a:cubicBezTo>
                <a:cubicBezTo>
                  <a:pt x="231252" y="544374"/>
                  <a:pt x="217939" y="541652"/>
                  <a:pt x="207034" y="534837"/>
                </a:cubicBezTo>
                <a:cubicBezTo>
                  <a:pt x="194842" y="527217"/>
                  <a:pt x="184947" y="516202"/>
                  <a:pt x="172528" y="508958"/>
                </a:cubicBezTo>
                <a:cubicBezTo>
                  <a:pt x="112814" y="474125"/>
                  <a:pt x="119294" y="478396"/>
                  <a:pt x="69011" y="465826"/>
                </a:cubicBezTo>
                <a:cubicBezTo>
                  <a:pt x="44321" y="453481"/>
                  <a:pt x="34013" y="446294"/>
                  <a:pt x="8626" y="439947"/>
                </a:cubicBezTo>
                <a:cubicBezTo>
                  <a:pt x="5837" y="439250"/>
                  <a:pt x="2875" y="439947"/>
                  <a:pt x="0" y="439947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B0C53FC-5462-5A2B-1F8D-1555A739EBBF}"/>
              </a:ext>
            </a:extLst>
          </p:cNvPr>
          <p:cNvSpPr/>
          <p:nvPr/>
        </p:nvSpPr>
        <p:spPr>
          <a:xfrm>
            <a:off x="6228274" y="531387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FCFC752-249A-09F3-1AA7-D6FF760CD6AC}"/>
              </a:ext>
            </a:extLst>
          </p:cNvPr>
          <p:cNvCxnSpPr>
            <a:cxnSpLocks/>
            <a:stCxn id="3" idx="4"/>
            <a:endCxn id="30" idx="2"/>
          </p:cNvCxnSpPr>
          <p:nvPr/>
        </p:nvCxnSpPr>
        <p:spPr>
          <a:xfrm>
            <a:off x="5772511" y="4871053"/>
            <a:ext cx="455763" cy="710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AECBC74-C045-DD52-C775-3B2A7D425B67}"/>
              </a:ext>
            </a:extLst>
          </p:cNvPr>
          <p:cNvSpPr/>
          <p:nvPr/>
        </p:nvSpPr>
        <p:spPr>
          <a:xfrm>
            <a:off x="7241877" y="4339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2205E8F-B728-E10D-5DF7-DD18668C1C5B}"/>
              </a:ext>
            </a:extLst>
          </p:cNvPr>
          <p:cNvCxnSpPr>
            <a:cxnSpLocks/>
            <a:stCxn id="3" idx="6"/>
            <a:endCxn id="33" idx="2"/>
          </p:cNvCxnSpPr>
          <p:nvPr/>
        </p:nvCxnSpPr>
        <p:spPr>
          <a:xfrm>
            <a:off x="6018364" y="4603634"/>
            <a:ext cx="1223513" cy="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437F97-2625-7072-3531-543F7F62A082}"/>
              </a:ext>
            </a:extLst>
          </p:cNvPr>
          <p:cNvSpPr/>
          <p:nvPr/>
        </p:nvSpPr>
        <p:spPr>
          <a:xfrm>
            <a:off x="3321170" y="3148640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8CD0889-9C82-34F0-48A6-F2BC0F2D294F}"/>
              </a:ext>
            </a:extLst>
          </p:cNvPr>
          <p:cNvCxnSpPr>
            <a:cxnSpLocks/>
            <a:stCxn id="10" idx="3"/>
            <a:endCxn id="25" idx="0"/>
          </p:cNvCxnSpPr>
          <p:nvPr/>
        </p:nvCxnSpPr>
        <p:spPr>
          <a:xfrm flipH="1">
            <a:off x="2750391" y="5402327"/>
            <a:ext cx="818191" cy="659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DF0DC19-808E-D0E2-370C-AADA555CB4B9}"/>
              </a:ext>
            </a:extLst>
          </p:cNvPr>
          <p:cNvSpPr/>
          <p:nvPr/>
        </p:nvSpPr>
        <p:spPr>
          <a:xfrm>
            <a:off x="2441276" y="6061498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04DD81F-BCEB-1F18-CD8F-B07A14D24E1C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3742426" y="5480652"/>
            <a:ext cx="350810" cy="552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D7763DE-4424-053B-4911-6B39E6531890}"/>
              </a:ext>
            </a:extLst>
          </p:cNvPr>
          <p:cNvSpPr/>
          <p:nvPr/>
        </p:nvSpPr>
        <p:spPr>
          <a:xfrm>
            <a:off x="3784121" y="6032742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337E654E-7AB6-3FB2-CD91-9DCE66F681A4}"/>
              </a:ext>
            </a:extLst>
          </p:cNvPr>
          <p:cNvSpPr/>
          <p:nvPr/>
        </p:nvSpPr>
        <p:spPr>
          <a:xfrm>
            <a:off x="7047781" y="4157932"/>
            <a:ext cx="874739" cy="695154"/>
          </a:xfrm>
          <a:custGeom>
            <a:avLst/>
            <a:gdLst>
              <a:gd name="connsiteX0" fmla="*/ 0 w 874739"/>
              <a:gd name="connsiteY0" fmla="*/ 0 h 695154"/>
              <a:gd name="connsiteX1" fmla="*/ 267419 w 874739"/>
              <a:gd name="connsiteY1" fmla="*/ 17253 h 695154"/>
              <a:gd name="connsiteX2" fmla="*/ 483079 w 874739"/>
              <a:gd name="connsiteY2" fmla="*/ 60385 h 695154"/>
              <a:gd name="connsiteX3" fmla="*/ 569344 w 874739"/>
              <a:gd name="connsiteY3" fmla="*/ 77638 h 695154"/>
              <a:gd name="connsiteX4" fmla="*/ 621102 w 874739"/>
              <a:gd name="connsiteY4" fmla="*/ 129396 h 695154"/>
              <a:gd name="connsiteX5" fmla="*/ 750498 w 874739"/>
              <a:gd name="connsiteY5" fmla="*/ 250166 h 695154"/>
              <a:gd name="connsiteX6" fmla="*/ 785004 w 874739"/>
              <a:gd name="connsiteY6" fmla="*/ 301925 h 695154"/>
              <a:gd name="connsiteX7" fmla="*/ 819510 w 874739"/>
              <a:gd name="connsiteY7" fmla="*/ 327804 h 695154"/>
              <a:gd name="connsiteX8" fmla="*/ 854015 w 874739"/>
              <a:gd name="connsiteY8" fmla="*/ 370936 h 695154"/>
              <a:gd name="connsiteX9" fmla="*/ 871268 w 874739"/>
              <a:gd name="connsiteY9" fmla="*/ 422694 h 695154"/>
              <a:gd name="connsiteX10" fmla="*/ 621102 w 874739"/>
              <a:gd name="connsiteY10" fmla="*/ 672860 h 695154"/>
              <a:gd name="connsiteX11" fmla="*/ 552091 w 874739"/>
              <a:gd name="connsiteY11" fmla="*/ 629728 h 6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4739" h="695154">
                <a:moveTo>
                  <a:pt x="0" y="0"/>
                </a:moveTo>
                <a:cubicBezTo>
                  <a:pt x="89140" y="5751"/>
                  <a:pt x="178784" y="6174"/>
                  <a:pt x="267419" y="17253"/>
                </a:cubicBezTo>
                <a:cubicBezTo>
                  <a:pt x="340163" y="26346"/>
                  <a:pt x="410766" y="48334"/>
                  <a:pt x="483079" y="60385"/>
                </a:cubicBezTo>
                <a:cubicBezTo>
                  <a:pt x="546533" y="70960"/>
                  <a:pt x="517869" y="64769"/>
                  <a:pt x="569344" y="77638"/>
                </a:cubicBezTo>
                <a:cubicBezTo>
                  <a:pt x="586597" y="94891"/>
                  <a:pt x="603116" y="112909"/>
                  <a:pt x="621102" y="129396"/>
                </a:cubicBezTo>
                <a:cubicBezTo>
                  <a:pt x="663202" y="167988"/>
                  <a:pt x="718540" y="202228"/>
                  <a:pt x="750498" y="250166"/>
                </a:cubicBezTo>
                <a:cubicBezTo>
                  <a:pt x="762000" y="267419"/>
                  <a:pt x="771228" y="286427"/>
                  <a:pt x="785004" y="301925"/>
                </a:cubicBezTo>
                <a:cubicBezTo>
                  <a:pt x="794556" y="312671"/>
                  <a:pt x="809344" y="317638"/>
                  <a:pt x="819510" y="327804"/>
                </a:cubicBezTo>
                <a:cubicBezTo>
                  <a:pt x="832529" y="340823"/>
                  <a:pt x="842513" y="356559"/>
                  <a:pt x="854015" y="370936"/>
                </a:cubicBezTo>
                <a:cubicBezTo>
                  <a:pt x="859766" y="388189"/>
                  <a:pt x="871268" y="404508"/>
                  <a:pt x="871268" y="422694"/>
                </a:cubicBezTo>
                <a:cubicBezTo>
                  <a:pt x="871268" y="769451"/>
                  <a:pt x="923691" y="695274"/>
                  <a:pt x="621102" y="672860"/>
                </a:cubicBezTo>
                <a:cubicBezTo>
                  <a:pt x="558377" y="628057"/>
                  <a:pt x="585453" y="629728"/>
                  <a:pt x="552091" y="629728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E6A82AD-BAE1-9AE9-CA81-51C10C7EBCA4}"/>
              </a:ext>
            </a:extLst>
          </p:cNvPr>
          <p:cNvCxnSpPr>
            <a:cxnSpLocks/>
          </p:cNvCxnSpPr>
          <p:nvPr/>
        </p:nvCxnSpPr>
        <p:spPr>
          <a:xfrm flipV="1">
            <a:off x="7047662" y="3700049"/>
            <a:ext cx="693232" cy="237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0C94A253-98D9-906D-B4CD-D4AA60E06A95}"/>
              </a:ext>
            </a:extLst>
          </p:cNvPr>
          <p:cNvSpPr/>
          <p:nvPr/>
        </p:nvSpPr>
        <p:spPr>
          <a:xfrm>
            <a:off x="7746523" y="341606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9BA7E2F-8CE4-C865-CA26-01C751D942B2}"/>
              </a:ext>
            </a:extLst>
          </p:cNvPr>
          <p:cNvSpPr/>
          <p:nvPr/>
        </p:nvSpPr>
        <p:spPr>
          <a:xfrm>
            <a:off x="4155056" y="3085379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A1E6C87-91B3-9590-F34D-4461FC1D8C89}"/>
              </a:ext>
            </a:extLst>
          </p:cNvPr>
          <p:cNvSpPr/>
          <p:nvPr/>
        </p:nvSpPr>
        <p:spPr>
          <a:xfrm>
            <a:off x="6650966" y="4045757"/>
            <a:ext cx="1725283" cy="1647677"/>
          </a:xfrm>
          <a:custGeom>
            <a:avLst/>
            <a:gdLst>
              <a:gd name="connsiteX0" fmla="*/ 0 w 1725283"/>
              <a:gd name="connsiteY0" fmla="*/ 1621798 h 1647677"/>
              <a:gd name="connsiteX1" fmla="*/ 301925 w 1725283"/>
              <a:gd name="connsiteY1" fmla="*/ 1630424 h 1647677"/>
              <a:gd name="connsiteX2" fmla="*/ 465826 w 1725283"/>
              <a:gd name="connsiteY2" fmla="*/ 1647677 h 1647677"/>
              <a:gd name="connsiteX3" fmla="*/ 1095555 w 1725283"/>
              <a:gd name="connsiteY3" fmla="*/ 1639051 h 1647677"/>
              <a:gd name="connsiteX4" fmla="*/ 1164566 w 1725283"/>
              <a:gd name="connsiteY4" fmla="*/ 1630424 h 1647677"/>
              <a:gd name="connsiteX5" fmla="*/ 1380226 w 1725283"/>
              <a:gd name="connsiteY5" fmla="*/ 1518281 h 1647677"/>
              <a:gd name="connsiteX6" fmla="*/ 1526876 w 1725283"/>
              <a:gd name="connsiteY6" fmla="*/ 1388885 h 1647677"/>
              <a:gd name="connsiteX7" fmla="*/ 1613140 w 1725283"/>
              <a:gd name="connsiteY7" fmla="*/ 1285368 h 1647677"/>
              <a:gd name="connsiteX8" fmla="*/ 1639019 w 1725283"/>
              <a:gd name="connsiteY8" fmla="*/ 1233609 h 1647677"/>
              <a:gd name="connsiteX9" fmla="*/ 1682151 w 1725283"/>
              <a:gd name="connsiteY9" fmla="*/ 1078334 h 1647677"/>
              <a:gd name="connsiteX10" fmla="*/ 1699404 w 1725283"/>
              <a:gd name="connsiteY10" fmla="*/ 1009322 h 1647677"/>
              <a:gd name="connsiteX11" fmla="*/ 1708030 w 1725283"/>
              <a:gd name="connsiteY11" fmla="*/ 879926 h 1647677"/>
              <a:gd name="connsiteX12" fmla="*/ 1725283 w 1725283"/>
              <a:gd name="connsiteY12" fmla="*/ 612507 h 1647677"/>
              <a:gd name="connsiteX13" fmla="*/ 1716657 w 1725283"/>
              <a:gd name="connsiteY13" fmla="*/ 293330 h 1647677"/>
              <a:gd name="connsiteX14" fmla="*/ 1690777 w 1725283"/>
              <a:gd name="connsiteY14" fmla="*/ 276077 h 1647677"/>
              <a:gd name="connsiteX15" fmla="*/ 1656272 w 1725283"/>
              <a:gd name="connsiteY15" fmla="*/ 232945 h 1647677"/>
              <a:gd name="connsiteX16" fmla="*/ 1526876 w 1725283"/>
              <a:gd name="connsiteY16" fmla="*/ 163934 h 1647677"/>
              <a:gd name="connsiteX17" fmla="*/ 1475117 w 1725283"/>
              <a:gd name="connsiteY17" fmla="*/ 146681 h 1647677"/>
              <a:gd name="connsiteX18" fmla="*/ 1345721 w 1725283"/>
              <a:gd name="connsiteY18" fmla="*/ 138054 h 1647677"/>
              <a:gd name="connsiteX19" fmla="*/ 1250830 w 1725283"/>
              <a:gd name="connsiteY19" fmla="*/ 120801 h 1647677"/>
              <a:gd name="connsiteX20" fmla="*/ 1216325 w 1725283"/>
              <a:gd name="connsiteY20" fmla="*/ 112175 h 1647677"/>
              <a:gd name="connsiteX21" fmla="*/ 1190445 w 1725283"/>
              <a:gd name="connsiteY21" fmla="*/ 94922 h 1647677"/>
              <a:gd name="connsiteX22" fmla="*/ 1112808 w 1725283"/>
              <a:gd name="connsiteY22" fmla="*/ 77669 h 1647677"/>
              <a:gd name="connsiteX23" fmla="*/ 1009291 w 1725283"/>
              <a:gd name="connsiteY23" fmla="*/ 51790 h 1647677"/>
              <a:gd name="connsiteX24" fmla="*/ 819509 w 1725283"/>
              <a:gd name="connsiteY24" fmla="*/ 34537 h 1647677"/>
              <a:gd name="connsiteX25" fmla="*/ 638355 w 1725283"/>
              <a:gd name="connsiteY25" fmla="*/ 25911 h 1647677"/>
              <a:gd name="connsiteX26" fmla="*/ 534838 w 1725283"/>
              <a:gd name="connsiteY26" fmla="*/ 8658 h 1647677"/>
              <a:gd name="connsiteX27" fmla="*/ 405442 w 1725283"/>
              <a:gd name="connsiteY27" fmla="*/ 32 h 164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5283" h="1647677">
                <a:moveTo>
                  <a:pt x="0" y="1621798"/>
                </a:moveTo>
                <a:cubicBezTo>
                  <a:pt x="100642" y="1624673"/>
                  <a:pt x="201397" y="1624839"/>
                  <a:pt x="301925" y="1630424"/>
                </a:cubicBezTo>
                <a:cubicBezTo>
                  <a:pt x="356776" y="1633471"/>
                  <a:pt x="410894" y="1647080"/>
                  <a:pt x="465826" y="1647677"/>
                </a:cubicBezTo>
                <a:lnTo>
                  <a:pt x="1095555" y="1639051"/>
                </a:lnTo>
                <a:cubicBezTo>
                  <a:pt x="1118559" y="1636175"/>
                  <a:pt x="1142573" y="1637755"/>
                  <a:pt x="1164566" y="1630424"/>
                </a:cubicBezTo>
                <a:cubicBezTo>
                  <a:pt x="1237195" y="1606214"/>
                  <a:pt x="1318955" y="1567769"/>
                  <a:pt x="1380226" y="1518281"/>
                </a:cubicBezTo>
                <a:cubicBezTo>
                  <a:pt x="1430941" y="1477319"/>
                  <a:pt x="1485141" y="1438967"/>
                  <a:pt x="1526876" y="1388885"/>
                </a:cubicBezTo>
                <a:cubicBezTo>
                  <a:pt x="1555631" y="1354379"/>
                  <a:pt x="1593053" y="1325542"/>
                  <a:pt x="1613140" y="1285368"/>
                </a:cubicBezTo>
                <a:cubicBezTo>
                  <a:pt x="1621766" y="1268115"/>
                  <a:pt x="1631855" y="1251519"/>
                  <a:pt x="1639019" y="1233609"/>
                </a:cubicBezTo>
                <a:cubicBezTo>
                  <a:pt x="1666897" y="1163912"/>
                  <a:pt x="1665184" y="1150442"/>
                  <a:pt x="1682151" y="1078334"/>
                </a:cubicBezTo>
                <a:cubicBezTo>
                  <a:pt x="1687582" y="1055252"/>
                  <a:pt x="1693653" y="1032326"/>
                  <a:pt x="1699404" y="1009322"/>
                </a:cubicBezTo>
                <a:cubicBezTo>
                  <a:pt x="1702279" y="966190"/>
                  <a:pt x="1705871" y="923100"/>
                  <a:pt x="1708030" y="879926"/>
                </a:cubicBezTo>
                <a:cubicBezTo>
                  <a:pt x="1720686" y="626808"/>
                  <a:pt x="1704021" y="740089"/>
                  <a:pt x="1725283" y="612507"/>
                </a:cubicBezTo>
                <a:cubicBezTo>
                  <a:pt x="1722408" y="506115"/>
                  <a:pt x="1727516" y="399206"/>
                  <a:pt x="1716657" y="293330"/>
                </a:cubicBezTo>
                <a:cubicBezTo>
                  <a:pt x="1715599" y="283016"/>
                  <a:pt x="1697254" y="284173"/>
                  <a:pt x="1690777" y="276077"/>
                </a:cubicBezTo>
                <a:cubicBezTo>
                  <a:pt x="1653564" y="229562"/>
                  <a:pt x="1718573" y="267557"/>
                  <a:pt x="1656272" y="232945"/>
                </a:cubicBezTo>
                <a:cubicBezTo>
                  <a:pt x="1613541" y="209205"/>
                  <a:pt x="1573250" y="179392"/>
                  <a:pt x="1526876" y="163934"/>
                </a:cubicBezTo>
                <a:cubicBezTo>
                  <a:pt x="1509623" y="158183"/>
                  <a:pt x="1493263" y="147891"/>
                  <a:pt x="1475117" y="146681"/>
                </a:cubicBezTo>
                <a:lnTo>
                  <a:pt x="1345721" y="138054"/>
                </a:lnTo>
                <a:cubicBezTo>
                  <a:pt x="1308245" y="131808"/>
                  <a:pt x="1287016" y="128843"/>
                  <a:pt x="1250830" y="120801"/>
                </a:cubicBezTo>
                <a:cubicBezTo>
                  <a:pt x="1239257" y="118229"/>
                  <a:pt x="1227827" y="115050"/>
                  <a:pt x="1216325" y="112175"/>
                </a:cubicBezTo>
                <a:cubicBezTo>
                  <a:pt x="1207698" y="106424"/>
                  <a:pt x="1199975" y="99006"/>
                  <a:pt x="1190445" y="94922"/>
                </a:cubicBezTo>
                <a:cubicBezTo>
                  <a:pt x="1178657" y="89870"/>
                  <a:pt x="1121880" y="79804"/>
                  <a:pt x="1112808" y="77669"/>
                </a:cubicBezTo>
                <a:cubicBezTo>
                  <a:pt x="1078186" y="69523"/>
                  <a:pt x="1044682" y="55329"/>
                  <a:pt x="1009291" y="51790"/>
                </a:cubicBezTo>
                <a:cubicBezTo>
                  <a:pt x="952307" y="46092"/>
                  <a:pt x="875460" y="37928"/>
                  <a:pt x="819509" y="34537"/>
                </a:cubicBezTo>
                <a:cubicBezTo>
                  <a:pt x="759167" y="30880"/>
                  <a:pt x="698740" y="28786"/>
                  <a:pt x="638355" y="25911"/>
                </a:cubicBezTo>
                <a:cubicBezTo>
                  <a:pt x="603849" y="20160"/>
                  <a:pt x="569676" y="11825"/>
                  <a:pt x="534838" y="8658"/>
                </a:cubicBezTo>
                <a:cubicBezTo>
                  <a:pt x="428493" y="-1009"/>
                  <a:pt x="471708" y="32"/>
                  <a:pt x="405442" y="32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105E708D-7239-6AF5-6AA9-3934CC91A737}"/>
              </a:ext>
            </a:extLst>
          </p:cNvPr>
          <p:cNvSpPr/>
          <p:nvPr/>
        </p:nvSpPr>
        <p:spPr>
          <a:xfrm>
            <a:off x="6694098" y="4873925"/>
            <a:ext cx="815503" cy="613400"/>
          </a:xfrm>
          <a:custGeom>
            <a:avLst/>
            <a:gdLst>
              <a:gd name="connsiteX0" fmla="*/ 0 w 815503"/>
              <a:gd name="connsiteY0" fmla="*/ 595222 h 613400"/>
              <a:gd name="connsiteX1" fmla="*/ 43132 w 815503"/>
              <a:gd name="connsiteY1" fmla="*/ 603849 h 613400"/>
              <a:gd name="connsiteX2" fmla="*/ 508959 w 815503"/>
              <a:gd name="connsiteY2" fmla="*/ 577969 h 613400"/>
              <a:gd name="connsiteX3" fmla="*/ 595223 w 815503"/>
              <a:gd name="connsiteY3" fmla="*/ 543464 h 613400"/>
              <a:gd name="connsiteX4" fmla="*/ 629728 w 815503"/>
              <a:gd name="connsiteY4" fmla="*/ 526211 h 613400"/>
              <a:gd name="connsiteX5" fmla="*/ 681487 w 815503"/>
              <a:gd name="connsiteY5" fmla="*/ 474452 h 613400"/>
              <a:gd name="connsiteX6" fmla="*/ 767751 w 815503"/>
              <a:gd name="connsiteY6" fmla="*/ 362309 h 613400"/>
              <a:gd name="connsiteX7" fmla="*/ 793630 w 815503"/>
              <a:gd name="connsiteY7" fmla="*/ 284671 h 613400"/>
              <a:gd name="connsiteX8" fmla="*/ 810883 w 815503"/>
              <a:gd name="connsiteY8" fmla="*/ 241539 h 613400"/>
              <a:gd name="connsiteX9" fmla="*/ 776377 w 815503"/>
              <a:gd name="connsiteY9" fmla="*/ 0 h 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5503" h="613400">
                <a:moveTo>
                  <a:pt x="0" y="595222"/>
                </a:moveTo>
                <a:cubicBezTo>
                  <a:pt x="14377" y="598098"/>
                  <a:pt x="28470" y="603849"/>
                  <a:pt x="43132" y="603849"/>
                </a:cubicBezTo>
                <a:cubicBezTo>
                  <a:pt x="297260" y="603849"/>
                  <a:pt x="349697" y="637692"/>
                  <a:pt x="508959" y="577969"/>
                </a:cubicBezTo>
                <a:cubicBezTo>
                  <a:pt x="537957" y="567095"/>
                  <a:pt x="567523" y="557314"/>
                  <a:pt x="595223" y="543464"/>
                </a:cubicBezTo>
                <a:cubicBezTo>
                  <a:pt x="606725" y="537713"/>
                  <a:pt x="619687" y="534244"/>
                  <a:pt x="629728" y="526211"/>
                </a:cubicBezTo>
                <a:cubicBezTo>
                  <a:pt x="648781" y="510969"/>
                  <a:pt x="664937" y="492381"/>
                  <a:pt x="681487" y="474452"/>
                </a:cubicBezTo>
                <a:cubicBezTo>
                  <a:pt x="711523" y="441913"/>
                  <a:pt x="746084" y="402032"/>
                  <a:pt x="767751" y="362309"/>
                </a:cubicBezTo>
                <a:cubicBezTo>
                  <a:pt x="790896" y="319877"/>
                  <a:pt x="780109" y="325235"/>
                  <a:pt x="793630" y="284671"/>
                </a:cubicBezTo>
                <a:cubicBezTo>
                  <a:pt x="798527" y="269981"/>
                  <a:pt x="805132" y="255916"/>
                  <a:pt x="810883" y="241539"/>
                </a:cubicBezTo>
                <a:cubicBezTo>
                  <a:pt x="801658" y="20140"/>
                  <a:pt x="843701" y="89761"/>
                  <a:pt x="776377" y="0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38899E8B-3F13-4280-8291-A26C4D7903D6}"/>
              </a:ext>
            </a:extLst>
          </p:cNvPr>
          <p:cNvSpPr/>
          <p:nvPr/>
        </p:nvSpPr>
        <p:spPr>
          <a:xfrm>
            <a:off x="4919931" y="3082504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/>
        </p:nvGraphicFramePr>
        <p:xfrm>
          <a:off x="634522" y="29539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SIXTH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778506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Select 7,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Adjacent of 7 = 2 (Already Connected with 7), 5 (Already Connected) , 8 (Already Connected)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no element in 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Not Draw graph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Put Adjacent in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0A49F01-1253-E19E-A0B4-6FF4967462CA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3E843BF-040A-D2C1-BF12-60889024A1CA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803EB0F-2D63-100C-A7A5-A33249176F81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523528-5835-BD99-F28B-8BAF9690E417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E4A28B-4AF7-82C6-DF3C-047F9B40A351}"/>
              </a:ext>
            </a:extLst>
          </p:cNvPr>
          <p:cNvSpPr/>
          <p:nvPr/>
        </p:nvSpPr>
        <p:spPr>
          <a:xfrm>
            <a:off x="871268" y="3079630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5BF886F-89A7-9FBD-30FC-A9C17D27E644}"/>
              </a:ext>
            </a:extLst>
          </p:cNvPr>
          <p:cNvSpPr/>
          <p:nvPr/>
        </p:nvSpPr>
        <p:spPr>
          <a:xfrm>
            <a:off x="3496573" y="4945814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822EE50-A09B-296A-711E-39E96E7C7055}"/>
              </a:ext>
            </a:extLst>
          </p:cNvPr>
          <p:cNvCxnSpPr>
            <a:cxnSpLocks/>
          </p:cNvCxnSpPr>
          <p:nvPr/>
        </p:nvCxnSpPr>
        <p:spPr>
          <a:xfrm flipH="1">
            <a:off x="3896263" y="4758909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C3C4235-AE9B-363A-B2C3-5FCDD7E95FEF}"/>
              </a:ext>
            </a:extLst>
          </p:cNvPr>
          <p:cNvSpPr/>
          <p:nvPr/>
        </p:nvSpPr>
        <p:spPr>
          <a:xfrm>
            <a:off x="1670649" y="3085381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4B521EB-79A6-E464-5CF3-26DD53896A02}"/>
              </a:ext>
            </a:extLst>
          </p:cNvPr>
          <p:cNvSpPr/>
          <p:nvPr/>
        </p:nvSpPr>
        <p:spPr>
          <a:xfrm>
            <a:off x="2467155" y="3142891"/>
            <a:ext cx="382436" cy="57510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59757AB-4F9B-81C4-4095-0B8CFBEB4BF5}"/>
              </a:ext>
            </a:extLst>
          </p:cNvPr>
          <p:cNvSpPr/>
          <p:nvPr/>
        </p:nvSpPr>
        <p:spPr>
          <a:xfrm>
            <a:off x="6610711" y="3807128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76A0851-70E3-5640-26C2-CAA52F150FE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989488" y="4074547"/>
            <a:ext cx="621223" cy="426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7934280-F468-DBA6-FF65-2B08FFE021E1}"/>
              </a:ext>
            </a:extLst>
          </p:cNvPr>
          <p:cNvSpPr/>
          <p:nvPr/>
        </p:nvSpPr>
        <p:spPr>
          <a:xfrm>
            <a:off x="3942272" y="4873925"/>
            <a:ext cx="1777041" cy="646981"/>
          </a:xfrm>
          <a:custGeom>
            <a:avLst/>
            <a:gdLst>
              <a:gd name="connsiteX0" fmla="*/ 1777041 w 1777041"/>
              <a:gd name="connsiteY0" fmla="*/ 0 h 646981"/>
              <a:gd name="connsiteX1" fmla="*/ 1725283 w 1777041"/>
              <a:gd name="connsiteY1" fmla="*/ 301924 h 646981"/>
              <a:gd name="connsiteX2" fmla="*/ 1656271 w 1777041"/>
              <a:gd name="connsiteY2" fmla="*/ 448573 h 646981"/>
              <a:gd name="connsiteX3" fmla="*/ 1587260 w 1777041"/>
              <a:gd name="connsiteY3" fmla="*/ 517584 h 646981"/>
              <a:gd name="connsiteX4" fmla="*/ 1466490 w 1777041"/>
              <a:gd name="connsiteY4" fmla="*/ 577969 h 646981"/>
              <a:gd name="connsiteX5" fmla="*/ 1233577 w 1777041"/>
              <a:gd name="connsiteY5" fmla="*/ 621101 h 646981"/>
              <a:gd name="connsiteX6" fmla="*/ 836762 w 1777041"/>
              <a:gd name="connsiteY6" fmla="*/ 646981 h 646981"/>
              <a:gd name="connsiteX7" fmla="*/ 517585 w 1777041"/>
              <a:gd name="connsiteY7" fmla="*/ 629728 h 646981"/>
              <a:gd name="connsiteX8" fmla="*/ 336430 w 1777041"/>
              <a:gd name="connsiteY8" fmla="*/ 612475 h 646981"/>
              <a:gd name="connsiteX9" fmla="*/ 301924 w 1777041"/>
              <a:gd name="connsiteY9" fmla="*/ 595222 h 646981"/>
              <a:gd name="connsiteX10" fmla="*/ 276045 w 1777041"/>
              <a:gd name="connsiteY10" fmla="*/ 586596 h 646981"/>
              <a:gd name="connsiteX11" fmla="*/ 241539 w 1777041"/>
              <a:gd name="connsiteY11" fmla="*/ 552090 h 646981"/>
              <a:gd name="connsiteX12" fmla="*/ 207034 w 1777041"/>
              <a:gd name="connsiteY12" fmla="*/ 534837 h 646981"/>
              <a:gd name="connsiteX13" fmla="*/ 172528 w 1777041"/>
              <a:gd name="connsiteY13" fmla="*/ 508958 h 646981"/>
              <a:gd name="connsiteX14" fmla="*/ 69011 w 1777041"/>
              <a:gd name="connsiteY14" fmla="*/ 465826 h 646981"/>
              <a:gd name="connsiteX15" fmla="*/ 8626 w 1777041"/>
              <a:gd name="connsiteY15" fmla="*/ 439947 h 646981"/>
              <a:gd name="connsiteX16" fmla="*/ 0 w 1777041"/>
              <a:gd name="connsiteY16" fmla="*/ 439947 h 6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77041" h="646981">
                <a:moveTo>
                  <a:pt x="1777041" y="0"/>
                </a:moveTo>
                <a:cubicBezTo>
                  <a:pt x="1760761" y="170933"/>
                  <a:pt x="1773040" y="158652"/>
                  <a:pt x="1725283" y="301924"/>
                </a:cubicBezTo>
                <a:cubicBezTo>
                  <a:pt x="1713521" y="337209"/>
                  <a:pt x="1682672" y="415572"/>
                  <a:pt x="1656271" y="448573"/>
                </a:cubicBezTo>
                <a:cubicBezTo>
                  <a:pt x="1635948" y="473976"/>
                  <a:pt x="1614139" y="499257"/>
                  <a:pt x="1587260" y="517584"/>
                </a:cubicBezTo>
                <a:cubicBezTo>
                  <a:pt x="1550073" y="542939"/>
                  <a:pt x="1508498" y="561812"/>
                  <a:pt x="1466490" y="577969"/>
                </a:cubicBezTo>
                <a:cubicBezTo>
                  <a:pt x="1401424" y="602995"/>
                  <a:pt x="1299543" y="613105"/>
                  <a:pt x="1233577" y="621101"/>
                </a:cubicBezTo>
                <a:cubicBezTo>
                  <a:pt x="1026027" y="646258"/>
                  <a:pt x="1087343" y="638031"/>
                  <a:pt x="836762" y="646981"/>
                </a:cubicBezTo>
                <a:lnTo>
                  <a:pt x="517585" y="629728"/>
                </a:lnTo>
                <a:cubicBezTo>
                  <a:pt x="445515" y="625315"/>
                  <a:pt x="405320" y="620129"/>
                  <a:pt x="336430" y="612475"/>
                </a:cubicBezTo>
                <a:cubicBezTo>
                  <a:pt x="324928" y="606724"/>
                  <a:pt x="313744" y="600288"/>
                  <a:pt x="301924" y="595222"/>
                </a:cubicBezTo>
                <a:cubicBezTo>
                  <a:pt x="293566" y="591640"/>
                  <a:pt x="283444" y="591881"/>
                  <a:pt x="276045" y="586596"/>
                </a:cubicBezTo>
                <a:cubicBezTo>
                  <a:pt x="262809" y="577141"/>
                  <a:pt x="254552" y="561850"/>
                  <a:pt x="241539" y="552090"/>
                </a:cubicBezTo>
                <a:cubicBezTo>
                  <a:pt x="231252" y="544374"/>
                  <a:pt x="217939" y="541652"/>
                  <a:pt x="207034" y="534837"/>
                </a:cubicBezTo>
                <a:cubicBezTo>
                  <a:pt x="194842" y="527217"/>
                  <a:pt x="184947" y="516202"/>
                  <a:pt x="172528" y="508958"/>
                </a:cubicBezTo>
                <a:cubicBezTo>
                  <a:pt x="112814" y="474125"/>
                  <a:pt x="119294" y="478396"/>
                  <a:pt x="69011" y="465826"/>
                </a:cubicBezTo>
                <a:cubicBezTo>
                  <a:pt x="44321" y="453481"/>
                  <a:pt x="34013" y="446294"/>
                  <a:pt x="8626" y="439947"/>
                </a:cubicBezTo>
                <a:cubicBezTo>
                  <a:pt x="5837" y="439250"/>
                  <a:pt x="2875" y="439947"/>
                  <a:pt x="0" y="439947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B0C53FC-5462-5A2B-1F8D-1555A739EBBF}"/>
              </a:ext>
            </a:extLst>
          </p:cNvPr>
          <p:cNvSpPr/>
          <p:nvPr/>
        </p:nvSpPr>
        <p:spPr>
          <a:xfrm>
            <a:off x="6228274" y="531387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FCFC752-249A-09F3-1AA7-D6FF760CD6AC}"/>
              </a:ext>
            </a:extLst>
          </p:cNvPr>
          <p:cNvCxnSpPr>
            <a:cxnSpLocks/>
            <a:stCxn id="3" idx="4"/>
            <a:endCxn id="30" idx="2"/>
          </p:cNvCxnSpPr>
          <p:nvPr/>
        </p:nvCxnSpPr>
        <p:spPr>
          <a:xfrm>
            <a:off x="5772511" y="4871053"/>
            <a:ext cx="455763" cy="710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AECBC74-C045-DD52-C775-3B2A7D425B67}"/>
              </a:ext>
            </a:extLst>
          </p:cNvPr>
          <p:cNvSpPr/>
          <p:nvPr/>
        </p:nvSpPr>
        <p:spPr>
          <a:xfrm>
            <a:off x="7241877" y="4339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2205E8F-B728-E10D-5DF7-DD18668C1C5B}"/>
              </a:ext>
            </a:extLst>
          </p:cNvPr>
          <p:cNvCxnSpPr>
            <a:cxnSpLocks/>
            <a:stCxn id="3" idx="6"/>
            <a:endCxn id="33" idx="2"/>
          </p:cNvCxnSpPr>
          <p:nvPr/>
        </p:nvCxnSpPr>
        <p:spPr>
          <a:xfrm>
            <a:off x="6018364" y="4603634"/>
            <a:ext cx="1223513" cy="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437F97-2625-7072-3531-543F7F62A082}"/>
              </a:ext>
            </a:extLst>
          </p:cNvPr>
          <p:cNvSpPr/>
          <p:nvPr/>
        </p:nvSpPr>
        <p:spPr>
          <a:xfrm>
            <a:off x="3321170" y="3148640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8CD0889-9C82-34F0-48A6-F2BC0F2D294F}"/>
              </a:ext>
            </a:extLst>
          </p:cNvPr>
          <p:cNvCxnSpPr>
            <a:cxnSpLocks/>
            <a:stCxn id="10" idx="3"/>
            <a:endCxn id="25" idx="0"/>
          </p:cNvCxnSpPr>
          <p:nvPr/>
        </p:nvCxnSpPr>
        <p:spPr>
          <a:xfrm flipH="1">
            <a:off x="2750391" y="5402327"/>
            <a:ext cx="818191" cy="659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DF0DC19-808E-D0E2-370C-AADA555CB4B9}"/>
              </a:ext>
            </a:extLst>
          </p:cNvPr>
          <p:cNvSpPr/>
          <p:nvPr/>
        </p:nvSpPr>
        <p:spPr>
          <a:xfrm>
            <a:off x="2441276" y="6061498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04DD81F-BCEB-1F18-CD8F-B07A14D24E1C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3742426" y="5480652"/>
            <a:ext cx="350810" cy="552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D7763DE-4424-053B-4911-6B39E6531890}"/>
              </a:ext>
            </a:extLst>
          </p:cNvPr>
          <p:cNvSpPr/>
          <p:nvPr/>
        </p:nvSpPr>
        <p:spPr>
          <a:xfrm>
            <a:off x="3784121" y="6032742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337E654E-7AB6-3FB2-CD91-9DCE66F681A4}"/>
              </a:ext>
            </a:extLst>
          </p:cNvPr>
          <p:cNvSpPr/>
          <p:nvPr/>
        </p:nvSpPr>
        <p:spPr>
          <a:xfrm>
            <a:off x="7047781" y="4157932"/>
            <a:ext cx="874739" cy="695154"/>
          </a:xfrm>
          <a:custGeom>
            <a:avLst/>
            <a:gdLst>
              <a:gd name="connsiteX0" fmla="*/ 0 w 874739"/>
              <a:gd name="connsiteY0" fmla="*/ 0 h 695154"/>
              <a:gd name="connsiteX1" fmla="*/ 267419 w 874739"/>
              <a:gd name="connsiteY1" fmla="*/ 17253 h 695154"/>
              <a:gd name="connsiteX2" fmla="*/ 483079 w 874739"/>
              <a:gd name="connsiteY2" fmla="*/ 60385 h 695154"/>
              <a:gd name="connsiteX3" fmla="*/ 569344 w 874739"/>
              <a:gd name="connsiteY3" fmla="*/ 77638 h 695154"/>
              <a:gd name="connsiteX4" fmla="*/ 621102 w 874739"/>
              <a:gd name="connsiteY4" fmla="*/ 129396 h 695154"/>
              <a:gd name="connsiteX5" fmla="*/ 750498 w 874739"/>
              <a:gd name="connsiteY5" fmla="*/ 250166 h 695154"/>
              <a:gd name="connsiteX6" fmla="*/ 785004 w 874739"/>
              <a:gd name="connsiteY6" fmla="*/ 301925 h 695154"/>
              <a:gd name="connsiteX7" fmla="*/ 819510 w 874739"/>
              <a:gd name="connsiteY7" fmla="*/ 327804 h 695154"/>
              <a:gd name="connsiteX8" fmla="*/ 854015 w 874739"/>
              <a:gd name="connsiteY8" fmla="*/ 370936 h 695154"/>
              <a:gd name="connsiteX9" fmla="*/ 871268 w 874739"/>
              <a:gd name="connsiteY9" fmla="*/ 422694 h 695154"/>
              <a:gd name="connsiteX10" fmla="*/ 621102 w 874739"/>
              <a:gd name="connsiteY10" fmla="*/ 672860 h 695154"/>
              <a:gd name="connsiteX11" fmla="*/ 552091 w 874739"/>
              <a:gd name="connsiteY11" fmla="*/ 629728 h 6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4739" h="695154">
                <a:moveTo>
                  <a:pt x="0" y="0"/>
                </a:moveTo>
                <a:cubicBezTo>
                  <a:pt x="89140" y="5751"/>
                  <a:pt x="178784" y="6174"/>
                  <a:pt x="267419" y="17253"/>
                </a:cubicBezTo>
                <a:cubicBezTo>
                  <a:pt x="340163" y="26346"/>
                  <a:pt x="410766" y="48334"/>
                  <a:pt x="483079" y="60385"/>
                </a:cubicBezTo>
                <a:cubicBezTo>
                  <a:pt x="546533" y="70960"/>
                  <a:pt x="517869" y="64769"/>
                  <a:pt x="569344" y="77638"/>
                </a:cubicBezTo>
                <a:cubicBezTo>
                  <a:pt x="586597" y="94891"/>
                  <a:pt x="603116" y="112909"/>
                  <a:pt x="621102" y="129396"/>
                </a:cubicBezTo>
                <a:cubicBezTo>
                  <a:pt x="663202" y="167988"/>
                  <a:pt x="718540" y="202228"/>
                  <a:pt x="750498" y="250166"/>
                </a:cubicBezTo>
                <a:cubicBezTo>
                  <a:pt x="762000" y="267419"/>
                  <a:pt x="771228" y="286427"/>
                  <a:pt x="785004" y="301925"/>
                </a:cubicBezTo>
                <a:cubicBezTo>
                  <a:pt x="794556" y="312671"/>
                  <a:pt x="809344" y="317638"/>
                  <a:pt x="819510" y="327804"/>
                </a:cubicBezTo>
                <a:cubicBezTo>
                  <a:pt x="832529" y="340823"/>
                  <a:pt x="842513" y="356559"/>
                  <a:pt x="854015" y="370936"/>
                </a:cubicBezTo>
                <a:cubicBezTo>
                  <a:pt x="859766" y="388189"/>
                  <a:pt x="871268" y="404508"/>
                  <a:pt x="871268" y="422694"/>
                </a:cubicBezTo>
                <a:cubicBezTo>
                  <a:pt x="871268" y="769451"/>
                  <a:pt x="923691" y="695274"/>
                  <a:pt x="621102" y="672860"/>
                </a:cubicBezTo>
                <a:cubicBezTo>
                  <a:pt x="558377" y="628057"/>
                  <a:pt x="585453" y="629728"/>
                  <a:pt x="552091" y="629728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E6A82AD-BAE1-9AE9-CA81-51C10C7EBCA4}"/>
              </a:ext>
            </a:extLst>
          </p:cNvPr>
          <p:cNvCxnSpPr>
            <a:cxnSpLocks/>
          </p:cNvCxnSpPr>
          <p:nvPr/>
        </p:nvCxnSpPr>
        <p:spPr>
          <a:xfrm flipV="1">
            <a:off x="7047662" y="3700049"/>
            <a:ext cx="693232" cy="237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0C94A253-98D9-906D-B4CD-D4AA60E06A95}"/>
              </a:ext>
            </a:extLst>
          </p:cNvPr>
          <p:cNvSpPr/>
          <p:nvPr/>
        </p:nvSpPr>
        <p:spPr>
          <a:xfrm>
            <a:off x="7746523" y="341606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9BA7E2F-8CE4-C865-CA26-01C751D942B2}"/>
              </a:ext>
            </a:extLst>
          </p:cNvPr>
          <p:cNvSpPr/>
          <p:nvPr/>
        </p:nvSpPr>
        <p:spPr>
          <a:xfrm>
            <a:off x="4155056" y="3085379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A1E6C87-91B3-9590-F34D-4461FC1D8C89}"/>
              </a:ext>
            </a:extLst>
          </p:cNvPr>
          <p:cNvSpPr/>
          <p:nvPr/>
        </p:nvSpPr>
        <p:spPr>
          <a:xfrm>
            <a:off x="6650966" y="4045757"/>
            <a:ext cx="1725283" cy="1647677"/>
          </a:xfrm>
          <a:custGeom>
            <a:avLst/>
            <a:gdLst>
              <a:gd name="connsiteX0" fmla="*/ 0 w 1725283"/>
              <a:gd name="connsiteY0" fmla="*/ 1621798 h 1647677"/>
              <a:gd name="connsiteX1" fmla="*/ 301925 w 1725283"/>
              <a:gd name="connsiteY1" fmla="*/ 1630424 h 1647677"/>
              <a:gd name="connsiteX2" fmla="*/ 465826 w 1725283"/>
              <a:gd name="connsiteY2" fmla="*/ 1647677 h 1647677"/>
              <a:gd name="connsiteX3" fmla="*/ 1095555 w 1725283"/>
              <a:gd name="connsiteY3" fmla="*/ 1639051 h 1647677"/>
              <a:gd name="connsiteX4" fmla="*/ 1164566 w 1725283"/>
              <a:gd name="connsiteY4" fmla="*/ 1630424 h 1647677"/>
              <a:gd name="connsiteX5" fmla="*/ 1380226 w 1725283"/>
              <a:gd name="connsiteY5" fmla="*/ 1518281 h 1647677"/>
              <a:gd name="connsiteX6" fmla="*/ 1526876 w 1725283"/>
              <a:gd name="connsiteY6" fmla="*/ 1388885 h 1647677"/>
              <a:gd name="connsiteX7" fmla="*/ 1613140 w 1725283"/>
              <a:gd name="connsiteY7" fmla="*/ 1285368 h 1647677"/>
              <a:gd name="connsiteX8" fmla="*/ 1639019 w 1725283"/>
              <a:gd name="connsiteY8" fmla="*/ 1233609 h 1647677"/>
              <a:gd name="connsiteX9" fmla="*/ 1682151 w 1725283"/>
              <a:gd name="connsiteY9" fmla="*/ 1078334 h 1647677"/>
              <a:gd name="connsiteX10" fmla="*/ 1699404 w 1725283"/>
              <a:gd name="connsiteY10" fmla="*/ 1009322 h 1647677"/>
              <a:gd name="connsiteX11" fmla="*/ 1708030 w 1725283"/>
              <a:gd name="connsiteY11" fmla="*/ 879926 h 1647677"/>
              <a:gd name="connsiteX12" fmla="*/ 1725283 w 1725283"/>
              <a:gd name="connsiteY12" fmla="*/ 612507 h 1647677"/>
              <a:gd name="connsiteX13" fmla="*/ 1716657 w 1725283"/>
              <a:gd name="connsiteY13" fmla="*/ 293330 h 1647677"/>
              <a:gd name="connsiteX14" fmla="*/ 1690777 w 1725283"/>
              <a:gd name="connsiteY14" fmla="*/ 276077 h 1647677"/>
              <a:gd name="connsiteX15" fmla="*/ 1656272 w 1725283"/>
              <a:gd name="connsiteY15" fmla="*/ 232945 h 1647677"/>
              <a:gd name="connsiteX16" fmla="*/ 1526876 w 1725283"/>
              <a:gd name="connsiteY16" fmla="*/ 163934 h 1647677"/>
              <a:gd name="connsiteX17" fmla="*/ 1475117 w 1725283"/>
              <a:gd name="connsiteY17" fmla="*/ 146681 h 1647677"/>
              <a:gd name="connsiteX18" fmla="*/ 1345721 w 1725283"/>
              <a:gd name="connsiteY18" fmla="*/ 138054 h 1647677"/>
              <a:gd name="connsiteX19" fmla="*/ 1250830 w 1725283"/>
              <a:gd name="connsiteY19" fmla="*/ 120801 h 1647677"/>
              <a:gd name="connsiteX20" fmla="*/ 1216325 w 1725283"/>
              <a:gd name="connsiteY20" fmla="*/ 112175 h 1647677"/>
              <a:gd name="connsiteX21" fmla="*/ 1190445 w 1725283"/>
              <a:gd name="connsiteY21" fmla="*/ 94922 h 1647677"/>
              <a:gd name="connsiteX22" fmla="*/ 1112808 w 1725283"/>
              <a:gd name="connsiteY22" fmla="*/ 77669 h 1647677"/>
              <a:gd name="connsiteX23" fmla="*/ 1009291 w 1725283"/>
              <a:gd name="connsiteY23" fmla="*/ 51790 h 1647677"/>
              <a:gd name="connsiteX24" fmla="*/ 819509 w 1725283"/>
              <a:gd name="connsiteY24" fmla="*/ 34537 h 1647677"/>
              <a:gd name="connsiteX25" fmla="*/ 638355 w 1725283"/>
              <a:gd name="connsiteY25" fmla="*/ 25911 h 1647677"/>
              <a:gd name="connsiteX26" fmla="*/ 534838 w 1725283"/>
              <a:gd name="connsiteY26" fmla="*/ 8658 h 1647677"/>
              <a:gd name="connsiteX27" fmla="*/ 405442 w 1725283"/>
              <a:gd name="connsiteY27" fmla="*/ 32 h 164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5283" h="1647677">
                <a:moveTo>
                  <a:pt x="0" y="1621798"/>
                </a:moveTo>
                <a:cubicBezTo>
                  <a:pt x="100642" y="1624673"/>
                  <a:pt x="201397" y="1624839"/>
                  <a:pt x="301925" y="1630424"/>
                </a:cubicBezTo>
                <a:cubicBezTo>
                  <a:pt x="356776" y="1633471"/>
                  <a:pt x="410894" y="1647080"/>
                  <a:pt x="465826" y="1647677"/>
                </a:cubicBezTo>
                <a:lnTo>
                  <a:pt x="1095555" y="1639051"/>
                </a:lnTo>
                <a:cubicBezTo>
                  <a:pt x="1118559" y="1636175"/>
                  <a:pt x="1142573" y="1637755"/>
                  <a:pt x="1164566" y="1630424"/>
                </a:cubicBezTo>
                <a:cubicBezTo>
                  <a:pt x="1237195" y="1606214"/>
                  <a:pt x="1318955" y="1567769"/>
                  <a:pt x="1380226" y="1518281"/>
                </a:cubicBezTo>
                <a:cubicBezTo>
                  <a:pt x="1430941" y="1477319"/>
                  <a:pt x="1485141" y="1438967"/>
                  <a:pt x="1526876" y="1388885"/>
                </a:cubicBezTo>
                <a:cubicBezTo>
                  <a:pt x="1555631" y="1354379"/>
                  <a:pt x="1593053" y="1325542"/>
                  <a:pt x="1613140" y="1285368"/>
                </a:cubicBezTo>
                <a:cubicBezTo>
                  <a:pt x="1621766" y="1268115"/>
                  <a:pt x="1631855" y="1251519"/>
                  <a:pt x="1639019" y="1233609"/>
                </a:cubicBezTo>
                <a:cubicBezTo>
                  <a:pt x="1666897" y="1163912"/>
                  <a:pt x="1665184" y="1150442"/>
                  <a:pt x="1682151" y="1078334"/>
                </a:cubicBezTo>
                <a:cubicBezTo>
                  <a:pt x="1687582" y="1055252"/>
                  <a:pt x="1693653" y="1032326"/>
                  <a:pt x="1699404" y="1009322"/>
                </a:cubicBezTo>
                <a:cubicBezTo>
                  <a:pt x="1702279" y="966190"/>
                  <a:pt x="1705871" y="923100"/>
                  <a:pt x="1708030" y="879926"/>
                </a:cubicBezTo>
                <a:cubicBezTo>
                  <a:pt x="1720686" y="626808"/>
                  <a:pt x="1704021" y="740089"/>
                  <a:pt x="1725283" y="612507"/>
                </a:cubicBezTo>
                <a:cubicBezTo>
                  <a:pt x="1722408" y="506115"/>
                  <a:pt x="1727516" y="399206"/>
                  <a:pt x="1716657" y="293330"/>
                </a:cubicBezTo>
                <a:cubicBezTo>
                  <a:pt x="1715599" y="283016"/>
                  <a:pt x="1697254" y="284173"/>
                  <a:pt x="1690777" y="276077"/>
                </a:cubicBezTo>
                <a:cubicBezTo>
                  <a:pt x="1653564" y="229562"/>
                  <a:pt x="1718573" y="267557"/>
                  <a:pt x="1656272" y="232945"/>
                </a:cubicBezTo>
                <a:cubicBezTo>
                  <a:pt x="1613541" y="209205"/>
                  <a:pt x="1573250" y="179392"/>
                  <a:pt x="1526876" y="163934"/>
                </a:cubicBezTo>
                <a:cubicBezTo>
                  <a:pt x="1509623" y="158183"/>
                  <a:pt x="1493263" y="147891"/>
                  <a:pt x="1475117" y="146681"/>
                </a:cubicBezTo>
                <a:lnTo>
                  <a:pt x="1345721" y="138054"/>
                </a:lnTo>
                <a:cubicBezTo>
                  <a:pt x="1308245" y="131808"/>
                  <a:pt x="1287016" y="128843"/>
                  <a:pt x="1250830" y="120801"/>
                </a:cubicBezTo>
                <a:cubicBezTo>
                  <a:pt x="1239257" y="118229"/>
                  <a:pt x="1227827" y="115050"/>
                  <a:pt x="1216325" y="112175"/>
                </a:cubicBezTo>
                <a:cubicBezTo>
                  <a:pt x="1207698" y="106424"/>
                  <a:pt x="1199975" y="99006"/>
                  <a:pt x="1190445" y="94922"/>
                </a:cubicBezTo>
                <a:cubicBezTo>
                  <a:pt x="1178657" y="89870"/>
                  <a:pt x="1121880" y="79804"/>
                  <a:pt x="1112808" y="77669"/>
                </a:cubicBezTo>
                <a:cubicBezTo>
                  <a:pt x="1078186" y="69523"/>
                  <a:pt x="1044682" y="55329"/>
                  <a:pt x="1009291" y="51790"/>
                </a:cubicBezTo>
                <a:cubicBezTo>
                  <a:pt x="952307" y="46092"/>
                  <a:pt x="875460" y="37928"/>
                  <a:pt x="819509" y="34537"/>
                </a:cubicBezTo>
                <a:cubicBezTo>
                  <a:pt x="759167" y="30880"/>
                  <a:pt x="698740" y="28786"/>
                  <a:pt x="638355" y="25911"/>
                </a:cubicBezTo>
                <a:cubicBezTo>
                  <a:pt x="603849" y="20160"/>
                  <a:pt x="569676" y="11825"/>
                  <a:pt x="534838" y="8658"/>
                </a:cubicBezTo>
                <a:cubicBezTo>
                  <a:pt x="428493" y="-1009"/>
                  <a:pt x="471708" y="32"/>
                  <a:pt x="405442" y="32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105E708D-7239-6AF5-6AA9-3934CC91A737}"/>
              </a:ext>
            </a:extLst>
          </p:cNvPr>
          <p:cNvSpPr/>
          <p:nvPr/>
        </p:nvSpPr>
        <p:spPr>
          <a:xfrm>
            <a:off x="6694098" y="4873925"/>
            <a:ext cx="815503" cy="613400"/>
          </a:xfrm>
          <a:custGeom>
            <a:avLst/>
            <a:gdLst>
              <a:gd name="connsiteX0" fmla="*/ 0 w 815503"/>
              <a:gd name="connsiteY0" fmla="*/ 595222 h 613400"/>
              <a:gd name="connsiteX1" fmla="*/ 43132 w 815503"/>
              <a:gd name="connsiteY1" fmla="*/ 603849 h 613400"/>
              <a:gd name="connsiteX2" fmla="*/ 508959 w 815503"/>
              <a:gd name="connsiteY2" fmla="*/ 577969 h 613400"/>
              <a:gd name="connsiteX3" fmla="*/ 595223 w 815503"/>
              <a:gd name="connsiteY3" fmla="*/ 543464 h 613400"/>
              <a:gd name="connsiteX4" fmla="*/ 629728 w 815503"/>
              <a:gd name="connsiteY4" fmla="*/ 526211 h 613400"/>
              <a:gd name="connsiteX5" fmla="*/ 681487 w 815503"/>
              <a:gd name="connsiteY5" fmla="*/ 474452 h 613400"/>
              <a:gd name="connsiteX6" fmla="*/ 767751 w 815503"/>
              <a:gd name="connsiteY6" fmla="*/ 362309 h 613400"/>
              <a:gd name="connsiteX7" fmla="*/ 793630 w 815503"/>
              <a:gd name="connsiteY7" fmla="*/ 284671 h 613400"/>
              <a:gd name="connsiteX8" fmla="*/ 810883 w 815503"/>
              <a:gd name="connsiteY8" fmla="*/ 241539 h 613400"/>
              <a:gd name="connsiteX9" fmla="*/ 776377 w 815503"/>
              <a:gd name="connsiteY9" fmla="*/ 0 h 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5503" h="613400">
                <a:moveTo>
                  <a:pt x="0" y="595222"/>
                </a:moveTo>
                <a:cubicBezTo>
                  <a:pt x="14377" y="598098"/>
                  <a:pt x="28470" y="603849"/>
                  <a:pt x="43132" y="603849"/>
                </a:cubicBezTo>
                <a:cubicBezTo>
                  <a:pt x="297260" y="603849"/>
                  <a:pt x="349697" y="637692"/>
                  <a:pt x="508959" y="577969"/>
                </a:cubicBezTo>
                <a:cubicBezTo>
                  <a:pt x="537957" y="567095"/>
                  <a:pt x="567523" y="557314"/>
                  <a:pt x="595223" y="543464"/>
                </a:cubicBezTo>
                <a:cubicBezTo>
                  <a:pt x="606725" y="537713"/>
                  <a:pt x="619687" y="534244"/>
                  <a:pt x="629728" y="526211"/>
                </a:cubicBezTo>
                <a:cubicBezTo>
                  <a:pt x="648781" y="510969"/>
                  <a:pt x="664937" y="492381"/>
                  <a:pt x="681487" y="474452"/>
                </a:cubicBezTo>
                <a:cubicBezTo>
                  <a:pt x="711523" y="441913"/>
                  <a:pt x="746084" y="402032"/>
                  <a:pt x="767751" y="362309"/>
                </a:cubicBezTo>
                <a:cubicBezTo>
                  <a:pt x="790896" y="319877"/>
                  <a:pt x="780109" y="325235"/>
                  <a:pt x="793630" y="284671"/>
                </a:cubicBezTo>
                <a:cubicBezTo>
                  <a:pt x="798527" y="269981"/>
                  <a:pt x="805132" y="255916"/>
                  <a:pt x="810883" y="241539"/>
                </a:cubicBezTo>
                <a:cubicBezTo>
                  <a:pt x="801658" y="20140"/>
                  <a:pt x="843701" y="89761"/>
                  <a:pt x="776377" y="0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477AFDA5-F437-42C7-0CF5-FC81AFAB1433}"/>
              </a:ext>
            </a:extLst>
          </p:cNvPr>
          <p:cNvSpPr/>
          <p:nvPr/>
        </p:nvSpPr>
        <p:spPr>
          <a:xfrm>
            <a:off x="4928558" y="3134262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908B6DF6-BC65-666E-521E-35B7C71305F5}"/>
              </a:ext>
            </a:extLst>
          </p:cNvPr>
          <p:cNvSpPr/>
          <p:nvPr/>
        </p:nvSpPr>
        <p:spPr>
          <a:xfrm>
            <a:off x="5736565" y="3088254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8668C2-BB95-2D30-91C8-3641A9A3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0" y="76919"/>
            <a:ext cx="2737449" cy="24853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/>
        </p:nvGraphicFramePr>
        <p:xfrm>
          <a:off x="634522" y="29539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SEVENTH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778506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215660" y="672861"/>
            <a:ext cx="8704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Similarly Select other as 10, 9 and 6 than cross 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Finally Cross Out 10, 9 and 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0A49F01-1253-E19E-A0B4-6FF4967462CA}"/>
              </a:ext>
            </a:extLst>
          </p:cNvPr>
          <p:cNvSpPr/>
          <p:nvPr/>
        </p:nvSpPr>
        <p:spPr>
          <a:xfrm>
            <a:off x="4301706" y="4284456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3E843BF-040A-D2C1-BF12-60889024A1CA}"/>
              </a:ext>
            </a:extLst>
          </p:cNvPr>
          <p:cNvSpPr/>
          <p:nvPr/>
        </p:nvSpPr>
        <p:spPr>
          <a:xfrm>
            <a:off x="5526658" y="433621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803EB0F-2D63-100C-A7A5-A33249176F81}"/>
              </a:ext>
            </a:extLst>
          </p:cNvPr>
          <p:cNvCxnSpPr>
            <a:cxnSpLocks/>
          </p:cNvCxnSpPr>
          <p:nvPr/>
        </p:nvCxnSpPr>
        <p:spPr>
          <a:xfrm flipH="1">
            <a:off x="4701396" y="4097551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523528-5835-BD99-F28B-8BAF9690E417}"/>
              </a:ext>
            </a:extLst>
          </p:cNvPr>
          <p:cNvCxnSpPr>
            <a:cxnSpLocks/>
          </p:cNvCxnSpPr>
          <p:nvPr/>
        </p:nvCxnSpPr>
        <p:spPr>
          <a:xfrm>
            <a:off x="5193102" y="4088925"/>
            <a:ext cx="483079" cy="267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FE4A28B-4AF7-82C6-DF3C-047F9B40A351}"/>
              </a:ext>
            </a:extLst>
          </p:cNvPr>
          <p:cNvSpPr/>
          <p:nvPr/>
        </p:nvSpPr>
        <p:spPr>
          <a:xfrm>
            <a:off x="871268" y="3079630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5BF886F-89A7-9FBD-30FC-A9C17D27E644}"/>
              </a:ext>
            </a:extLst>
          </p:cNvPr>
          <p:cNvSpPr/>
          <p:nvPr/>
        </p:nvSpPr>
        <p:spPr>
          <a:xfrm>
            <a:off x="3496573" y="4945814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822EE50-A09B-296A-711E-39E96E7C7055}"/>
              </a:ext>
            </a:extLst>
          </p:cNvPr>
          <p:cNvCxnSpPr>
            <a:cxnSpLocks/>
          </p:cNvCxnSpPr>
          <p:nvPr/>
        </p:nvCxnSpPr>
        <p:spPr>
          <a:xfrm flipH="1">
            <a:off x="3896263" y="4758909"/>
            <a:ext cx="491705" cy="276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C3C4235-AE9B-363A-B2C3-5FCDD7E95FEF}"/>
              </a:ext>
            </a:extLst>
          </p:cNvPr>
          <p:cNvSpPr/>
          <p:nvPr/>
        </p:nvSpPr>
        <p:spPr>
          <a:xfrm>
            <a:off x="1670649" y="3085381"/>
            <a:ext cx="388188" cy="155276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4B521EB-79A6-E464-5CF3-26DD53896A02}"/>
              </a:ext>
            </a:extLst>
          </p:cNvPr>
          <p:cNvSpPr/>
          <p:nvPr/>
        </p:nvSpPr>
        <p:spPr>
          <a:xfrm>
            <a:off x="2467155" y="3142891"/>
            <a:ext cx="382436" cy="57510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59757AB-4F9B-81C4-4095-0B8CFBEB4BF5}"/>
              </a:ext>
            </a:extLst>
          </p:cNvPr>
          <p:cNvSpPr/>
          <p:nvPr/>
        </p:nvSpPr>
        <p:spPr>
          <a:xfrm>
            <a:off x="6610711" y="3807128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76A0851-70E3-5640-26C2-CAA52F150FE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989488" y="4074547"/>
            <a:ext cx="621223" cy="426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D7934280-F468-DBA6-FF65-2B08FFE021E1}"/>
              </a:ext>
            </a:extLst>
          </p:cNvPr>
          <p:cNvSpPr/>
          <p:nvPr/>
        </p:nvSpPr>
        <p:spPr>
          <a:xfrm>
            <a:off x="3942272" y="4873925"/>
            <a:ext cx="1777041" cy="646981"/>
          </a:xfrm>
          <a:custGeom>
            <a:avLst/>
            <a:gdLst>
              <a:gd name="connsiteX0" fmla="*/ 1777041 w 1777041"/>
              <a:gd name="connsiteY0" fmla="*/ 0 h 646981"/>
              <a:gd name="connsiteX1" fmla="*/ 1725283 w 1777041"/>
              <a:gd name="connsiteY1" fmla="*/ 301924 h 646981"/>
              <a:gd name="connsiteX2" fmla="*/ 1656271 w 1777041"/>
              <a:gd name="connsiteY2" fmla="*/ 448573 h 646981"/>
              <a:gd name="connsiteX3" fmla="*/ 1587260 w 1777041"/>
              <a:gd name="connsiteY3" fmla="*/ 517584 h 646981"/>
              <a:gd name="connsiteX4" fmla="*/ 1466490 w 1777041"/>
              <a:gd name="connsiteY4" fmla="*/ 577969 h 646981"/>
              <a:gd name="connsiteX5" fmla="*/ 1233577 w 1777041"/>
              <a:gd name="connsiteY5" fmla="*/ 621101 h 646981"/>
              <a:gd name="connsiteX6" fmla="*/ 836762 w 1777041"/>
              <a:gd name="connsiteY6" fmla="*/ 646981 h 646981"/>
              <a:gd name="connsiteX7" fmla="*/ 517585 w 1777041"/>
              <a:gd name="connsiteY7" fmla="*/ 629728 h 646981"/>
              <a:gd name="connsiteX8" fmla="*/ 336430 w 1777041"/>
              <a:gd name="connsiteY8" fmla="*/ 612475 h 646981"/>
              <a:gd name="connsiteX9" fmla="*/ 301924 w 1777041"/>
              <a:gd name="connsiteY9" fmla="*/ 595222 h 646981"/>
              <a:gd name="connsiteX10" fmla="*/ 276045 w 1777041"/>
              <a:gd name="connsiteY10" fmla="*/ 586596 h 646981"/>
              <a:gd name="connsiteX11" fmla="*/ 241539 w 1777041"/>
              <a:gd name="connsiteY11" fmla="*/ 552090 h 646981"/>
              <a:gd name="connsiteX12" fmla="*/ 207034 w 1777041"/>
              <a:gd name="connsiteY12" fmla="*/ 534837 h 646981"/>
              <a:gd name="connsiteX13" fmla="*/ 172528 w 1777041"/>
              <a:gd name="connsiteY13" fmla="*/ 508958 h 646981"/>
              <a:gd name="connsiteX14" fmla="*/ 69011 w 1777041"/>
              <a:gd name="connsiteY14" fmla="*/ 465826 h 646981"/>
              <a:gd name="connsiteX15" fmla="*/ 8626 w 1777041"/>
              <a:gd name="connsiteY15" fmla="*/ 439947 h 646981"/>
              <a:gd name="connsiteX16" fmla="*/ 0 w 1777041"/>
              <a:gd name="connsiteY16" fmla="*/ 439947 h 6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77041" h="646981">
                <a:moveTo>
                  <a:pt x="1777041" y="0"/>
                </a:moveTo>
                <a:cubicBezTo>
                  <a:pt x="1760761" y="170933"/>
                  <a:pt x="1773040" y="158652"/>
                  <a:pt x="1725283" y="301924"/>
                </a:cubicBezTo>
                <a:cubicBezTo>
                  <a:pt x="1713521" y="337209"/>
                  <a:pt x="1682672" y="415572"/>
                  <a:pt x="1656271" y="448573"/>
                </a:cubicBezTo>
                <a:cubicBezTo>
                  <a:pt x="1635948" y="473976"/>
                  <a:pt x="1614139" y="499257"/>
                  <a:pt x="1587260" y="517584"/>
                </a:cubicBezTo>
                <a:cubicBezTo>
                  <a:pt x="1550073" y="542939"/>
                  <a:pt x="1508498" y="561812"/>
                  <a:pt x="1466490" y="577969"/>
                </a:cubicBezTo>
                <a:cubicBezTo>
                  <a:pt x="1401424" y="602995"/>
                  <a:pt x="1299543" y="613105"/>
                  <a:pt x="1233577" y="621101"/>
                </a:cubicBezTo>
                <a:cubicBezTo>
                  <a:pt x="1026027" y="646258"/>
                  <a:pt x="1087343" y="638031"/>
                  <a:pt x="836762" y="646981"/>
                </a:cubicBezTo>
                <a:lnTo>
                  <a:pt x="517585" y="629728"/>
                </a:lnTo>
                <a:cubicBezTo>
                  <a:pt x="445515" y="625315"/>
                  <a:pt x="405320" y="620129"/>
                  <a:pt x="336430" y="612475"/>
                </a:cubicBezTo>
                <a:cubicBezTo>
                  <a:pt x="324928" y="606724"/>
                  <a:pt x="313744" y="600288"/>
                  <a:pt x="301924" y="595222"/>
                </a:cubicBezTo>
                <a:cubicBezTo>
                  <a:pt x="293566" y="591640"/>
                  <a:pt x="283444" y="591881"/>
                  <a:pt x="276045" y="586596"/>
                </a:cubicBezTo>
                <a:cubicBezTo>
                  <a:pt x="262809" y="577141"/>
                  <a:pt x="254552" y="561850"/>
                  <a:pt x="241539" y="552090"/>
                </a:cubicBezTo>
                <a:cubicBezTo>
                  <a:pt x="231252" y="544374"/>
                  <a:pt x="217939" y="541652"/>
                  <a:pt x="207034" y="534837"/>
                </a:cubicBezTo>
                <a:cubicBezTo>
                  <a:pt x="194842" y="527217"/>
                  <a:pt x="184947" y="516202"/>
                  <a:pt x="172528" y="508958"/>
                </a:cubicBezTo>
                <a:cubicBezTo>
                  <a:pt x="112814" y="474125"/>
                  <a:pt x="119294" y="478396"/>
                  <a:pt x="69011" y="465826"/>
                </a:cubicBezTo>
                <a:cubicBezTo>
                  <a:pt x="44321" y="453481"/>
                  <a:pt x="34013" y="446294"/>
                  <a:pt x="8626" y="439947"/>
                </a:cubicBezTo>
                <a:cubicBezTo>
                  <a:pt x="5837" y="439250"/>
                  <a:pt x="2875" y="439947"/>
                  <a:pt x="0" y="439947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B0C53FC-5462-5A2B-1F8D-1555A739EBBF}"/>
              </a:ext>
            </a:extLst>
          </p:cNvPr>
          <p:cNvSpPr/>
          <p:nvPr/>
        </p:nvSpPr>
        <p:spPr>
          <a:xfrm>
            <a:off x="6228274" y="531387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FCFC752-249A-09F3-1AA7-D6FF760CD6AC}"/>
              </a:ext>
            </a:extLst>
          </p:cNvPr>
          <p:cNvCxnSpPr>
            <a:cxnSpLocks/>
            <a:stCxn id="3" idx="4"/>
            <a:endCxn id="30" idx="2"/>
          </p:cNvCxnSpPr>
          <p:nvPr/>
        </p:nvCxnSpPr>
        <p:spPr>
          <a:xfrm>
            <a:off x="5772511" y="4871053"/>
            <a:ext cx="455763" cy="710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AECBC74-C045-DD52-C775-3B2A7D425B67}"/>
              </a:ext>
            </a:extLst>
          </p:cNvPr>
          <p:cNvSpPr/>
          <p:nvPr/>
        </p:nvSpPr>
        <p:spPr>
          <a:xfrm>
            <a:off x="7241877" y="4339090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2205E8F-B728-E10D-5DF7-DD18668C1C5B}"/>
              </a:ext>
            </a:extLst>
          </p:cNvPr>
          <p:cNvCxnSpPr>
            <a:cxnSpLocks/>
            <a:stCxn id="3" idx="6"/>
            <a:endCxn id="33" idx="2"/>
          </p:cNvCxnSpPr>
          <p:nvPr/>
        </p:nvCxnSpPr>
        <p:spPr>
          <a:xfrm>
            <a:off x="6018364" y="4603634"/>
            <a:ext cx="1223513" cy="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437F97-2625-7072-3531-543F7F62A082}"/>
              </a:ext>
            </a:extLst>
          </p:cNvPr>
          <p:cNvSpPr/>
          <p:nvPr/>
        </p:nvSpPr>
        <p:spPr>
          <a:xfrm>
            <a:off x="3321170" y="3148640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8CD0889-9C82-34F0-48A6-F2BC0F2D294F}"/>
              </a:ext>
            </a:extLst>
          </p:cNvPr>
          <p:cNvCxnSpPr>
            <a:cxnSpLocks/>
            <a:stCxn id="10" idx="3"/>
            <a:endCxn id="25" idx="0"/>
          </p:cNvCxnSpPr>
          <p:nvPr/>
        </p:nvCxnSpPr>
        <p:spPr>
          <a:xfrm flipH="1">
            <a:off x="2750391" y="5402327"/>
            <a:ext cx="818191" cy="659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DF0DC19-808E-D0E2-370C-AADA555CB4B9}"/>
              </a:ext>
            </a:extLst>
          </p:cNvPr>
          <p:cNvSpPr/>
          <p:nvPr/>
        </p:nvSpPr>
        <p:spPr>
          <a:xfrm>
            <a:off x="2441276" y="6061498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04DD81F-BCEB-1F18-CD8F-B07A14D24E1C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3742426" y="5480652"/>
            <a:ext cx="350810" cy="552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D7763DE-4424-053B-4911-6B39E6531890}"/>
              </a:ext>
            </a:extLst>
          </p:cNvPr>
          <p:cNvSpPr/>
          <p:nvPr/>
        </p:nvSpPr>
        <p:spPr>
          <a:xfrm>
            <a:off x="3784121" y="6032742"/>
            <a:ext cx="618229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337E654E-7AB6-3FB2-CD91-9DCE66F681A4}"/>
              </a:ext>
            </a:extLst>
          </p:cNvPr>
          <p:cNvSpPr/>
          <p:nvPr/>
        </p:nvSpPr>
        <p:spPr>
          <a:xfrm>
            <a:off x="7047781" y="4157932"/>
            <a:ext cx="874739" cy="695154"/>
          </a:xfrm>
          <a:custGeom>
            <a:avLst/>
            <a:gdLst>
              <a:gd name="connsiteX0" fmla="*/ 0 w 874739"/>
              <a:gd name="connsiteY0" fmla="*/ 0 h 695154"/>
              <a:gd name="connsiteX1" fmla="*/ 267419 w 874739"/>
              <a:gd name="connsiteY1" fmla="*/ 17253 h 695154"/>
              <a:gd name="connsiteX2" fmla="*/ 483079 w 874739"/>
              <a:gd name="connsiteY2" fmla="*/ 60385 h 695154"/>
              <a:gd name="connsiteX3" fmla="*/ 569344 w 874739"/>
              <a:gd name="connsiteY3" fmla="*/ 77638 h 695154"/>
              <a:gd name="connsiteX4" fmla="*/ 621102 w 874739"/>
              <a:gd name="connsiteY4" fmla="*/ 129396 h 695154"/>
              <a:gd name="connsiteX5" fmla="*/ 750498 w 874739"/>
              <a:gd name="connsiteY5" fmla="*/ 250166 h 695154"/>
              <a:gd name="connsiteX6" fmla="*/ 785004 w 874739"/>
              <a:gd name="connsiteY6" fmla="*/ 301925 h 695154"/>
              <a:gd name="connsiteX7" fmla="*/ 819510 w 874739"/>
              <a:gd name="connsiteY7" fmla="*/ 327804 h 695154"/>
              <a:gd name="connsiteX8" fmla="*/ 854015 w 874739"/>
              <a:gd name="connsiteY8" fmla="*/ 370936 h 695154"/>
              <a:gd name="connsiteX9" fmla="*/ 871268 w 874739"/>
              <a:gd name="connsiteY9" fmla="*/ 422694 h 695154"/>
              <a:gd name="connsiteX10" fmla="*/ 621102 w 874739"/>
              <a:gd name="connsiteY10" fmla="*/ 672860 h 695154"/>
              <a:gd name="connsiteX11" fmla="*/ 552091 w 874739"/>
              <a:gd name="connsiteY11" fmla="*/ 629728 h 6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4739" h="695154">
                <a:moveTo>
                  <a:pt x="0" y="0"/>
                </a:moveTo>
                <a:cubicBezTo>
                  <a:pt x="89140" y="5751"/>
                  <a:pt x="178784" y="6174"/>
                  <a:pt x="267419" y="17253"/>
                </a:cubicBezTo>
                <a:cubicBezTo>
                  <a:pt x="340163" y="26346"/>
                  <a:pt x="410766" y="48334"/>
                  <a:pt x="483079" y="60385"/>
                </a:cubicBezTo>
                <a:cubicBezTo>
                  <a:pt x="546533" y="70960"/>
                  <a:pt x="517869" y="64769"/>
                  <a:pt x="569344" y="77638"/>
                </a:cubicBezTo>
                <a:cubicBezTo>
                  <a:pt x="586597" y="94891"/>
                  <a:pt x="603116" y="112909"/>
                  <a:pt x="621102" y="129396"/>
                </a:cubicBezTo>
                <a:cubicBezTo>
                  <a:pt x="663202" y="167988"/>
                  <a:pt x="718540" y="202228"/>
                  <a:pt x="750498" y="250166"/>
                </a:cubicBezTo>
                <a:cubicBezTo>
                  <a:pt x="762000" y="267419"/>
                  <a:pt x="771228" y="286427"/>
                  <a:pt x="785004" y="301925"/>
                </a:cubicBezTo>
                <a:cubicBezTo>
                  <a:pt x="794556" y="312671"/>
                  <a:pt x="809344" y="317638"/>
                  <a:pt x="819510" y="327804"/>
                </a:cubicBezTo>
                <a:cubicBezTo>
                  <a:pt x="832529" y="340823"/>
                  <a:pt x="842513" y="356559"/>
                  <a:pt x="854015" y="370936"/>
                </a:cubicBezTo>
                <a:cubicBezTo>
                  <a:pt x="859766" y="388189"/>
                  <a:pt x="871268" y="404508"/>
                  <a:pt x="871268" y="422694"/>
                </a:cubicBezTo>
                <a:cubicBezTo>
                  <a:pt x="871268" y="769451"/>
                  <a:pt x="923691" y="695274"/>
                  <a:pt x="621102" y="672860"/>
                </a:cubicBezTo>
                <a:cubicBezTo>
                  <a:pt x="558377" y="628057"/>
                  <a:pt x="585453" y="629728"/>
                  <a:pt x="552091" y="629728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E6A82AD-BAE1-9AE9-CA81-51C10C7EBCA4}"/>
              </a:ext>
            </a:extLst>
          </p:cNvPr>
          <p:cNvCxnSpPr>
            <a:cxnSpLocks/>
          </p:cNvCxnSpPr>
          <p:nvPr/>
        </p:nvCxnSpPr>
        <p:spPr>
          <a:xfrm flipV="1">
            <a:off x="7047662" y="3700049"/>
            <a:ext cx="693232" cy="237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0C94A253-98D9-906D-B4CD-D4AA60E06A95}"/>
              </a:ext>
            </a:extLst>
          </p:cNvPr>
          <p:cNvSpPr/>
          <p:nvPr/>
        </p:nvSpPr>
        <p:spPr>
          <a:xfrm>
            <a:off x="7746523" y="3416065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9BA7E2F-8CE4-C865-CA26-01C751D942B2}"/>
              </a:ext>
            </a:extLst>
          </p:cNvPr>
          <p:cNvSpPr/>
          <p:nvPr/>
        </p:nvSpPr>
        <p:spPr>
          <a:xfrm>
            <a:off x="4155056" y="3085379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A1E6C87-91B3-9590-F34D-4461FC1D8C89}"/>
              </a:ext>
            </a:extLst>
          </p:cNvPr>
          <p:cNvSpPr/>
          <p:nvPr/>
        </p:nvSpPr>
        <p:spPr>
          <a:xfrm>
            <a:off x="6650966" y="4045757"/>
            <a:ext cx="1725283" cy="1647677"/>
          </a:xfrm>
          <a:custGeom>
            <a:avLst/>
            <a:gdLst>
              <a:gd name="connsiteX0" fmla="*/ 0 w 1725283"/>
              <a:gd name="connsiteY0" fmla="*/ 1621798 h 1647677"/>
              <a:gd name="connsiteX1" fmla="*/ 301925 w 1725283"/>
              <a:gd name="connsiteY1" fmla="*/ 1630424 h 1647677"/>
              <a:gd name="connsiteX2" fmla="*/ 465826 w 1725283"/>
              <a:gd name="connsiteY2" fmla="*/ 1647677 h 1647677"/>
              <a:gd name="connsiteX3" fmla="*/ 1095555 w 1725283"/>
              <a:gd name="connsiteY3" fmla="*/ 1639051 h 1647677"/>
              <a:gd name="connsiteX4" fmla="*/ 1164566 w 1725283"/>
              <a:gd name="connsiteY4" fmla="*/ 1630424 h 1647677"/>
              <a:gd name="connsiteX5" fmla="*/ 1380226 w 1725283"/>
              <a:gd name="connsiteY5" fmla="*/ 1518281 h 1647677"/>
              <a:gd name="connsiteX6" fmla="*/ 1526876 w 1725283"/>
              <a:gd name="connsiteY6" fmla="*/ 1388885 h 1647677"/>
              <a:gd name="connsiteX7" fmla="*/ 1613140 w 1725283"/>
              <a:gd name="connsiteY7" fmla="*/ 1285368 h 1647677"/>
              <a:gd name="connsiteX8" fmla="*/ 1639019 w 1725283"/>
              <a:gd name="connsiteY8" fmla="*/ 1233609 h 1647677"/>
              <a:gd name="connsiteX9" fmla="*/ 1682151 w 1725283"/>
              <a:gd name="connsiteY9" fmla="*/ 1078334 h 1647677"/>
              <a:gd name="connsiteX10" fmla="*/ 1699404 w 1725283"/>
              <a:gd name="connsiteY10" fmla="*/ 1009322 h 1647677"/>
              <a:gd name="connsiteX11" fmla="*/ 1708030 w 1725283"/>
              <a:gd name="connsiteY11" fmla="*/ 879926 h 1647677"/>
              <a:gd name="connsiteX12" fmla="*/ 1725283 w 1725283"/>
              <a:gd name="connsiteY12" fmla="*/ 612507 h 1647677"/>
              <a:gd name="connsiteX13" fmla="*/ 1716657 w 1725283"/>
              <a:gd name="connsiteY13" fmla="*/ 293330 h 1647677"/>
              <a:gd name="connsiteX14" fmla="*/ 1690777 w 1725283"/>
              <a:gd name="connsiteY14" fmla="*/ 276077 h 1647677"/>
              <a:gd name="connsiteX15" fmla="*/ 1656272 w 1725283"/>
              <a:gd name="connsiteY15" fmla="*/ 232945 h 1647677"/>
              <a:gd name="connsiteX16" fmla="*/ 1526876 w 1725283"/>
              <a:gd name="connsiteY16" fmla="*/ 163934 h 1647677"/>
              <a:gd name="connsiteX17" fmla="*/ 1475117 w 1725283"/>
              <a:gd name="connsiteY17" fmla="*/ 146681 h 1647677"/>
              <a:gd name="connsiteX18" fmla="*/ 1345721 w 1725283"/>
              <a:gd name="connsiteY18" fmla="*/ 138054 h 1647677"/>
              <a:gd name="connsiteX19" fmla="*/ 1250830 w 1725283"/>
              <a:gd name="connsiteY19" fmla="*/ 120801 h 1647677"/>
              <a:gd name="connsiteX20" fmla="*/ 1216325 w 1725283"/>
              <a:gd name="connsiteY20" fmla="*/ 112175 h 1647677"/>
              <a:gd name="connsiteX21" fmla="*/ 1190445 w 1725283"/>
              <a:gd name="connsiteY21" fmla="*/ 94922 h 1647677"/>
              <a:gd name="connsiteX22" fmla="*/ 1112808 w 1725283"/>
              <a:gd name="connsiteY22" fmla="*/ 77669 h 1647677"/>
              <a:gd name="connsiteX23" fmla="*/ 1009291 w 1725283"/>
              <a:gd name="connsiteY23" fmla="*/ 51790 h 1647677"/>
              <a:gd name="connsiteX24" fmla="*/ 819509 w 1725283"/>
              <a:gd name="connsiteY24" fmla="*/ 34537 h 1647677"/>
              <a:gd name="connsiteX25" fmla="*/ 638355 w 1725283"/>
              <a:gd name="connsiteY25" fmla="*/ 25911 h 1647677"/>
              <a:gd name="connsiteX26" fmla="*/ 534838 w 1725283"/>
              <a:gd name="connsiteY26" fmla="*/ 8658 h 1647677"/>
              <a:gd name="connsiteX27" fmla="*/ 405442 w 1725283"/>
              <a:gd name="connsiteY27" fmla="*/ 32 h 164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5283" h="1647677">
                <a:moveTo>
                  <a:pt x="0" y="1621798"/>
                </a:moveTo>
                <a:cubicBezTo>
                  <a:pt x="100642" y="1624673"/>
                  <a:pt x="201397" y="1624839"/>
                  <a:pt x="301925" y="1630424"/>
                </a:cubicBezTo>
                <a:cubicBezTo>
                  <a:pt x="356776" y="1633471"/>
                  <a:pt x="410894" y="1647080"/>
                  <a:pt x="465826" y="1647677"/>
                </a:cubicBezTo>
                <a:lnTo>
                  <a:pt x="1095555" y="1639051"/>
                </a:lnTo>
                <a:cubicBezTo>
                  <a:pt x="1118559" y="1636175"/>
                  <a:pt x="1142573" y="1637755"/>
                  <a:pt x="1164566" y="1630424"/>
                </a:cubicBezTo>
                <a:cubicBezTo>
                  <a:pt x="1237195" y="1606214"/>
                  <a:pt x="1318955" y="1567769"/>
                  <a:pt x="1380226" y="1518281"/>
                </a:cubicBezTo>
                <a:cubicBezTo>
                  <a:pt x="1430941" y="1477319"/>
                  <a:pt x="1485141" y="1438967"/>
                  <a:pt x="1526876" y="1388885"/>
                </a:cubicBezTo>
                <a:cubicBezTo>
                  <a:pt x="1555631" y="1354379"/>
                  <a:pt x="1593053" y="1325542"/>
                  <a:pt x="1613140" y="1285368"/>
                </a:cubicBezTo>
                <a:cubicBezTo>
                  <a:pt x="1621766" y="1268115"/>
                  <a:pt x="1631855" y="1251519"/>
                  <a:pt x="1639019" y="1233609"/>
                </a:cubicBezTo>
                <a:cubicBezTo>
                  <a:pt x="1666897" y="1163912"/>
                  <a:pt x="1665184" y="1150442"/>
                  <a:pt x="1682151" y="1078334"/>
                </a:cubicBezTo>
                <a:cubicBezTo>
                  <a:pt x="1687582" y="1055252"/>
                  <a:pt x="1693653" y="1032326"/>
                  <a:pt x="1699404" y="1009322"/>
                </a:cubicBezTo>
                <a:cubicBezTo>
                  <a:pt x="1702279" y="966190"/>
                  <a:pt x="1705871" y="923100"/>
                  <a:pt x="1708030" y="879926"/>
                </a:cubicBezTo>
                <a:cubicBezTo>
                  <a:pt x="1720686" y="626808"/>
                  <a:pt x="1704021" y="740089"/>
                  <a:pt x="1725283" y="612507"/>
                </a:cubicBezTo>
                <a:cubicBezTo>
                  <a:pt x="1722408" y="506115"/>
                  <a:pt x="1727516" y="399206"/>
                  <a:pt x="1716657" y="293330"/>
                </a:cubicBezTo>
                <a:cubicBezTo>
                  <a:pt x="1715599" y="283016"/>
                  <a:pt x="1697254" y="284173"/>
                  <a:pt x="1690777" y="276077"/>
                </a:cubicBezTo>
                <a:cubicBezTo>
                  <a:pt x="1653564" y="229562"/>
                  <a:pt x="1718573" y="267557"/>
                  <a:pt x="1656272" y="232945"/>
                </a:cubicBezTo>
                <a:cubicBezTo>
                  <a:pt x="1613541" y="209205"/>
                  <a:pt x="1573250" y="179392"/>
                  <a:pt x="1526876" y="163934"/>
                </a:cubicBezTo>
                <a:cubicBezTo>
                  <a:pt x="1509623" y="158183"/>
                  <a:pt x="1493263" y="147891"/>
                  <a:pt x="1475117" y="146681"/>
                </a:cubicBezTo>
                <a:lnTo>
                  <a:pt x="1345721" y="138054"/>
                </a:lnTo>
                <a:cubicBezTo>
                  <a:pt x="1308245" y="131808"/>
                  <a:pt x="1287016" y="128843"/>
                  <a:pt x="1250830" y="120801"/>
                </a:cubicBezTo>
                <a:cubicBezTo>
                  <a:pt x="1239257" y="118229"/>
                  <a:pt x="1227827" y="115050"/>
                  <a:pt x="1216325" y="112175"/>
                </a:cubicBezTo>
                <a:cubicBezTo>
                  <a:pt x="1207698" y="106424"/>
                  <a:pt x="1199975" y="99006"/>
                  <a:pt x="1190445" y="94922"/>
                </a:cubicBezTo>
                <a:cubicBezTo>
                  <a:pt x="1178657" y="89870"/>
                  <a:pt x="1121880" y="79804"/>
                  <a:pt x="1112808" y="77669"/>
                </a:cubicBezTo>
                <a:cubicBezTo>
                  <a:pt x="1078186" y="69523"/>
                  <a:pt x="1044682" y="55329"/>
                  <a:pt x="1009291" y="51790"/>
                </a:cubicBezTo>
                <a:cubicBezTo>
                  <a:pt x="952307" y="46092"/>
                  <a:pt x="875460" y="37928"/>
                  <a:pt x="819509" y="34537"/>
                </a:cubicBezTo>
                <a:cubicBezTo>
                  <a:pt x="759167" y="30880"/>
                  <a:pt x="698740" y="28786"/>
                  <a:pt x="638355" y="25911"/>
                </a:cubicBezTo>
                <a:cubicBezTo>
                  <a:pt x="603849" y="20160"/>
                  <a:pt x="569676" y="11825"/>
                  <a:pt x="534838" y="8658"/>
                </a:cubicBezTo>
                <a:cubicBezTo>
                  <a:pt x="428493" y="-1009"/>
                  <a:pt x="471708" y="32"/>
                  <a:pt x="405442" y="32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105E708D-7239-6AF5-6AA9-3934CC91A737}"/>
              </a:ext>
            </a:extLst>
          </p:cNvPr>
          <p:cNvSpPr/>
          <p:nvPr/>
        </p:nvSpPr>
        <p:spPr>
          <a:xfrm>
            <a:off x="6694098" y="4873925"/>
            <a:ext cx="815503" cy="613400"/>
          </a:xfrm>
          <a:custGeom>
            <a:avLst/>
            <a:gdLst>
              <a:gd name="connsiteX0" fmla="*/ 0 w 815503"/>
              <a:gd name="connsiteY0" fmla="*/ 595222 h 613400"/>
              <a:gd name="connsiteX1" fmla="*/ 43132 w 815503"/>
              <a:gd name="connsiteY1" fmla="*/ 603849 h 613400"/>
              <a:gd name="connsiteX2" fmla="*/ 508959 w 815503"/>
              <a:gd name="connsiteY2" fmla="*/ 577969 h 613400"/>
              <a:gd name="connsiteX3" fmla="*/ 595223 w 815503"/>
              <a:gd name="connsiteY3" fmla="*/ 543464 h 613400"/>
              <a:gd name="connsiteX4" fmla="*/ 629728 w 815503"/>
              <a:gd name="connsiteY4" fmla="*/ 526211 h 613400"/>
              <a:gd name="connsiteX5" fmla="*/ 681487 w 815503"/>
              <a:gd name="connsiteY5" fmla="*/ 474452 h 613400"/>
              <a:gd name="connsiteX6" fmla="*/ 767751 w 815503"/>
              <a:gd name="connsiteY6" fmla="*/ 362309 h 613400"/>
              <a:gd name="connsiteX7" fmla="*/ 793630 w 815503"/>
              <a:gd name="connsiteY7" fmla="*/ 284671 h 613400"/>
              <a:gd name="connsiteX8" fmla="*/ 810883 w 815503"/>
              <a:gd name="connsiteY8" fmla="*/ 241539 h 613400"/>
              <a:gd name="connsiteX9" fmla="*/ 776377 w 815503"/>
              <a:gd name="connsiteY9" fmla="*/ 0 h 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5503" h="613400">
                <a:moveTo>
                  <a:pt x="0" y="595222"/>
                </a:moveTo>
                <a:cubicBezTo>
                  <a:pt x="14377" y="598098"/>
                  <a:pt x="28470" y="603849"/>
                  <a:pt x="43132" y="603849"/>
                </a:cubicBezTo>
                <a:cubicBezTo>
                  <a:pt x="297260" y="603849"/>
                  <a:pt x="349697" y="637692"/>
                  <a:pt x="508959" y="577969"/>
                </a:cubicBezTo>
                <a:cubicBezTo>
                  <a:pt x="537957" y="567095"/>
                  <a:pt x="567523" y="557314"/>
                  <a:pt x="595223" y="543464"/>
                </a:cubicBezTo>
                <a:cubicBezTo>
                  <a:pt x="606725" y="537713"/>
                  <a:pt x="619687" y="534244"/>
                  <a:pt x="629728" y="526211"/>
                </a:cubicBezTo>
                <a:cubicBezTo>
                  <a:pt x="648781" y="510969"/>
                  <a:pt x="664937" y="492381"/>
                  <a:pt x="681487" y="474452"/>
                </a:cubicBezTo>
                <a:cubicBezTo>
                  <a:pt x="711523" y="441913"/>
                  <a:pt x="746084" y="402032"/>
                  <a:pt x="767751" y="362309"/>
                </a:cubicBezTo>
                <a:cubicBezTo>
                  <a:pt x="790896" y="319877"/>
                  <a:pt x="780109" y="325235"/>
                  <a:pt x="793630" y="284671"/>
                </a:cubicBezTo>
                <a:cubicBezTo>
                  <a:pt x="798527" y="269981"/>
                  <a:pt x="805132" y="255916"/>
                  <a:pt x="810883" y="241539"/>
                </a:cubicBezTo>
                <a:cubicBezTo>
                  <a:pt x="801658" y="20140"/>
                  <a:pt x="843701" y="89761"/>
                  <a:pt x="776377" y="0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477AFDA5-F437-42C7-0CF5-FC81AFAB1433}"/>
              </a:ext>
            </a:extLst>
          </p:cNvPr>
          <p:cNvSpPr/>
          <p:nvPr/>
        </p:nvSpPr>
        <p:spPr>
          <a:xfrm>
            <a:off x="4928558" y="3134262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908B6DF6-BC65-666E-521E-35B7C71305F5}"/>
              </a:ext>
            </a:extLst>
          </p:cNvPr>
          <p:cNvSpPr/>
          <p:nvPr/>
        </p:nvSpPr>
        <p:spPr>
          <a:xfrm>
            <a:off x="5736565" y="3088254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0FA4880-136D-B622-9A20-2329A0AF2548}"/>
              </a:ext>
            </a:extLst>
          </p:cNvPr>
          <p:cNvSpPr/>
          <p:nvPr/>
        </p:nvSpPr>
        <p:spPr>
          <a:xfrm>
            <a:off x="6561825" y="3085378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952C79A-58BB-9CAC-2B6C-C3C062F85FD9}"/>
              </a:ext>
            </a:extLst>
          </p:cNvPr>
          <p:cNvSpPr/>
          <p:nvPr/>
        </p:nvSpPr>
        <p:spPr>
          <a:xfrm>
            <a:off x="7372708" y="3085378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CAF4E135-517A-BACE-6D26-0075427BFB6F}"/>
              </a:ext>
            </a:extLst>
          </p:cNvPr>
          <p:cNvSpPr/>
          <p:nvPr/>
        </p:nvSpPr>
        <p:spPr>
          <a:xfrm>
            <a:off x="8123207" y="3137137"/>
            <a:ext cx="362308" cy="69013"/>
          </a:xfrm>
          <a:custGeom>
            <a:avLst/>
            <a:gdLst>
              <a:gd name="connsiteX0" fmla="*/ 0 w 388188"/>
              <a:gd name="connsiteY0" fmla="*/ 155276 h 155276"/>
              <a:gd name="connsiteX1" fmla="*/ 198407 w 388188"/>
              <a:gd name="connsiteY1" fmla="*/ 69012 h 155276"/>
              <a:gd name="connsiteX2" fmla="*/ 293298 w 388188"/>
              <a:gd name="connsiteY2" fmla="*/ 25879 h 155276"/>
              <a:gd name="connsiteX3" fmla="*/ 345056 w 388188"/>
              <a:gd name="connsiteY3" fmla="*/ 8627 h 155276"/>
              <a:gd name="connsiteX4" fmla="*/ 388188 w 388188"/>
              <a:gd name="connsiteY4" fmla="*/ 0 h 15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88" h="155276">
                <a:moveTo>
                  <a:pt x="0" y="155276"/>
                </a:moveTo>
                <a:lnTo>
                  <a:pt x="198407" y="69012"/>
                </a:lnTo>
                <a:cubicBezTo>
                  <a:pt x="230196" y="54988"/>
                  <a:pt x="260336" y="36866"/>
                  <a:pt x="293298" y="25879"/>
                </a:cubicBezTo>
                <a:cubicBezTo>
                  <a:pt x="310551" y="20128"/>
                  <a:pt x="327511" y="13412"/>
                  <a:pt x="345056" y="8627"/>
                </a:cubicBezTo>
                <a:cubicBezTo>
                  <a:pt x="359201" y="4769"/>
                  <a:pt x="388188" y="0"/>
                  <a:pt x="38818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85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EB93B1-E298-4208-E13D-2A66335E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43" y="1613141"/>
            <a:ext cx="7366959" cy="3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7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D9B05-40DD-F93F-69D6-CB256E55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We take a tree structure graph, but you can apply BFS Algorithm on any type of 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AF563-52CF-3A6D-18FF-A0509647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65" y="1789014"/>
            <a:ext cx="8091307" cy="477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F32668-E799-F9A1-B2E1-89800C48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07" y="2986544"/>
            <a:ext cx="7789653" cy="422011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84821" y="1843129"/>
            <a:ext cx="556591" cy="3975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82286" y="1843129"/>
            <a:ext cx="556591" cy="3975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744864" y="1836167"/>
            <a:ext cx="556591" cy="3975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4282" y="1042946"/>
            <a:ext cx="556591" cy="3975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70892" y="1106557"/>
            <a:ext cx="556591" cy="3975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49834" y="1042946"/>
            <a:ext cx="556591" cy="3975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016779" y="1042946"/>
            <a:ext cx="556591" cy="3975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Connector 12"/>
          <p:cNvCxnSpPr>
            <a:stCxn id="5" idx="1"/>
            <a:endCxn id="8" idx="4"/>
          </p:cNvCxnSpPr>
          <p:nvPr/>
        </p:nvCxnSpPr>
        <p:spPr>
          <a:xfrm flipH="1" flipV="1">
            <a:off x="3062578" y="1440512"/>
            <a:ext cx="803754" cy="460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5" idx="6"/>
          </p:cNvCxnSpPr>
          <p:nvPr/>
        </p:nvCxnSpPr>
        <p:spPr>
          <a:xfrm flipH="1">
            <a:off x="4341412" y="2041912"/>
            <a:ext cx="3340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6"/>
          </p:cNvCxnSpPr>
          <p:nvPr/>
        </p:nvCxnSpPr>
        <p:spPr>
          <a:xfrm flipH="1">
            <a:off x="8238877" y="2034950"/>
            <a:ext cx="2505987" cy="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3"/>
          </p:cNvCxnSpPr>
          <p:nvPr/>
        </p:nvCxnSpPr>
        <p:spPr>
          <a:xfrm flipV="1">
            <a:off x="4208892" y="1445901"/>
            <a:ext cx="843511" cy="459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1"/>
          </p:cNvCxnSpPr>
          <p:nvPr/>
        </p:nvCxnSpPr>
        <p:spPr>
          <a:xfrm flipH="1" flipV="1">
            <a:off x="6693992" y="1382291"/>
            <a:ext cx="1069805" cy="519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7"/>
          </p:cNvCxnSpPr>
          <p:nvPr/>
        </p:nvCxnSpPr>
        <p:spPr>
          <a:xfrm flipH="1">
            <a:off x="8157366" y="1340458"/>
            <a:ext cx="1069805" cy="560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15595-FB60-6BA7-5D7F-3CDBA188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5" y="365125"/>
            <a:ext cx="11915955" cy="2076150"/>
          </a:xfrm>
        </p:spPr>
        <p:txBody>
          <a:bodyPr>
            <a:normAutofit/>
          </a:bodyPr>
          <a:lstStyle/>
          <a:p>
            <a:r>
              <a:rPr lang="en-US" dirty="0"/>
              <a:t>We can visit level wise, such as first we visit start from A than go to A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B, A</a:t>
            </a:r>
            <a:r>
              <a:rPr lang="en-US" dirty="0">
                <a:sym typeface="Symbol" panose="05050102010706020507" pitchFamily="18" charset="2"/>
              </a:rPr>
              <a:t>C, </a:t>
            </a:r>
            <a:r>
              <a:rPr lang="en-US" dirty="0"/>
              <a:t>A</a:t>
            </a:r>
            <a:r>
              <a:rPr lang="en-US" dirty="0">
                <a:sym typeface="Symbol" panose="05050102010706020507" pitchFamily="18" charset="2"/>
              </a:rPr>
              <a:t>D, BE, BF, CG, DH, DI, H</a:t>
            </a:r>
            <a:r>
              <a:rPr lang="en-US" dirty="0"/>
              <a:t>A</a:t>
            </a:r>
            <a:r>
              <a:rPr lang="en-US" dirty="0">
                <a:sym typeface="Symbol" panose="05050102010706020507" pitchFamily="18" charset="2"/>
              </a:rPr>
              <a:t>J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118EAA-AA74-7D3B-BCB1-92682172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02" y="2773122"/>
            <a:ext cx="6343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6F1A05-36A7-74C0-D460-8FD3A546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1781175"/>
            <a:ext cx="4257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D78A4-6A73-1D45-9D2D-7EF7F67C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Breadth First Search Algorithm (BFS)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B515D26-9E40-AB57-AB56-8D3D0D65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412" y="2110581"/>
            <a:ext cx="5591175" cy="3781425"/>
          </a:xfrm>
        </p:spPr>
      </p:pic>
    </p:spTree>
    <p:extLst>
      <p:ext uri="{BB962C8B-B14F-4D97-AF65-F5344CB8AC3E}">
        <p14:creationId xmlns:p14="http://schemas.microsoft.com/office/powerpoint/2010/main" val="340446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562FD7-8377-D5F4-EE8F-BA572B92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443037"/>
            <a:ext cx="47529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3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DF858F-0E93-5BA6-4698-4BF45673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700212"/>
            <a:ext cx="6724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2FAA98-C09B-430A-58B1-DE40641F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1500187"/>
            <a:ext cx="4238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3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AFFEA0-974C-E2B5-BD39-0528E469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81740"/>
              </p:ext>
            </p:extLst>
          </p:nvPr>
        </p:nvGraphicFramePr>
        <p:xfrm>
          <a:off x="582763" y="219478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157223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75475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128888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921422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9861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5674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564388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522086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31477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991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69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CCEED-6FE2-07C8-A8E8-2ED61611323B}"/>
              </a:ext>
            </a:extLst>
          </p:cNvPr>
          <p:cNvSpPr txBox="1"/>
          <p:nvPr/>
        </p:nvSpPr>
        <p:spPr>
          <a:xfrm>
            <a:off x="552091" y="0"/>
            <a:ext cx="696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/>
                </a:solidFill>
              </a:rPr>
              <a:t>FIRST ITERATION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E04222-3B90-4D0F-2F22-5720A289D65B}"/>
              </a:ext>
            </a:extLst>
          </p:cNvPr>
          <p:cNvSpPr/>
          <p:nvPr/>
        </p:nvSpPr>
        <p:spPr>
          <a:xfrm>
            <a:off x="4960189" y="3562713"/>
            <a:ext cx="491706" cy="5348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0282D1-EB41-C713-F15B-1F450241A0C1}"/>
              </a:ext>
            </a:extLst>
          </p:cNvPr>
          <p:cNvSpPr txBox="1"/>
          <p:nvPr/>
        </p:nvSpPr>
        <p:spPr>
          <a:xfrm>
            <a:off x="0" y="2079769"/>
            <a:ext cx="722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392CFC1-7527-29F8-7EE4-DC5699C8673A}"/>
              </a:ext>
            </a:extLst>
          </p:cNvPr>
          <p:cNvSpPr txBox="1"/>
          <p:nvPr/>
        </p:nvSpPr>
        <p:spPr>
          <a:xfrm>
            <a:off x="595224" y="862642"/>
            <a:ext cx="870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 A, put in Q, and Draw graph node of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CD150F-3633-3354-D2A0-8D081E28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42" y="344247"/>
            <a:ext cx="2866845" cy="26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1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1027</Words>
  <Application>Microsoft Office PowerPoint</Application>
  <PresentationFormat>Widescreen</PresentationFormat>
  <Paragraphs>394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BFS and DFS both are Graph Traversal Method</vt:lpstr>
      <vt:lpstr>PowerPoint Presentation</vt:lpstr>
      <vt:lpstr>PowerPoint Presentation</vt:lpstr>
      <vt:lpstr>Breadth First Search Algorithm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take a tree structure graph, but you can apply BFS Algorithm on any type of Graph.</vt:lpstr>
      <vt:lpstr>We can visit level wise, such as first we visit start from A than go to AB, AC, AD, BE, BF, CG, DH, DI, HAJ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3</cp:revision>
  <dcterms:created xsi:type="dcterms:W3CDTF">2023-03-21T14:13:33Z</dcterms:created>
  <dcterms:modified xsi:type="dcterms:W3CDTF">2024-04-21T16:33:53Z</dcterms:modified>
</cp:coreProperties>
</file>