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943-3F95-7F2A-E3D4-8F5998F6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2FE39-37C1-F66D-3725-D3E582EB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088B-6A2B-A10A-4CF6-202F07B3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28E3-1F5E-C142-C7FB-2E45183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E38AE-F715-3654-6550-0801A413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4C0B-8CD7-4653-1EEE-898983DB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36524-6405-9F9A-BC79-54CA97B1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AE84-3C27-5615-FD20-52EFB57E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156F-A87C-7ADB-3A8A-D679DB1E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BEA7-3A6F-DB4B-E94A-32FE72BB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ED8E4-BD3E-9EB7-572D-6AFB3B6F9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8218-9FEA-592F-71AB-BAED4873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EC8C-1F41-8DB5-DDD7-68A0D09F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A9BE-B5A5-7BC5-9BC6-C2761659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2552-AC7E-FA6A-BBC0-2EED510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F930-A248-513E-512D-C0665568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3A14-5D1C-B5A5-D72A-BF4933D9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E046-859B-8A40-65E0-713C2F1A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9F0E-025B-6983-F8C3-343247B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9CE0-0AD6-68E6-94F3-B856DA9E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C81-32C3-3300-BCFD-6241A5BE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D4C0-66E2-E98A-C324-BB275433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7A93-9653-577A-7369-1A3C1BAC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54BC-5A01-DCD2-7F83-B158255A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DA02-54DF-4133-F663-1F7975C5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01EA-FC0A-1B69-76D3-5F33C7D4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ABD1-A5C5-DFC2-5FC3-2E25B3FF6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7BB9-CA27-3900-EA7D-6E39976D2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A579-7E81-BE7A-C372-F11E99F3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D6E33-633A-7020-639A-094F171F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2AF9-0BBB-DBA0-84A8-DB973644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D77A-96A3-9032-39E5-DF303B67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B23E-9C9B-E38F-2881-C6A7C033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EAE21-9A95-88E4-8612-16C6327BD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E2D34-E5B8-FD3A-01AA-03162637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3FA63-63D6-3572-31F7-1500B450D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F6EEC-C099-AFE9-48F5-D49A98CC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43743-BE14-D031-FF05-F6F58345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45D0E-5CC9-28E1-860C-2ADA93EC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3BA4-5083-27F6-8BA5-1377575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73D76-E1EE-6547-1CC6-7DE12D5F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38ED-63DE-46C2-A913-FC3A7DB9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A3C9F-337A-A458-6BE0-24DC8BF0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EA649-C98C-CCB6-DBF9-77B3DF8F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28764-D5A3-A592-F653-E763223B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DA748-A318-3612-9666-1AB03BB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283-1B5B-8149-4BDF-9A711E27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1EDA-C0BA-85F0-9FF9-A3C0E7E8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28B10-CFE8-5D82-CF16-D96F429C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5F94-5EF0-4C60-F164-4961E2B1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5E56-6376-98C7-AB0C-B3FEA1B7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C459-E754-FF23-EEE1-A8FA0C21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5EDD-860F-7019-6FB8-C77E1852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D5382-D273-EC61-5FFB-D4C2B534E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7C613-9BD0-05FD-9292-EEEF7D0F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1E0A-EAE6-07CE-0921-F884D264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00BB-F73D-6F4C-AB36-65237FBA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3A6DE-A31E-4D8C-7C10-73A658AE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C1389-5813-A29C-2031-06D76DCD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2C32-76BA-784E-54A2-4434546A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F1C0-1924-6733-CFF9-0A1C2D6D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B6EE-1A38-48E1-9142-7374738A65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2ED1-98B0-6DE8-98EE-C39F3E8A3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715C-A7D9-8239-5366-362BD9ADD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80FC-CAA2-4F99-81FD-FD6A8B52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XasZyx0Z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69DC01-8805-9A7C-971C-1CAF3FE1C747}"/>
              </a:ext>
            </a:extLst>
          </p:cNvPr>
          <p:cNvSpPr/>
          <p:nvPr/>
        </p:nvSpPr>
        <p:spPr>
          <a:xfrm>
            <a:off x="4054414" y="127217"/>
            <a:ext cx="3718159" cy="265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Graph Traversal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573CF9-B815-9A08-6C68-8C8525A3024D}"/>
              </a:ext>
            </a:extLst>
          </p:cNvPr>
          <p:cNvSpPr/>
          <p:nvPr/>
        </p:nvSpPr>
        <p:spPr>
          <a:xfrm>
            <a:off x="888521" y="3424686"/>
            <a:ext cx="1871932" cy="13802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is a technique used for searching a vertex in Graph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7F59FC-304D-F060-4C26-08A07CBE9B12}"/>
              </a:ext>
            </a:extLst>
          </p:cNvPr>
          <p:cNvSpPr/>
          <p:nvPr/>
        </p:nvSpPr>
        <p:spPr>
          <a:xfrm>
            <a:off x="9650083" y="2748950"/>
            <a:ext cx="2219864" cy="1477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is also used to decide the order of vertices to be visited in the search process.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A51434-4871-5EAE-BEC8-96070BC3ACDC}"/>
              </a:ext>
            </a:extLst>
          </p:cNvPr>
          <p:cNvSpPr/>
          <p:nvPr/>
        </p:nvSpPr>
        <p:spPr>
          <a:xfrm rot="2135292">
            <a:off x="7614148" y="1986715"/>
            <a:ext cx="2364569" cy="40544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975C27-F95A-6CC0-9B55-530F4991CC6C}"/>
              </a:ext>
            </a:extLst>
          </p:cNvPr>
          <p:cNvSpPr/>
          <p:nvPr/>
        </p:nvSpPr>
        <p:spPr>
          <a:xfrm rot="7472752">
            <a:off x="2159378" y="2311643"/>
            <a:ext cx="2364569" cy="40544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0E18-8A1B-9910-7934-48B09D0D62A5}"/>
              </a:ext>
            </a:extLst>
          </p:cNvPr>
          <p:cNvSpPr/>
          <p:nvPr/>
        </p:nvSpPr>
        <p:spPr>
          <a:xfrm>
            <a:off x="2415396" y="5244860"/>
            <a:ext cx="1984076" cy="1112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DFS (Depth First Search)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2F0C4-F804-7EE3-CDF5-BED52D15DADA}"/>
              </a:ext>
            </a:extLst>
          </p:cNvPr>
          <p:cNvSpPr/>
          <p:nvPr/>
        </p:nvSpPr>
        <p:spPr>
          <a:xfrm>
            <a:off x="7950679" y="5233358"/>
            <a:ext cx="1984076" cy="1112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BFS (Breadth First Search) Algorithm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024BC46-35EA-CD6B-B9E0-E59F2F9011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rot="5400000">
            <a:off x="3431200" y="2762566"/>
            <a:ext cx="2458528" cy="250606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704A1CC-7F2B-CE18-545F-3ECEEDED5704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rot="16200000" flipH="1">
            <a:off x="6204592" y="2495233"/>
            <a:ext cx="2447026" cy="3029223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0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F9D-4FE0-A969-1B64-EB8217E7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Difference Between BFS and DFS Algorithm</a:t>
            </a:r>
          </a:p>
        </p:txBody>
      </p:sp>
      <p:pic>
        <p:nvPicPr>
          <p:cNvPr id="1026" name="Picture 2" descr="Computer science: Stacks and Queues | Highbrow">
            <a:extLst>
              <a:ext uri="{FF2B5EF4-FFF2-40B4-BE49-F238E27FC236}">
                <a16:creationId xmlns:a16="http://schemas.microsoft.com/office/drawing/2014/main" id="{DBDE86A0-90F6-7B59-2DB7-3B1E5883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47" y="4215386"/>
            <a:ext cx="4304680" cy="22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 Started with Stack, Queue, and Deque in Python | Level Up Coding">
            <a:extLst>
              <a:ext uri="{FF2B5EF4-FFF2-40B4-BE49-F238E27FC236}">
                <a16:creationId xmlns:a16="http://schemas.microsoft.com/office/drawing/2014/main" id="{3A8037EB-A557-0422-8D82-5471D78A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32" y="4442603"/>
            <a:ext cx="4873745" cy="22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5EAF1A0-055E-3F7A-5FC0-ECB06AE8596E}"/>
              </a:ext>
            </a:extLst>
          </p:cNvPr>
          <p:cNvSpPr/>
          <p:nvPr/>
        </p:nvSpPr>
        <p:spPr>
          <a:xfrm>
            <a:off x="181154" y="1388852"/>
            <a:ext cx="3295290" cy="28380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t"/>
            <a:r>
              <a:rPr lang="en-US" sz="2800" b="1" dirty="0">
                <a:solidFill>
                  <a:srgbClr val="000000"/>
                </a:solidFill>
                <a:effectLst/>
              </a:rPr>
              <a:t>BFS (FIFO Principle) uses a Queue to find the shortest path.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454C3-661D-B56F-2123-19DA6BFE7192}"/>
              </a:ext>
            </a:extLst>
          </p:cNvPr>
          <p:cNvSpPr/>
          <p:nvPr/>
        </p:nvSpPr>
        <p:spPr>
          <a:xfrm>
            <a:off x="7418718" y="1135811"/>
            <a:ext cx="4339086" cy="28668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DFS (LIFO Principle) uses a Stack to find the shortest path.</a:t>
            </a:r>
            <a:endParaRPr lang="en-US" sz="32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889-DF49-9FA9-E097-AC2B09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Spanning Tree</a:t>
            </a:r>
          </a:p>
        </p:txBody>
      </p:sp>
      <p:pic>
        <p:nvPicPr>
          <p:cNvPr id="2050" name="Picture 2" descr="Spanning Tree - javatpoint">
            <a:extLst>
              <a:ext uri="{FF2B5EF4-FFF2-40B4-BE49-F238E27FC236}">
                <a16:creationId xmlns:a16="http://schemas.microsoft.com/office/drawing/2014/main" id="{04A35A67-0796-8743-9EB2-0499835E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40" y="3040326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74FE4-CD0E-C737-9840-A9881128D8F5}"/>
              </a:ext>
            </a:extLst>
          </p:cNvPr>
          <p:cNvSpPr txBox="1"/>
          <p:nvPr/>
        </p:nvSpPr>
        <p:spPr>
          <a:xfrm>
            <a:off x="414068" y="1604513"/>
            <a:ext cx="1118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Spanning Tree is a graph without cycle or closed loop is called as a Spanning Tree.</a:t>
            </a:r>
          </a:p>
        </p:txBody>
      </p:sp>
      <p:pic>
        <p:nvPicPr>
          <p:cNvPr id="2054" name="Picture 6" descr="Spanning Tree in Data Structure - TechVidvan">
            <a:extLst>
              <a:ext uri="{FF2B5EF4-FFF2-40B4-BE49-F238E27FC236}">
                <a16:creationId xmlns:a16="http://schemas.microsoft.com/office/drawing/2014/main" id="{B6C71C19-F532-819D-8709-52B7B2DD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5" y="3110058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9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BFF819-1E4E-B845-1D14-1988178E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87" y="270236"/>
            <a:ext cx="10515600" cy="5320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Depth First Search (DFS)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6986D-40DB-6F56-812D-15C496213AF2}"/>
              </a:ext>
            </a:extLst>
          </p:cNvPr>
          <p:cNvSpPr txBox="1"/>
          <p:nvPr/>
        </p:nvSpPr>
        <p:spPr>
          <a:xfrm>
            <a:off x="181155" y="1121434"/>
            <a:ext cx="11559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600" dirty="0"/>
              <a:t>DFS traversal of a graph, that produces a Spanning Tree as a result, i.e., a graph without Lops.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600" dirty="0"/>
              <a:t>DFS used as a Stack in Data Structure with maximum size is the total number of vertices in the graph to implement DFS traversal of a graph.</a:t>
            </a:r>
          </a:p>
        </p:txBody>
      </p:sp>
    </p:spTree>
    <p:extLst>
      <p:ext uri="{BB962C8B-B14F-4D97-AF65-F5344CB8AC3E}">
        <p14:creationId xmlns:p14="http://schemas.microsoft.com/office/powerpoint/2010/main" val="195407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7B99A4D-BF59-CC00-9ADF-A5E74A390E9B}"/>
              </a:ext>
            </a:extLst>
          </p:cNvPr>
          <p:cNvSpPr/>
          <p:nvPr/>
        </p:nvSpPr>
        <p:spPr>
          <a:xfrm>
            <a:off x="3142803" y="1055307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5B1E6F-AC79-507D-F708-F31EEF2F2FD7}"/>
              </a:ext>
            </a:extLst>
          </p:cNvPr>
          <p:cNvSpPr/>
          <p:nvPr/>
        </p:nvSpPr>
        <p:spPr>
          <a:xfrm>
            <a:off x="5037739" y="1052431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6FB8BB-1A7D-0C36-ADF5-9E6BF4EC6AC0}"/>
              </a:ext>
            </a:extLst>
          </p:cNvPr>
          <p:cNvSpPr/>
          <p:nvPr/>
        </p:nvSpPr>
        <p:spPr>
          <a:xfrm>
            <a:off x="6892417" y="1017926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8ED5CC-9873-D91C-852E-257DBD98033D}"/>
              </a:ext>
            </a:extLst>
          </p:cNvPr>
          <p:cNvSpPr/>
          <p:nvPr/>
        </p:nvSpPr>
        <p:spPr>
          <a:xfrm>
            <a:off x="3148554" y="2881229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614D4-8603-6783-EA8B-66338EF5D347}"/>
              </a:ext>
            </a:extLst>
          </p:cNvPr>
          <p:cNvSpPr/>
          <p:nvPr/>
        </p:nvSpPr>
        <p:spPr>
          <a:xfrm>
            <a:off x="5043490" y="2869727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AD1678-A013-1CB9-CB80-39ADE87CC880}"/>
              </a:ext>
            </a:extLst>
          </p:cNvPr>
          <p:cNvSpPr/>
          <p:nvPr/>
        </p:nvSpPr>
        <p:spPr>
          <a:xfrm>
            <a:off x="6898166" y="2852474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37235C-EAB7-80E7-D1CC-E826E9AFF7B6}"/>
              </a:ext>
            </a:extLst>
          </p:cNvPr>
          <p:cNvSpPr/>
          <p:nvPr/>
        </p:nvSpPr>
        <p:spPr>
          <a:xfrm>
            <a:off x="8715467" y="1978334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859FC9-261B-9C00-D97B-4D3C87530A2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632330" y="1297195"/>
            <a:ext cx="1405409" cy="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3CC451-3F6A-FE32-9544-3E072373C9F5}"/>
              </a:ext>
            </a:extLst>
          </p:cNvPr>
          <p:cNvCxnSpPr>
            <a:cxnSpLocks/>
          </p:cNvCxnSpPr>
          <p:nvPr/>
        </p:nvCxnSpPr>
        <p:spPr>
          <a:xfrm flipV="1">
            <a:off x="5518640" y="1294319"/>
            <a:ext cx="1405409" cy="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DC2093-4ABB-3CE8-98D8-5AF2AC383BA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638081" y="3114491"/>
            <a:ext cx="1405409" cy="11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F6D01C-6452-D535-0834-9DD135625B4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533017" y="3097238"/>
            <a:ext cx="1365149" cy="17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A6E110-A4A3-FC84-F9DF-039943A7873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387567" y="1544834"/>
            <a:ext cx="5751" cy="1336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1414FD-382D-3B30-ACE0-D4BDCF01D09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282503" y="1550585"/>
            <a:ext cx="5751" cy="1319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2D02E9-25CE-DD1E-B7FC-40E6C446EE30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7137181" y="1507453"/>
            <a:ext cx="5749" cy="1345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46F09-5D62-658D-9FB7-B72291B2992A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3560640" y="1473144"/>
            <a:ext cx="1482850" cy="1641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A06F7F-3D51-F39B-434F-5C905ECE4472}"/>
              </a:ext>
            </a:extLst>
          </p:cNvPr>
          <p:cNvCxnSpPr>
            <a:cxnSpLocks/>
            <a:stCxn id="8" idx="4"/>
            <a:endCxn id="10" idx="6"/>
          </p:cNvCxnSpPr>
          <p:nvPr/>
        </p:nvCxnSpPr>
        <p:spPr>
          <a:xfrm flipH="1">
            <a:off x="5533017" y="1507453"/>
            <a:ext cx="1604164" cy="160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712BF9-3F27-0EF8-AEF5-58E5AFD2CB95}"/>
              </a:ext>
            </a:extLst>
          </p:cNvPr>
          <p:cNvCxnSpPr>
            <a:cxnSpLocks/>
            <a:stCxn id="8" idx="4"/>
            <a:endCxn id="12" idx="2"/>
          </p:cNvCxnSpPr>
          <p:nvPr/>
        </p:nvCxnSpPr>
        <p:spPr>
          <a:xfrm>
            <a:off x="7137181" y="1507453"/>
            <a:ext cx="1578286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74923-DAAF-CC3E-81C8-1C6704B11C53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7142930" y="2223098"/>
            <a:ext cx="1572537" cy="629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06709-E726-CCDF-0FBA-D45742BD33AE}"/>
              </a:ext>
            </a:extLst>
          </p:cNvPr>
          <p:cNvSpPr txBox="1"/>
          <p:nvPr/>
        </p:nvSpPr>
        <p:spPr>
          <a:xfrm>
            <a:off x="310549" y="103517"/>
            <a:ext cx="1135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Q:	Apply the DFS Algorithm on the below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D65B5-E3D0-D23D-5189-66DF7D96419D}"/>
              </a:ext>
            </a:extLst>
          </p:cNvPr>
          <p:cNvSpPr txBox="1"/>
          <p:nvPr/>
        </p:nvSpPr>
        <p:spPr>
          <a:xfrm>
            <a:off x="3211183" y="433557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https://www.youtube.com/watch?v=UxXasZyx0Z0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0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Difference Between BFS and DFS Algorithm</vt:lpstr>
      <vt:lpstr>Spanning Tree</vt:lpstr>
      <vt:lpstr>Depth First Search (DFS)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2023-03-28T16:42:28Z</dcterms:created>
  <dcterms:modified xsi:type="dcterms:W3CDTF">2023-03-28T17:33:37Z</dcterms:modified>
</cp:coreProperties>
</file>