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F45FB-9C8A-4CDD-A31B-04E1FD8E7E75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619E-ED19-4A42-AF67-AE70635F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7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F45FB-9C8A-4CDD-A31B-04E1FD8E7E75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619E-ED19-4A42-AF67-AE70635F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28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F45FB-9C8A-4CDD-A31B-04E1FD8E7E75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619E-ED19-4A42-AF67-AE70635F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1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F45FB-9C8A-4CDD-A31B-04E1FD8E7E75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619E-ED19-4A42-AF67-AE70635F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9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F45FB-9C8A-4CDD-A31B-04E1FD8E7E75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619E-ED19-4A42-AF67-AE70635F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F45FB-9C8A-4CDD-A31B-04E1FD8E7E75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619E-ED19-4A42-AF67-AE70635F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F45FB-9C8A-4CDD-A31B-04E1FD8E7E75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619E-ED19-4A42-AF67-AE70635F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0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F45FB-9C8A-4CDD-A31B-04E1FD8E7E75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619E-ED19-4A42-AF67-AE70635F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F45FB-9C8A-4CDD-A31B-04E1FD8E7E75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619E-ED19-4A42-AF67-AE70635F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4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F45FB-9C8A-4CDD-A31B-04E1FD8E7E75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619E-ED19-4A42-AF67-AE70635F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9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F45FB-9C8A-4CDD-A31B-04E1FD8E7E75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5619E-ED19-4A42-AF67-AE70635F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8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F45FB-9C8A-4CDD-A31B-04E1FD8E7E75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5619E-ED19-4A42-AF67-AE70635F3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3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349" y="307999"/>
            <a:ext cx="11290853" cy="959386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KNN (K Nearest Neighbor Algorithm)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48301" y="1323128"/>
                <a:ext cx="10702161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𝐸𝑢𝑐𝑙𝑒𝑎𝑑𝑖𝑎𝑛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𝐷𝑖𝑠𝑡𝑎𝑛𝑐𝑒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𝐹𝑜𝑟𝑚𝑢𝑙𝑎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01" y="1323128"/>
                <a:ext cx="10702161" cy="5218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1446303"/>
                  </p:ext>
                </p:extLst>
              </p:nvPr>
            </p:nvGraphicFramePr>
            <p:xfrm>
              <a:off x="612277" y="2034986"/>
              <a:ext cx="10866708" cy="31493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16677"/>
                    <a:gridCol w="2716677"/>
                    <a:gridCol w="2716677"/>
                    <a:gridCol w="2716677"/>
                  </a:tblGrid>
                  <a:tr h="524889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K = 3</a:t>
                          </a:r>
                          <a:endParaRPr lang="en-US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248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S.NO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﷮1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Class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248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False (F)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248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False (F)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248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True (T)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248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True (T)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1446303"/>
                  </p:ext>
                </p:extLst>
              </p:nvPr>
            </p:nvGraphicFramePr>
            <p:xfrm>
              <a:off x="612277" y="2034986"/>
              <a:ext cx="10866708" cy="31493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16677"/>
                    <a:gridCol w="2716677"/>
                    <a:gridCol w="2716677"/>
                    <a:gridCol w="2716677"/>
                  </a:tblGrid>
                  <a:tr h="524889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K = 3</a:t>
                          </a:r>
                          <a:endParaRPr lang="en-US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248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S.NO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24" t="-104598" r="-200897" b="-398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224" t="-104598" r="-100897" b="-398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Class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248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False (F)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248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False (F)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248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True (T)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248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True (T)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997657" y="6056118"/>
                <a:ext cx="644000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𝑃𝑟𝑒𝑑𝑖𝑐𝑡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𝑏𝑒𝑙𝑜𝑛𝑔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𝑐𝑙𝑎𝑠𝑠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57" y="6056118"/>
                <a:ext cx="6440007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62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334" y="143452"/>
            <a:ext cx="11290853" cy="641699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solidFill>
                  <a:srgbClr val="7030A0"/>
                </a:solidFill>
              </a:rPr>
              <a:t>KNN (K Nearest Neighbor Algorithm)</a:t>
            </a:r>
            <a:endParaRPr lang="en-US" sz="5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16334" y="759626"/>
                <a:ext cx="10266144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𝐸𝑢𝑐𝑙𝑒𝑎𝑑𝑖𝑎𝑛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𝐷𝑖𝑠𝑡𝑎𝑛𝑐𝑒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𝐹𝑜𝑟𝑚𝑢𝑙𝑎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34" y="759626"/>
                <a:ext cx="10266144" cy="5218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3619738"/>
                  </p:ext>
                </p:extLst>
              </p:nvPr>
            </p:nvGraphicFramePr>
            <p:xfrm>
              <a:off x="7788728" y="1888976"/>
              <a:ext cx="3751216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7804"/>
                    <a:gridCol w="768532"/>
                    <a:gridCol w="849086"/>
                    <a:gridCol w="1195794"/>
                  </a:tblGrid>
                  <a:tr h="323226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K = 3</a:t>
                          </a:r>
                          <a:endParaRPr lang="en-US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2322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S.NO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﷮1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Class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2322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False (F)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2322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False (F)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2322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True (T)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2322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True (T)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3619738"/>
                  </p:ext>
                </p:extLst>
              </p:nvPr>
            </p:nvGraphicFramePr>
            <p:xfrm>
              <a:off x="7788728" y="1888976"/>
              <a:ext cx="3751216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7804"/>
                    <a:gridCol w="768532"/>
                    <a:gridCol w="849086"/>
                    <a:gridCol w="1195794"/>
                  </a:tblGrid>
                  <a:tr h="36576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K = 3</a:t>
                          </a:r>
                          <a:endParaRPr lang="en-US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S.NO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2047" t="-108333" r="-267717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2878" t="-108333" r="-144604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Class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False (F)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False (F)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True (T)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True (T)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6993011" y="1357910"/>
                <a:ext cx="47141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𝑃𝑟𝑒𝑑𝑖𝑐𝑡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𝑏𝑒𝑙𝑜𝑛𝑔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𝑐𝑙𝑎𝑠𝑠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011" y="1357910"/>
                <a:ext cx="4714176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r="-64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77586" y="1524564"/>
                <a:ext cx="6125330" cy="372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−7)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86" y="1524564"/>
                <a:ext cx="6125330" cy="372731"/>
              </a:xfrm>
              <a:prstGeom prst="rect">
                <a:avLst/>
              </a:prstGeom>
              <a:blipFill rotWithShape="0">
                <a:blip r:embed="rId5"/>
                <a:stretch>
                  <a:fillRect l="-598" b="-29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53426" y="1953521"/>
                <a:ext cx="3443187" cy="372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(−4)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26" y="1953521"/>
                <a:ext cx="3443187" cy="372731"/>
              </a:xfrm>
              <a:prstGeom prst="rect">
                <a:avLst/>
              </a:prstGeom>
              <a:blipFill rotWithShape="0">
                <a:blip r:embed="rId6"/>
                <a:stretch>
                  <a:fillRect l="-1418" r="-1241" b="-27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97287" y="1207323"/>
            <a:ext cx="151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Step-01:</a:t>
            </a:r>
            <a:endParaRPr lang="en-US" b="1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95218" y="3193421"/>
                <a:ext cx="4855625" cy="372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(−4)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16+9</m:t>
                          </m:r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18" y="3193421"/>
                <a:ext cx="4855625" cy="372731"/>
              </a:xfrm>
              <a:prstGeom prst="rect">
                <a:avLst/>
              </a:prstGeom>
              <a:blipFill rotWithShape="0">
                <a:blip r:embed="rId7"/>
                <a:stretch>
                  <a:fillRect b="-29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53426" y="2416474"/>
            <a:ext cx="151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Step-02:</a:t>
            </a:r>
            <a:endParaRPr lang="en-US" b="1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95218" y="2742509"/>
                <a:ext cx="6240298" cy="372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−7)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18" y="2742509"/>
                <a:ext cx="6240298" cy="372731"/>
              </a:xfrm>
              <a:prstGeom prst="rect">
                <a:avLst/>
              </a:prstGeom>
              <a:blipFill rotWithShape="0">
                <a:blip r:embed="rId8"/>
                <a:stretch>
                  <a:fillRect b="-29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53426" y="4551803"/>
                <a:ext cx="3114121" cy="372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26" y="4551803"/>
                <a:ext cx="3114121" cy="372731"/>
              </a:xfrm>
              <a:prstGeom prst="rect">
                <a:avLst/>
              </a:prstGeom>
              <a:blipFill rotWithShape="0">
                <a:blip r:embed="rId9"/>
                <a:stretch>
                  <a:fillRect l="-1569" r="-1373" b="-29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211546" y="3644333"/>
            <a:ext cx="151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Step-03:</a:t>
            </a:r>
            <a:endParaRPr lang="en-US" b="1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95218" y="4060513"/>
                <a:ext cx="6240298" cy="372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−3)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18" y="4060513"/>
                <a:ext cx="6240298" cy="372731"/>
              </a:xfrm>
              <a:prstGeom prst="rect">
                <a:avLst/>
              </a:prstGeom>
              <a:blipFill rotWithShape="0">
                <a:blip r:embed="rId10"/>
                <a:stretch>
                  <a:fillRect b="-29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311634" y="6034981"/>
                <a:ext cx="3982757" cy="372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=3.6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34" y="6034981"/>
                <a:ext cx="3982757" cy="372731"/>
              </a:xfrm>
              <a:prstGeom prst="rect">
                <a:avLst/>
              </a:prstGeom>
              <a:blipFill rotWithShape="0">
                <a:blip r:embed="rId11"/>
                <a:stretch>
                  <a:fillRect l="-919" r="-1072" b="-29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269754" y="5127511"/>
            <a:ext cx="151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Step-04:</a:t>
            </a:r>
            <a:endParaRPr lang="en-US" b="1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53426" y="5543691"/>
                <a:ext cx="6240298" cy="372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−1)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26" y="5543691"/>
                <a:ext cx="6240298" cy="372731"/>
              </a:xfrm>
              <a:prstGeom prst="rect">
                <a:avLst/>
              </a:prstGeom>
              <a:blipFill rotWithShape="0">
                <a:blip r:embed="rId12"/>
                <a:stretch>
                  <a:fillRect b="-27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787639" y="4435014"/>
                <a:ext cx="559758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Select the 3 (K=3) smallest values from Distance Formula is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 smtClean="0"/>
                  <a:t> = 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=4,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1600" dirty="0" smtClean="0"/>
              </a:p>
              <a:p>
                <a:r>
                  <a:rPr lang="en-US" sz="1600" dirty="0" smtClean="0"/>
                  <a:t>Therefore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 smtClean="0"/>
                  <a:t> obtained from S.NO: 03, which is belong to Class True.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/>
                  <a:t> obtained from S.NO: </a:t>
                </a:r>
                <a:r>
                  <a:rPr lang="en-US" sz="1600" dirty="0" smtClean="0"/>
                  <a:t>01, </a:t>
                </a:r>
                <a:r>
                  <a:rPr lang="en-US" sz="1600" dirty="0" smtClean="0"/>
                  <a:t>which is belong to Class </a:t>
                </a:r>
                <a:r>
                  <a:rPr lang="en-US" sz="1600" dirty="0" smtClean="0"/>
                  <a:t>False.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600" dirty="0" smtClean="0"/>
                  <a:t> obtained from S.NO: </a:t>
                </a:r>
                <a:r>
                  <a:rPr lang="en-US" sz="1600" dirty="0" smtClean="0"/>
                  <a:t>04, </a:t>
                </a:r>
                <a:r>
                  <a:rPr lang="en-US" sz="1600" dirty="0" smtClean="0"/>
                  <a:t>which is belong to Class True.</a:t>
                </a:r>
              </a:p>
              <a:p>
                <a:r>
                  <a:rPr lang="en-US" sz="1600" dirty="0" smtClean="0"/>
                  <a:t>So here 2 cases of True and one from False, finally predicted value </a:t>
                </a:r>
                <a:r>
                  <a:rPr lang="en-US" sz="1600" dirty="0" smtClean="0"/>
                  <a:t>is (x=3, y=7) belong to class True</a:t>
                </a:r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639" y="4435014"/>
                <a:ext cx="5597582" cy="2308324"/>
              </a:xfrm>
              <a:prstGeom prst="rect">
                <a:avLst/>
              </a:prstGeom>
              <a:blipFill rotWithShape="0">
                <a:blip r:embed="rId13"/>
                <a:stretch>
                  <a:fillRect l="-544" t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78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349" y="307999"/>
            <a:ext cx="11290853" cy="959386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KNN (K Nearest Neighbor Algorithm)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48301" y="1323128"/>
                <a:ext cx="10702161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𝐸𝑢𝑐𝑙𝑒𝑎𝑑𝑖𝑎𝑛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𝐷𝑖𝑠𝑡𝑎𝑛𝑐𝑒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𝐹𝑜𝑟𝑚𝑢𝑙𝑎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01" y="1323128"/>
                <a:ext cx="10702161" cy="5218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4003273"/>
                  </p:ext>
                </p:extLst>
              </p:nvPr>
            </p:nvGraphicFramePr>
            <p:xfrm>
              <a:off x="1155804" y="2164975"/>
              <a:ext cx="7377223" cy="37894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8369"/>
                    <a:gridCol w="2169372"/>
                    <a:gridCol w="2332131"/>
                    <a:gridCol w="2217351"/>
                  </a:tblGrid>
                  <a:tr h="524889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K = 3</a:t>
                          </a:r>
                          <a:endParaRPr lang="en-US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248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S.NO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/>
                            <a:t>English Marks</a:t>
                          </a:r>
                          <a:r>
                            <a:rPr lang="en-US" sz="1800" b="0" baseline="0" dirty="0" smtClean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﷮1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 smtClean="0"/>
                            <a:t>Math Marks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Result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248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Pass (P)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248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Fail (F)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248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Pass (P)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248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Pass (P)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248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Fail (F)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4003273"/>
                  </p:ext>
                </p:extLst>
              </p:nvPr>
            </p:nvGraphicFramePr>
            <p:xfrm>
              <a:off x="1155804" y="2164975"/>
              <a:ext cx="7377223" cy="37894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8369"/>
                    <a:gridCol w="2169372"/>
                    <a:gridCol w="2332131"/>
                    <a:gridCol w="2217351"/>
                  </a:tblGrid>
                  <a:tr h="524889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K = 3</a:t>
                          </a:r>
                          <a:endParaRPr lang="en-US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248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S.NO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618" t="-105814" r="-210955" b="-525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1410" t="-105814" r="-96084" b="-525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Result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248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Pass (P)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248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Fail (F)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248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Pass (P)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248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Pass (P)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Fail (F)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-576702" y="6118599"/>
                <a:ext cx="910972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𝑃𝑟𝑒𝑑𝑖𝑐𝑡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𝐸𝑛𝑔𝑙𝑖𝑠h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=8),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=6),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𝑒𝑖𝑡h𝑒𝑟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𝑠𝑡𝑢𝑑𝑒𝑛𝑡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𝐹𝑎𝑖𝑙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6702" y="6118599"/>
                <a:ext cx="910972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61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334" y="143452"/>
            <a:ext cx="11290853" cy="641699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solidFill>
                  <a:srgbClr val="7030A0"/>
                </a:solidFill>
              </a:rPr>
              <a:t>KNN (K Nearest Neighbor Algorithm)</a:t>
            </a:r>
            <a:endParaRPr lang="en-US" sz="5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0" y="714624"/>
                <a:ext cx="10266144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𝐸𝑢𝑐𝑙𝑒𝑎𝑑𝑖𝑎𝑛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𝐷𝑖𝑠𝑡𝑎𝑛𝑐𝑒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𝐹𝑜𝑟𝑚𝑢𝑙𝑎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14624"/>
                <a:ext cx="10266144" cy="5218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35535" y="1581737"/>
                <a:ext cx="6869829" cy="372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  <m:r>
                                <a:rPr lang="en-US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−6)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=2.82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35" y="1581737"/>
                <a:ext cx="6869829" cy="372731"/>
              </a:xfrm>
              <a:prstGeom prst="rect">
                <a:avLst/>
              </a:prstGeom>
              <a:blipFill rotWithShape="0">
                <a:blip r:embed="rId3"/>
                <a:stretch>
                  <a:fillRect l="-444" r="-355" b="-27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30584" y="1257644"/>
            <a:ext cx="151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Step-01: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0584" y="2013583"/>
            <a:ext cx="151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Step-02:</a:t>
            </a:r>
            <a:endParaRPr lang="en-US" b="1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29859" y="2425335"/>
                <a:ext cx="6875793" cy="372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−3)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=5.39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59" y="2425335"/>
                <a:ext cx="6875793" cy="372731"/>
              </a:xfrm>
              <a:prstGeom prst="rect">
                <a:avLst/>
              </a:prstGeom>
              <a:blipFill rotWithShape="0">
                <a:blip r:embed="rId4"/>
                <a:stretch>
                  <a:fillRect l="-355" r="-443" b="-29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0" y="2975076"/>
            <a:ext cx="151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Step-03: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795" y="3942455"/>
            <a:ext cx="151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Step-04:</a:t>
            </a:r>
            <a:endParaRPr lang="en-US" b="1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787639" y="4435014"/>
                <a:ext cx="559758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Select the 3 (K=3) smallest values from Distance Formula is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600" dirty="0" smtClean="0"/>
                  <a:t> =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=2.82</m:t>
                    </m:r>
                  </m:oMath>
                </a14:m>
                <a:endParaRPr lang="en-US" sz="1600" dirty="0" smtClean="0"/>
              </a:p>
              <a:p>
                <a:r>
                  <a:rPr lang="en-US" sz="1600" dirty="0" smtClean="0"/>
                  <a:t>Therefore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600" dirty="0" smtClean="0"/>
                  <a:t> obtained from S.NO: 04, which is belong to Result Class Pass.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 smtClean="0"/>
                  <a:t> obtained from S.NO: </a:t>
                </a:r>
                <a:r>
                  <a:rPr lang="en-US" sz="1600" dirty="0" smtClean="0"/>
                  <a:t>03, </a:t>
                </a:r>
                <a:r>
                  <a:rPr lang="en-US" sz="1600" dirty="0" smtClean="0"/>
                  <a:t>which is belong to Class </a:t>
                </a:r>
                <a:r>
                  <a:rPr lang="en-US" sz="1600" dirty="0" smtClean="0"/>
                  <a:t>Pass.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/>
                  <a:t> obtained from S.NO: </a:t>
                </a:r>
                <a:r>
                  <a:rPr lang="en-US" sz="1600" dirty="0" smtClean="0"/>
                  <a:t>01, </a:t>
                </a:r>
                <a:r>
                  <a:rPr lang="en-US" sz="1600" dirty="0" smtClean="0"/>
                  <a:t>which is belong to Class </a:t>
                </a:r>
                <a:r>
                  <a:rPr lang="en-US" sz="1600" dirty="0" smtClean="0"/>
                  <a:t>Pass.</a:t>
                </a:r>
                <a:endParaRPr lang="en-US" sz="1600" dirty="0" smtClean="0"/>
              </a:p>
              <a:p>
                <a:r>
                  <a:rPr lang="en-US" sz="1600" dirty="0" smtClean="0"/>
                  <a:t>So here all 3 results belong to Pass class, finally predicted value</a:t>
                </a:r>
              </a:p>
              <a:p>
                <a:r>
                  <a:rPr lang="en-US" sz="1600" dirty="0" smtClean="0"/>
                  <a:t>Of  (x=8, y=6) belong to Pass Class, so student is pass.</a:t>
                </a:r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639" y="4435014"/>
                <a:ext cx="5597582" cy="2308324"/>
              </a:xfrm>
              <a:prstGeom prst="rect">
                <a:avLst/>
              </a:prstGeom>
              <a:blipFill rotWithShape="0">
                <a:blip r:embed="rId5"/>
                <a:stretch>
                  <a:fillRect l="-544" t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2157" y="1779068"/>
            <a:ext cx="3891571" cy="25327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6881976" y="1339898"/>
                <a:ext cx="49230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𝑃𝑟𝑒𝑑𝑖𝑐𝑡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𝐸𝑛𝑔𝑙𝑖𝑠h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=8),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976" y="1339898"/>
                <a:ext cx="4923064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104795" y="3426754"/>
                <a:ext cx="6537559" cy="372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−6)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95" y="3426754"/>
                <a:ext cx="6537559" cy="372731"/>
              </a:xfrm>
              <a:prstGeom prst="rect">
                <a:avLst/>
              </a:prstGeom>
              <a:blipFill rotWithShape="0">
                <a:blip r:embed="rId8"/>
                <a:stretch>
                  <a:fillRect l="-373" r="-373" b="-29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168741" y="4368683"/>
                <a:ext cx="6646563" cy="372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−7)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41" y="4368683"/>
                <a:ext cx="6646563" cy="372731"/>
              </a:xfrm>
              <a:prstGeom prst="rect">
                <a:avLst/>
              </a:prstGeom>
              <a:blipFill rotWithShape="0">
                <a:blip r:embed="rId9"/>
                <a:stretch>
                  <a:fillRect b="-29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68741" y="4743736"/>
            <a:ext cx="151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Step-05:</a:t>
            </a:r>
            <a:endParaRPr lang="en-US" b="1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232687" y="5169964"/>
                <a:ext cx="6646563" cy="372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−4)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87" y="5169964"/>
                <a:ext cx="6646563" cy="372731"/>
              </a:xfrm>
              <a:prstGeom prst="rect">
                <a:avLst/>
              </a:prstGeom>
              <a:blipFill rotWithShape="0">
                <a:blip r:embed="rId10"/>
                <a:stretch>
                  <a:fillRect b="-29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26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291</Words>
  <Application>Microsoft Office PowerPoint</Application>
  <PresentationFormat>Widescreen</PresentationFormat>
  <Paragraphs>116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KNN (K Nearest Neighbor Algorithm)</vt:lpstr>
      <vt:lpstr>KNN (K Nearest Neighbor Algorithm)</vt:lpstr>
      <vt:lpstr>KNN (K Nearest Neighbor Algorithm)</vt:lpstr>
      <vt:lpstr>KNN (K Nearest Neighbor Algorithm)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8</cp:revision>
  <dcterms:created xsi:type="dcterms:W3CDTF">2024-05-29T15:39:30Z</dcterms:created>
  <dcterms:modified xsi:type="dcterms:W3CDTF">2024-05-29T17:11:19Z</dcterms:modified>
</cp:coreProperties>
</file>