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9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E1F5-7F72-4251-96DA-552C62885C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A1B9-D771-4203-8024-B5BD169E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288" y="138345"/>
            <a:ext cx="9144000" cy="7999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k-means </a:t>
            </a:r>
            <a:r>
              <a:rPr lang="en-US" b="1" dirty="0" smtClean="0">
                <a:solidFill>
                  <a:srgbClr val="7030A0"/>
                </a:solidFill>
              </a:rPr>
              <a:t>Clustering Algorithm</a:t>
            </a:r>
            <a:r>
              <a:rPr lang="en-US" b="1" dirty="0">
                <a:solidFill>
                  <a:srgbClr val="7030A0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779" y="1044390"/>
            <a:ext cx="119116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𝐸𝑥𝑎𝑚𝑝𝑙𝑒:𝐴𝑝𝑝𝑙𝑦 𝐾−𝑚𝑒𝑎𝑛𝑠 𝐶𝑙𝑢𝑠𝑡𝑒𝑟𝑖𝑛𝑔 𝐴𝑙𝑔𝑜𝑟𝑖𝑡ℎ𝑚 𝑡𝑜 𝑝𝑎𝑟𝑡𝑖𝑡𝑖𝑜𝑛 𝑑𝑎𝑡𝑎 𝑝𝑜𝑖𝑛𝑡𝑠 𝑖𝑛𝑡𝑜 𝑘−𝑐𝑙𝑢𝑠𝑡𝑒𝑟𝑠 of given means {2,3,4,10,11,12,20,25,30}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643" y="2028857"/>
            <a:ext cx="861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SOLUTION:</a:t>
            </a:r>
          </a:p>
          <a:p>
            <a:r>
              <a:rPr lang="en-US" b="1" dirty="0" smtClean="0"/>
              <a:t>STEP-1: Select any two mean values from given means. Suppose M1 = 4 and M2 = 12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040" y="3085214"/>
            <a:ext cx="1259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STEP-2:  Create Cluster K1  and Cluster K2. If value is close to M1 either 4 than put in K1 and if value is close to M2 then put in K2</a:t>
            </a:r>
            <a:endParaRPr 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4760" y="3587573"/>
                <a:ext cx="20304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={2,3,4}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0" y="3587573"/>
                <a:ext cx="203049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540889" y="3604232"/>
                <a:ext cx="48195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10,11,12,20,25,30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889" y="3604232"/>
                <a:ext cx="481958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87779" y="4274914"/>
                <a:ext cx="407874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2+3+4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9" y="4274914"/>
                <a:ext cx="4078745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686633" y="4357219"/>
                <a:ext cx="6313138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+11+12+20+25+30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33" y="4357219"/>
                <a:ext cx="6313138" cy="7013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7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7276" y="100493"/>
            <a:ext cx="119116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𝐸𝑥𝑎𝑚𝑝𝑙𝑒:𝐴𝑝𝑝𝑙𝑦 𝐾−𝑚𝑒𝑎𝑛𝑠 𝐶𝑙𝑢𝑠𝑡𝑒𝑟𝑖𝑛𝑔 𝐴𝑙𝑔𝑜𝑟𝑖𝑡ℎ𝑚 𝑡𝑜 𝑝𝑎𝑟𝑡𝑖𝑡𝑖𝑜𝑛 𝑑𝑎𝑡𝑎 𝑝𝑜𝑖𝑛𝑡𝑠 𝑖𝑛𝑡𝑜 𝑘−𝑐𝑙𝑢𝑠𝑡𝑒𝑟𝑠 of given means {2,3,4,10,11,12,20,25,30}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90" y="925614"/>
            <a:ext cx="8714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STEP-3:  Create New Cluster K1  and K2. If value is close to m1 either 3 than put in K1 and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if value is close to m2 (18) then put in K2</a:t>
            </a:r>
            <a:endParaRPr 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46957" y="1658698"/>
                <a:ext cx="25615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={2,3,4, 10}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7" y="1658698"/>
                <a:ext cx="2561599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577753" y="1581753"/>
                <a:ext cx="42793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11,12,20,25,30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53" y="1581753"/>
                <a:ext cx="427937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-19093" y="2312658"/>
                <a:ext cx="439485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2+3+4+10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=4.75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93" y="2312658"/>
                <a:ext cx="4394857" cy="576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577753" y="2247564"/>
                <a:ext cx="5507084" cy="584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1+12+20+25+30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=19.5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53" y="2247564"/>
                <a:ext cx="5507084" cy="5844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4190" y="2983223"/>
            <a:ext cx="8831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STEP-4:  Create New Cluster K1  and K2. If value is close to m1 either 5 than put in K1 and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if value is close to m2 (20) then put in K2</a:t>
            </a:r>
            <a:endParaRPr 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29985" y="3679932"/>
                <a:ext cx="35041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={2,3,4, 10,11,12}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5" y="3679932"/>
                <a:ext cx="350416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860781" y="3602987"/>
                <a:ext cx="31989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20,25,30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781" y="3602987"/>
                <a:ext cx="319895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63935" y="4333892"/>
                <a:ext cx="470962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2+3+4+10+11+12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35" y="4333892"/>
                <a:ext cx="4709623" cy="578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860781" y="4268798"/>
                <a:ext cx="3511154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20+25+30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781" y="4268798"/>
                <a:ext cx="3511154" cy="5845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63935" y="4934353"/>
            <a:ext cx="8831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STEP-5:  Create New Cluster K1  and K2. If value is close to m1 either 7 than put in K1 and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if value is close to m2 (25) then put in K2</a:t>
            </a:r>
            <a:endParaRPr 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29730" y="5631062"/>
                <a:ext cx="35041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={2,3,4, 10,11,12}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30" y="5631062"/>
                <a:ext cx="350416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7060526" y="5554117"/>
                <a:ext cx="31989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20,25,30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26" y="5554117"/>
                <a:ext cx="319895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63680" y="6285022"/>
                <a:ext cx="470962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2+3+4+10+11+12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0" y="6285022"/>
                <a:ext cx="4709623" cy="578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060526" y="6219928"/>
                <a:ext cx="3511154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20+25+30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26" y="6219928"/>
                <a:ext cx="3511154" cy="58451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0259480" y="4110819"/>
            <a:ext cx="1932520" cy="23552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Now stop the algorithm, because Step-4 and Step-5 mean values are same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1480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k-means Clustering Algorithm 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Algorithm</dc:title>
  <dc:creator>Wazir laghari</dc:creator>
  <cp:lastModifiedBy>Wazir laghari</cp:lastModifiedBy>
  <cp:revision>3</cp:revision>
  <dcterms:created xsi:type="dcterms:W3CDTF">2024-05-29T17:35:26Z</dcterms:created>
  <dcterms:modified xsi:type="dcterms:W3CDTF">2024-05-29T17:51:34Z</dcterms:modified>
</cp:coreProperties>
</file>