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4B35-60C3-4AC5-A898-727E7CF6BB2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FDC6-0CB6-4083-B0C2-3D87CA84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6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4B35-60C3-4AC5-A898-727E7CF6BB2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FDC6-0CB6-4083-B0C2-3D87CA84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5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4B35-60C3-4AC5-A898-727E7CF6BB2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FDC6-0CB6-4083-B0C2-3D87CA84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2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4B35-60C3-4AC5-A898-727E7CF6BB2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FDC6-0CB6-4083-B0C2-3D87CA84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7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4B35-60C3-4AC5-A898-727E7CF6BB2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FDC6-0CB6-4083-B0C2-3D87CA84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5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4B35-60C3-4AC5-A898-727E7CF6BB2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FDC6-0CB6-4083-B0C2-3D87CA84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9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4B35-60C3-4AC5-A898-727E7CF6BB2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FDC6-0CB6-4083-B0C2-3D87CA84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7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4B35-60C3-4AC5-A898-727E7CF6BB2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FDC6-0CB6-4083-B0C2-3D87CA84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8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4B35-60C3-4AC5-A898-727E7CF6BB2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FDC6-0CB6-4083-B0C2-3D87CA84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1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4B35-60C3-4AC5-A898-727E7CF6BB2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FDC6-0CB6-4083-B0C2-3D87CA84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4B35-60C3-4AC5-A898-727E7CF6BB2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FDC6-0CB6-4083-B0C2-3D87CA84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0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F4B35-60C3-4AC5-A898-727E7CF6BB2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EFDC6-0CB6-4083-B0C2-3D87CA84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521773"/>
              </p:ext>
            </p:extLst>
          </p:nvPr>
        </p:nvGraphicFramePr>
        <p:xfrm>
          <a:off x="182880" y="2067339"/>
          <a:ext cx="11251096" cy="4707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6393"/>
                <a:gridCol w="3584703"/>
              </a:tblGrid>
              <a:tr h="523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(4-Litres</a:t>
                      </a:r>
                      <a:r>
                        <a:rPr lang="en-US" baseline="0" dirty="0" smtClean="0"/>
                        <a:t> Jug = Jug X, 3-Litres Jug = Jug Y)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(x,</a:t>
                      </a:r>
                      <a:r>
                        <a:rPr lang="en-US" baseline="0" dirty="0" smtClean="0"/>
                        <a:t> y)</a:t>
                      </a:r>
                      <a:endParaRPr lang="en-US" dirty="0" smtClean="0"/>
                    </a:p>
                  </a:txBody>
                  <a:tcPr/>
                </a:tc>
              </a:tr>
              <a:tr h="523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(Empty</a:t>
                      </a:r>
                      <a:r>
                        <a:rPr lang="en-US" baseline="0" dirty="0" smtClean="0"/>
                        <a:t> Jug X,  Empty Jug Y)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(0,0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</a:tr>
              <a:tr h="523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(Fill 4-Litres Water in Jug X, Fill 3-Litres Water in Jug Y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(4,3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</a:tr>
              <a:tr h="523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(Remove Water from Jug X</a:t>
                      </a:r>
                      <a:r>
                        <a:rPr lang="en-US" baseline="0" dirty="0" smtClean="0"/>
                        <a:t>,  Fill 3-Litres Water in Jug Y)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(0,3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</a:tr>
              <a:tr h="523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Fill 3-Litres Water in Jug X, </a:t>
                      </a:r>
                      <a:r>
                        <a:rPr lang="en-US" dirty="0" smtClean="0"/>
                        <a:t>Remove Water from Jug Y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(3,0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</a:tr>
              <a:tr h="523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Fill 3-Litres Water in Jug X, Fill 3-Litres Water in Jug Y)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(3,3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</a:tr>
              <a:tr h="523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Fill 4-Litres Water in Jug X, Fill 2-Litres Water in Jug Y)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(4,2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</a:tr>
              <a:tr h="523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(Remove Water from Jug X</a:t>
                      </a:r>
                      <a:r>
                        <a:rPr lang="en-US" baseline="0" dirty="0" smtClean="0"/>
                        <a:t>, Fill 2-Litres Water in Jug Y)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(0,2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</a:tr>
              <a:tr h="523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(</a:t>
                      </a:r>
                      <a:r>
                        <a:rPr lang="en-US" b="1" baseline="0" dirty="0" smtClean="0"/>
                        <a:t>Fill 2-Litres Water in Jug X, </a:t>
                      </a:r>
                      <a:r>
                        <a:rPr lang="en-US" b="1" dirty="0" smtClean="0"/>
                        <a:t>Remove Water from Jug Y</a:t>
                      </a:r>
                      <a:r>
                        <a:rPr lang="en-US" b="1" baseline="0" dirty="0" smtClean="0"/>
                        <a:t>)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(2,0</a:t>
                      </a:r>
                      <a:r>
                        <a:rPr lang="en-US" b="1" baseline="0" dirty="0" smtClean="0"/>
                        <a:t>) Target is Achieved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2880" y="87464"/>
            <a:ext cx="12078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Q: You are given two jugs, a 4-liter one and a 3-liter one. Neither has any measuring markers on it. There is a pump that can be used to fill the jugs  with water. How can you get exactly  2 liters of water into a 4-liter jug.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292" y="795350"/>
            <a:ext cx="2046907" cy="12639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2880" y="1391478"/>
            <a:ext cx="7943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SOLUTION: Our Target is to put exact amount of 2-liter water in 4-liter Jug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081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759" y="1132774"/>
            <a:ext cx="6963747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3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223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7</cp:revision>
  <dcterms:created xsi:type="dcterms:W3CDTF">2024-05-22T17:49:27Z</dcterms:created>
  <dcterms:modified xsi:type="dcterms:W3CDTF">2024-05-23T07:43:20Z</dcterms:modified>
</cp:coreProperties>
</file>