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4BEA9-07C8-33A9-B6D7-9069242C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77919B-AE4C-6702-C144-0A818610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96312-D952-197A-497A-76D3F66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FC0AA-567C-FF46-644B-B6F9E4E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B19185-687D-5285-9234-A30FA34C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578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D59BB-452E-D7E4-15A1-BE561EB5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B36C5A-2795-925E-22E1-4870C8B7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D3B46-129E-2F94-3E51-F515B8D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22AA9-9D8D-0146-DE6D-8A7FF765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A21689-3018-FA09-3C40-5C513A9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34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0F08EC-98C0-E75E-8C93-04DABC44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8D63C8-B5F3-34CB-0F63-AACDEFB0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61675-A2B9-6871-AD2D-786A6991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AFDCC-AA84-EE19-9BD9-4D3985E0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A4B34-9E48-6855-B742-D6AED12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03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E5E59-CCB3-6E15-AB56-15F24213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2C699-A6FB-EB92-A90A-8B7CA6CA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86E28-4B68-B2CE-26BF-1CE33BF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58F986-08B4-E650-F639-72C12AE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FD27CF-396B-BC69-D652-DAF9B22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059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9CD4B-4CB7-F349-ABDE-260546A4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4F998E-D635-9135-8C3F-84F9F245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F2605-F5BD-8785-4D0E-97782F8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63636F-C971-35F0-9B1C-53EEC127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057757-C516-90C4-029F-53019C9D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93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53AF9-A5DA-B099-160B-7FA95ED0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5FB51-C3ED-F000-32A5-03B6CBC7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1898E2-171C-AE84-7096-9E119061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CDEAC1-4EFC-48ED-09A7-16FAFC4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21B6E9-425D-0FB6-4521-AD1928D7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41C234-042F-3204-2AD1-3638902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20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CA738-DB22-C04B-2415-B4BC604F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F7D14D-36BA-A322-23E0-C93ABFE5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6326A5-A854-A9E7-C430-1B489593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44C17F-7E38-4A06-F1BD-001C2D48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D4B68F-65C2-9F2C-4F85-C99FE66D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27DAA5-52A9-E4B6-00F9-E05A52A5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5FF2B4-5010-A3E3-B3C1-96B6BA4A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0832C45-12D5-A870-36AE-02C1581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149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03B83-E2E3-5CFA-0C2A-2A2DE8A4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A8D5CA-FD1D-9D49-AF7B-0CD67AD1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6DD71B-FC47-DB82-C9F5-142845C2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F040B4-6EED-C415-D095-F2599CFD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46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DED45A-8BC4-931A-8AEF-DAA383D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575161-2B21-7FB9-3F4A-81F2F0B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F70759-C006-6B73-59A6-18026110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2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09113-7A3F-AA55-3CB1-06301D0C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DFA99-3D97-3C4C-0D6E-82DFFAE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26B7F6-9FCF-EC56-85EE-676323A0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A7DC37-B236-EF25-C782-2F356A9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D9A18E-3F56-BD63-0232-D346DE80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94C081-2884-A293-6C9D-294465ED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308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8A454-12F2-FAB5-E51E-CFE75D7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5271C2-D7BD-651E-0FB6-72B92F06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54DCAE-8ACB-B669-C57B-FE2C98A5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B53F93-B49B-2192-782C-2DDE3FA3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4751C2-ECC9-1427-C454-F56CC13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ECBCF2-6D42-5767-6C72-C33C72E9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94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F269B9-7C03-DAD8-F2C6-C4355572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B2B0E3-5AD5-4919-D636-0E75A9A6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0201B-DFD0-EAB2-DB1F-8E5009909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C54E-41B9-481E-A905-CAA4433085DD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6B868F-4438-D0F3-F86A-51E3DFEB2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182B2-6419-FB55-CEF3-ABC55E8B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1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A0EEE7-4547-FC23-D70D-20F760E1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40" y="340271"/>
            <a:ext cx="7467600" cy="285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1FAC0A-793C-5FA5-23EE-648AE240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76" y="3771615"/>
            <a:ext cx="7240100" cy="29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3F871B-700A-4FC9-7CE9-C8A6948E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" y="561389"/>
            <a:ext cx="7402703" cy="389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E3E9B2-B25A-5C21-97E5-5A08C6CC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" y="4534309"/>
            <a:ext cx="7302604" cy="2323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A0EEE7-4547-FC23-D70D-20F760E1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64" y="738910"/>
            <a:ext cx="4969436" cy="22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ED629-30CF-1501-F450-F2CB4BB6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342835"/>
            <a:ext cx="5740695" cy="251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099619-581A-C732-1658-CD379D87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246616"/>
            <a:ext cx="5923575" cy="2647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289F3C-8CBD-8F64-947C-BFE78924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055421"/>
            <a:ext cx="5157776" cy="2889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A0EEE7-4547-FC23-D70D-20F760E1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0" y="-180664"/>
            <a:ext cx="4969436" cy="22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C67514-6B8A-570D-E4BE-01728772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6" y="378388"/>
            <a:ext cx="9334080" cy="38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C75DE-E64B-B55A-9DE3-89D85584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99E5CA-7F51-D8FE-79B8-28A8C90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870BD2-7342-64BB-FD7C-56BADE15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77" y="3269442"/>
            <a:ext cx="4565885" cy="336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845221-3954-8C78-B049-C149CB0C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7" y="148349"/>
            <a:ext cx="7132900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4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</cp:revision>
  <dcterms:created xsi:type="dcterms:W3CDTF">2023-11-19T06:43:32Z</dcterms:created>
  <dcterms:modified xsi:type="dcterms:W3CDTF">2024-03-26T07:25:29Z</dcterms:modified>
</cp:coreProperties>
</file>