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5DBA3-802C-4215-B760-260BB7CEC00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0ABE-53C1-403F-B9B2-597D5EA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500932"/>
            <a:ext cx="11362414" cy="60509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91708" y="5788549"/>
            <a:ext cx="659958" cy="5963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7447" y="661283"/>
            <a:ext cx="1016442" cy="10005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257" y="14952"/>
            <a:ext cx="764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Q:	Apply 8 </a:t>
            </a:r>
            <a:r>
              <a:rPr lang="en-US" b="1" dirty="0">
                <a:solidFill>
                  <a:srgbClr val="FF0000"/>
                </a:solidFill>
              </a:rPr>
              <a:t>Puzzle problems using the Best First Search (BFS) 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2011" y="5788549"/>
            <a:ext cx="171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Achieved Goal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8514" y="710196"/>
            <a:ext cx="49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State                                           Goal State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4" y="1079528"/>
            <a:ext cx="7995608" cy="49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1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0" y="254443"/>
            <a:ext cx="10810816" cy="55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4</cp:revision>
  <dcterms:created xsi:type="dcterms:W3CDTF">2024-05-21T17:52:19Z</dcterms:created>
  <dcterms:modified xsi:type="dcterms:W3CDTF">2024-05-21T18:36:42Z</dcterms:modified>
</cp:coreProperties>
</file>