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3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B662-D0AC-4B85-943D-76207D20095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BD12-D62B-4705-9548-6752E33D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342003"/>
            <a:ext cx="11839492" cy="16557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Problem 1: A band-limited signal has a maximum frequency of 40 kHz. What is the Nyquist rate for this signal?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𝐒𝐎𝐋𝐔𝐓𝐈𝐎𝐍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103" r="-4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𝐃𝐀𝐓𝐀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80" r="-79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2394" y="2103120"/>
                <a:ext cx="4537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4" y="2103120"/>
                <a:ext cx="453720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806" r="-941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3719" y="2557669"/>
                <a:ext cx="2538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𝑁𝑦𝑞𝑢𝑖𝑠𝑡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9" y="2557669"/>
                <a:ext cx="253845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78" r="-1918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𝐅𝐎𝐑𝐌𝐔𝐋𝐀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55" r="-53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2752" y="3783495"/>
                <a:ext cx="86221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𝑁𝑦𝑞𝑢𝑖𝑠𝑡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=2∗40=80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r>
                  <a:rPr lang="en-US" sz="2000" dirty="0" smtClean="0"/>
                  <a:t>                           </a:t>
                </a:r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2" y="3783495"/>
                <a:ext cx="862216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43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60409" y="5915972"/>
                <a:ext cx="8535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𝑁𝑦𝑞𝑢𝑖𝑠𝑡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09" y="5915972"/>
                <a:ext cx="853535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342003"/>
            <a:ext cx="11839492" cy="16557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Problem 2: A signal with a maximum frequency of 100 Hz needs to be sampled to reconstruct it perfectly. What is the minimum sampling frequency required?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𝐒𝐎𝐋𝐔𝐓𝐈𝐎𝐍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103" r="-4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𝐃𝐀𝐓𝐀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80" r="-79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2394" y="2103120"/>
                <a:ext cx="4538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4" y="2103120"/>
                <a:ext cx="453880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805" r="-80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3719" y="2557669"/>
                <a:ext cx="47097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9" y="2557669"/>
                <a:ext cx="4709751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𝐅𝐎𝐑𝐌𝐔𝐋𝐀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55" r="-53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2752" y="3783495"/>
                <a:ext cx="108659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𝑀𝑖𝑛𝑖𝑚𝑢𝑚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𝑆𝑎𝑚𝑝𝑙𝑖𝑛𝑔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=2∗100=200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r>
                  <a:rPr lang="en-US" sz="2000" dirty="0" smtClean="0"/>
                  <a:t>                           </a:t>
                </a:r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2" y="3783495"/>
                <a:ext cx="1086592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78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342003"/>
            <a:ext cx="11839492" cy="16557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Problem 3: A system samples signals at a rate of 50,000 samples per second. What is the maximum frequency of the signal it can accurately reconstruct?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𝐒𝐎𝐋𝐔𝐓𝐈𝐎𝐍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103" r="-4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𝐃𝐀𝐓𝐀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80" r="-79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4442" y="2524538"/>
                <a:ext cx="3778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2" y="2524538"/>
                <a:ext cx="377872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29" r="-96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6255" y="2048786"/>
                <a:ext cx="47166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𝑆𝑎𝑚𝑝𝑙𝑒𝑠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𝑆𝑖𝑔𝑛𝑎𝑙𝑠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=50,000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5" y="2048786"/>
                <a:ext cx="471661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8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𝐅𝐎𝐑𝐌𝐔𝐋𝐀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55" r="-53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12752" y="3783495"/>
                <a:ext cx="3445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𝑁𝑦𝑞𝑢𝑖𝑠𝑡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2" y="3783495"/>
                <a:ext cx="344588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12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22027" y="4532243"/>
                <a:ext cx="1154483" cy="58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7" y="4532243"/>
                <a:ext cx="1154483" cy="583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9498" y="5217381"/>
                <a:ext cx="4801443" cy="58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50,000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=25,000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8" y="5217381"/>
                <a:ext cx="4801443" cy="5831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29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342003"/>
            <a:ext cx="11839492" cy="16557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Problem 4: A signal has a maximum frequency of 20 kHz. What is the Nyquist sampling interval?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𝐒𝐎𝐋𝐔𝐓𝐈𝐎𝐍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103" r="-4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𝐃𝐀𝐓𝐀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80" r="-79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2637" y="2023605"/>
                <a:ext cx="4646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7" y="2023605"/>
                <a:ext cx="464620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5525" y="2502010"/>
                <a:ext cx="41569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𝑁𝑦𝑞𝑢𝑖𝑠𝑡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5" y="2502010"/>
                <a:ext cx="415690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613" r="-10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𝐅𝐎𝐑𝐌𝐔𝐋𝐀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7" y="3123538"/>
                <a:ext cx="11477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55" r="-53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6861" y="4556689"/>
                <a:ext cx="11355673" cy="632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𝑁𝑦𝑞𝑢𝑖𝑠𝑡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2∗20,000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40,000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1" y="4556689"/>
                <a:ext cx="11355673" cy="6321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783" y="342003"/>
            <a:ext cx="11839492" cy="165576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Problem 5: A band-pass signal spans from 20 kHz to 30 kHz. What is the minimum sampling frequency required to reconstruct this signal ideally?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𝐒𝐎𝐋𝐔𝐓𝐈𝐎𝐍</m:t>
                      </m:r>
                    </m:oMath>
                  </m:oMathPara>
                </a14:m>
                <a:endParaRPr 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9" y="1069450"/>
                <a:ext cx="11846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103" r="-4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𝐃𝐀𝐓𝐀</m:t>
                      </m:r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8" y="1683027"/>
                <a:ext cx="6844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080" r="-79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2637" y="2023605"/>
                <a:ext cx="9178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𝑟𝑎𝑛𝑔𝑒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30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7" y="2023605"/>
                <a:ext cx="9178538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4451" y="3161968"/>
                <a:ext cx="460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51" y="3161968"/>
                <a:ext cx="4601644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57093" y="3902766"/>
                <a:ext cx="1147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𝐅𝐎𝐑𝐌𝐔𝐋𝐀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3" y="3902766"/>
                <a:ext cx="11477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55" r="-53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6476" y="4605674"/>
                <a:ext cx="7591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×30=60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" y="4605674"/>
                <a:ext cx="759175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241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6255" y="2589473"/>
                <a:ext cx="46462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5" y="2589473"/>
                <a:ext cx="4646208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1: Finding the Nyquist Rate Problem Statement: A band-limited signal has a maximum frequency of 40 kHz. What is the Nyquist rate for this signal?</dc:title>
  <dc:creator>Hp</dc:creator>
  <cp:lastModifiedBy>Hp</cp:lastModifiedBy>
  <cp:revision>32</cp:revision>
  <dcterms:created xsi:type="dcterms:W3CDTF">2025-03-03T17:41:57Z</dcterms:created>
  <dcterms:modified xsi:type="dcterms:W3CDTF">2025-03-03T18:14:55Z</dcterms:modified>
</cp:coreProperties>
</file>