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3BBC152-C345-46B3-B154-69E3B6EEFC86}">
          <p14:sldIdLst>
            <p14:sldId id="262"/>
            <p14:sldId id="256"/>
            <p14:sldId id="258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61C7-FAB9-4333-A07C-5B220249FCA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4C14-F8F5-4D95-98E9-9826729F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32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61C7-FAB9-4333-A07C-5B220249FCA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4C14-F8F5-4D95-98E9-9826729F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98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61C7-FAB9-4333-A07C-5B220249FCA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4C14-F8F5-4D95-98E9-9826729F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34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61C7-FAB9-4333-A07C-5B220249FCA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4C14-F8F5-4D95-98E9-9826729F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151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61C7-FAB9-4333-A07C-5B220249FCA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4C14-F8F5-4D95-98E9-9826729F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9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61C7-FAB9-4333-A07C-5B220249FCA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4C14-F8F5-4D95-98E9-9826729F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3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61C7-FAB9-4333-A07C-5B220249FCA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4C14-F8F5-4D95-98E9-9826729F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1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61C7-FAB9-4333-A07C-5B220249FCA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4C14-F8F5-4D95-98E9-9826729F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76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61C7-FAB9-4333-A07C-5B220249FCA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4C14-F8F5-4D95-98E9-9826729F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81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61C7-FAB9-4333-A07C-5B220249FCA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4C14-F8F5-4D95-98E9-9826729F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87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D61C7-FAB9-4333-A07C-5B220249FCA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224C14-F8F5-4D95-98E9-9826729F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9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FD61C7-FAB9-4333-A07C-5B220249FCA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24C14-F8F5-4D95-98E9-9826729F5B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570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image" Target="../media/image23.png"/><Relationship Id="rId4" Type="http://schemas.openxmlformats.org/officeDocument/2006/relationships/image" Target="../media/image6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1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rgbClr val="7030A0"/>
                </a:solidFill>
              </a:rPr>
              <a:t>Discrete Time System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49" y="1229277"/>
            <a:ext cx="11529392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 </a:t>
            </a:r>
            <a:r>
              <a:rPr lang="en-US" dirty="0"/>
              <a:t>discrete-time system operates on a sequence of numbers (discrete-time signal) as input and produces another sequence as output. 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9335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23352" y="238637"/>
                <a:ext cx="11770581" cy="165576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800" b="1" dirty="0" smtClean="0">
                    <a:solidFill>
                      <a:srgbClr val="C00000"/>
                    </a:solidFill>
                  </a:rPr>
                  <a:t>EXAMPLE : </a:t>
                </a:r>
                <a14:m>
                  <m:oMath xmlns:m="http://schemas.openxmlformats.org/officeDocument/2006/math"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𝐈𝐟</m:t>
                    </m:r>
                    <m:r>
                      <a:rPr lang="en-US" sz="28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func>
                      <m:funcPr>
                        <m:ctrlP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800" b="1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𝐂𝐨𝐬</m:t>
                        </m:r>
                      </m:fName>
                      <m:e>
                        <m:d>
                          <m:dPr>
                            <m:ctrlP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</m:num>
                              <m:den>
                                <m:r>
                                  <a:rPr lang="en-US" sz="2800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den>
                            </m:f>
                            <m:r>
                              <a:rPr lang="en-US" sz="28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𝒘𝒉𝒂𝒕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𝒓𝒆𝒔𝒑𝒐𝒏𝒔𝒆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𝒐𝒇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𝒕𝒉𝒊𝒔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𝒔𝒚𝒔𝒕𝒆𝒎</m:t>
                        </m:r>
                      </m:e>
                    </m:func>
                  </m:oMath>
                </a14:m>
                <a:endParaRPr 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3352" y="238637"/>
                <a:ext cx="11770581" cy="1655762"/>
              </a:xfrm>
              <a:blipFill rotWithShape="0">
                <a:blip r:embed="rId2"/>
                <a:stretch>
                  <a:fillRect l="-1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7402664" y="842839"/>
                <a:ext cx="2313829" cy="1447137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solidFill>
                      <a:srgbClr val="C00000"/>
                    </a:solidFill>
                  </a:rPr>
                  <a:t>System =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𝐂𝐨𝐬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664" y="842839"/>
                <a:ext cx="2313829" cy="144713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 flipV="1">
            <a:off x="6122504" y="1518699"/>
            <a:ext cx="1304014" cy="15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9686013" y="1464365"/>
            <a:ext cx="1304014" cy="15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54442" y="1240606"/>
                <a:ext cx="374063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𝑼𝒏𝒊𝒕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𝑺𝒕𝒆𝒑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𝑺𝒆𝒒𝒖𝒆𝒏𝒄𝒆</m:t>
                      </m:r>
                      <m:r>
                        <a:rPr lang="en-US" sz="20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2" y="1240606"/>
                <a:ext cx="3740639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980693" y="1226028"/>
                <a:ext cx="85215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693" y="1226028"/>
                <a:ext cx="852156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7553" y="962108"/>
            <a:ext cx="2627445" cy="9417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6976" y="1717481"/>
            <a:ext cx="194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SOLUTION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9858" y="2806810"/>
                <a:ext cx="2653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58" y="2806810"/>
                <a:ext cx="265373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606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05751" y="2133944"/>
                <a:ext cx="5193185" cy="5529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𝐂𝐨𝐬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𝐂𝐨𝐬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51" y="2133944"/>
                <a:ext cx="5193185" cy="55297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1173" y="3137133"/>
                <a:ext cx="5644174" cy="55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𝐂𝐨𝐬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𝑪𝒐𝒔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3" y="3137133"/>
                <a:ext cx="5644174" cy="55297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" y="3786146"/>
                <a:ext cx="2653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3786146"/>
                <a:ext cx="2653739" cy="276999"/>
              </a:xfrm>
              <a:prstGeom prst="rect">
                <a:avLst/>
              </a:prstGeom>
              <a:blipFill rotWithShape="0">
                <a:blip r:embed="rId10"/>
                <a:stretch>
                  <a:fillRect l="-1609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12986" y="4036955"/>
                <a:ext cx="5747984" cy="55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𝐂𝐨𝐬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𝑪𝒐𝒔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86" y="4036955"/>
                <a:ext cx="5747984" cy="55297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76361" y="4685968"/>
                <a:ext cx="2653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61" y="4685968"/>
                <a:ext cx="2653739" cy="276999"/>
              </a:xfrm>
              <a:prstGeom prst="rect">
                <a:avLst/>
              </a:prstGeom>
              <a:blipFill rotWithShape="0">
                <a:blip r:embed="rId12"/>
                <a:stretch>
                  <a:fillRect l="-1839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54067" y="4936777"/>
                <a:ext cx="6158417" cy="55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𝐂𝐨𝐬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𝑪𝒐𝒔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7" y="4936777"/>
                <a:ext cx="6158417" cy="55297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7930" y="5561937"/>
                <a:ext cx="2653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30" y="5561937"/>
                <a:ext cx="2653739" cy="276999"/>
              </a:xfrm>
              <a:prstGeom prst="rect">
                <a:avLst/>
              </a:prstGeom>
              <a:blipFill rotWithShape="0">
                <a:blip r:embed="rId14"/>
                <a:stretch>
                  <a:fillRect l="-1606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36" y="5812746"/>
                <a:ext cx="5860194" cy="55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𝐂𝐨𝐬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𝑪𝒐𝒔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36" y="5812746"/>
                <a:ext cx="5860194" cy="552972"/>
              </a:xfrm>
              <a:prstGeom prst="rect">
                <a:avLst/>
              </a:prstGeom>
              <a:blipFill rotWithShape="0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392859" y="2456952"/>
            <a:ext cx="5705972" cy="357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2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77687" y="353833"/>
                <a:ext cx="2653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687" y="353833"/>
                <a:ext cx="2653740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839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15637" y="859083"/>
                <a:ext cx="5868594" cy="5529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𝐂𝐨𝐬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</m:num>
                          <m:den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𝑪𝒐𝒔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637" y="859083"/>
                <a:ext cx="5868594" cy="55297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82880" y="1526650"/>
            <a:ext cx="2138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Plot output values</a:t>
            </a:r>
            <a:endParaRPr lang="en-US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1113184" y="2989690"/>
            <a:ext cx="5915770" cy="238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844703" y="2202512"/>
            <a:ext cx="0" cy="77127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3261360" y="3022822"/>
            <a:ext cx="0" cy="77127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748255" y="2259496"/>
            <a:ext cx="0" cy="77127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653872" y="2934030"/>
            <a:ext cx="446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0             1             </a:t>
            </a:r>
            <a:r>
              <a:rPr lang="en-US" dirty="0"/>
              <a:t>2</a:t>
            </a:r>
            <a:r>
              <a:rPr lang="en-US" dirty="0" smtClean="0"/>
              <a:t>        3             4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709531" y="1884460"/>
            <a:ext cx="345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                                                                    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564049" y="2019631"/>
            <a:ext cx="54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3021496" y="3745064"/>
            <a:ext cx="57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-1</a:t>
            </a:r>
            <a:endParaRPr lang="en-US" dirty="0"/>
          </a:p>
        </p:txBody>
      </p:sp>
      <p:sp>
        <p:nvSpPr>
          <p:cNvPr id="27" name="Oval 26"/>
          <p:cNvSpPr/>
          <p:nvPr/>
        </p:nvSpPr>
        <p:spPr>
          <a:xfrm>
            <a:off x="3196425" y="2910177"/>
            <a:ext cx="95415" cy="1033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3904093" y="2949935"/>
            <a:ext cx="95415" cy="1033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4675367" y="2926077"/>
            <a:ext cx="95415" cy="1033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584171" y="2910177"/>
            <a:ext cx="95415" cy="1033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804949" y="2918128"/>
            <a:ext cx="95415" cy="1033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492982" y="2814964"/>
                <a:ext cx="6668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82" y="2814964"/>
                <a:ext cx="666849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6982571" y="2784485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2571" y="2784485"/>
                <a:ext cx="386644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4699222" y="5144494"/>
            <a:ext cx="35860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/>
              <a:t>Answer</a:t>
            </a:r>
            <a:endParaRPr lang="en-US" sz="3200" b="1" i="1" dirty="0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53602" y="0"/>
            <a:ext cx="4838398" cy="3029447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548640" y="4094922"/>
            <a:ext cx="10050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So, discrete System output is Periodic, when input is Unit Step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805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23352" y="238637"/>
                <a:ext cx="11770581" cy="165576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sz="2000" b="1" dirty="0" smtClean="0">
                    <a:solidFill>
                      <a:srgbClr val="C00000"/>
                    </a:solidFill>
                  </a:rPr>
                  <a:t>EXAMPLE :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𝐈𝐟</m:t>
                    </m:r>
                    <m:r>
                      <a:rPr lang="en-US" sz="20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𝒘𝒉𝒂𝒕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𝒅𝒐𝒆𝒔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𝒕𝒉𝒊𝒔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𝒔𝒚𝒔𝒕𝒆𝒎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𝒈𝒊𝒗𝒆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𝒓𝒆𝒔𝒑𝒐𝒏𝒔𝒆</m:t>
                    </m:r>
                    <m:r>
                      <a:rPr lang="en-US" sz="20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sz="20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23352" y="238637"/>
                <a:ext cx="11770581" cy="1655762"/>
              </a:xfrm>
              <a:blipFill rotWithShape="0">
                <a:blip r:embed="rId2"/>
                <a:stretch>
                  <a:fillRect l="-5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329238" y="818985"/>
            <a:ext cx="2313829" cy="144713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C00000"/>
                </a:solidFill>
              </a:rPr>
              <a:t>System 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049078" y="1494845"/>
            <a:ext cx="1304014" cy="15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612587" y="1440511"/>
            <a:ext cx="1304014" cy="1590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607" y="882595"/>
            <a:ext cx="2627445" cy="94175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66976" y="1717481"/>
            <a:ext cx="1940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SOLUTION</a:t>
            </a:r>
            <a:endParaRPr 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49858" y="2806810"/>
                <a:ext cx="2653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58" y="2806810"/>
                <a:ext cx="26537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606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205751" y="2133944"/>
                <a:ext cx="6958374" cy="53694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𝐧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51" y="2133944"/>
                <a:ext cx="6958374" cy="5369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91173" y="3137133"/>
                <a:ext cx="9752863" cy="536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73" y="3137133"/>
                <a:ext cx="9752863" cy="53694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35280" y="3786146"/>
                <a:ext cx="2653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" y="3786146"/>
                <a:ext cx="2653739" cy="276999"/>
              </a:xfrm>
              <a:prstGeom prst="rect">
                <a:avLst/>
              </a:prstGeom>
              <a:blipFill rotWithShape="0">
                <a:blip r:embed="rId7"/>
                <a:stretch>
                  <a:fillRect l="-1609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76361" y="4685968"/>
                <a:ext cx="2653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61" y="4685968"/>
                <a:ext cx="2653739" cy="276999"/>
              </a:xfrm>
              <a:prstGeom prst="rect">
                <a:avLst/>
              </a:prstGeom>
              <a:blipFill rotWithShape="0">
                <a:blip r:embed="rId8"/>
                <a:stretch>
                  <a:fillRect l="-1839" t="-444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37930" y="5561937"/>
                <a:ext cx="2653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30" y="5561937"/>
                <a:ext cx="2653739" cy="276999"/>
              </a:xfrm>
              <a:prstGeom prst="rect">
                <a:avLst/>
              </a:prstGeom>
              <a:blipFill rotWithShape="0">
                <a:blip r:embed="rId9"/>
                <a:stretch>
                  <a:fillRect l="-1606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/>
              <p:cNvSpPr/>
              <p:nvPr/>
            </p:nvSpPr>
            <p:spPr>
              <a:xfrm>
                <a:off x="192499" y="4044907"/>
                <a:ext cx="9393790" cy="536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Rectangle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99" y="4044907"/>
                <a:ext cx="9393790" cy="53694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225630" y="5000389"/>
                <a:ext cx="9536265" cy="536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630" y="5000389"/>
                <a:ext cx="9536265" cy="53694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71296" y="5900211"/>
                <a:ext cx="9536265" cy="536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96" y="5900211"/>
                <a:ext cx="9536265" cy="53694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16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57200" y="337930"/>
                <a:ext cx="2653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37930"/>
                <a:ext cx="2653739" cy="276999"/>
              </a:xfrm>
              <a:prstGeom prst="rect">
                <a:avLst/>
              </a:prstGeom>
              <a:blipFill rotWithShape="0">
                <a:blip r:embed="rId2"/>
                <a:stretch>
                  <a:fillRect l="-1609" t="-2174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226955" y="882938"/>
                <a:ext cx="9536265" cy="536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55" y="882938"/>
                <a:ext cx="9536265" cy="53694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63110" y="1786392"/>
                <a:ext cx="265373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10" y="1786392"/>
                <a:ext cx="2653739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1839" t="-2222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32865" y="2331400"/>
                <a:ext cx="9536265" cy="5369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000" b="1" dirty="0" smtClean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begChr m:val="["/>
                        <m:endChr m:val="]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d>
                      <m:d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865" y="2331400"/>
                <a:ext cx="9536265" cy="53694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 flipV="1">
            <a:off x="946207" y="4890052"/>
            <a:ext cx="5915770" cy="2385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1677725" y="4420926"/>
            <a:ext cx="1" cy="45322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466230" y="4064443"/>
            <a:ext cx="0" cy="77127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 flipV="1">
            <a:off x="3172572" y="3212328"/>
            <a:ext cx="17229" cy="169495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86895" y="4834392"/>
            <a:ext cx="4460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0             1             </a:t>
            </a:r>
            <a:r>
              <a:rPr lang="en-US" dirty="0"/>
              <a:t>2</a:t>
            </a:r>
            <a:r>
              <a:rPr lang="en-US" dirty="0" smtClean="0"/>
              <a:t>          3             4            5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3124864" y="4802588"/>
            <a:ext cx="95415" cy="1033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40483" y="4826443"/>
            <a:ext cx="95415" cy="1033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572000" y="4826439"/>
            <a:ext cx="95415" cy="1033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2417194" y="4810539"/>
            <a:ext cx="95415" cy="1033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37972" y="4818490"/>
            <a:ext cx="95415" cy="10336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326005" y="4715326"/>
                <a:ext cx="6668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𝐧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5" y="4715326"/>
                <a:ext cx="666849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>
                <a:off x="6815594" y="4684847"/>
                <a:ext cx="3866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594" y="4684847"/>
                <a:ext cx="386644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60142" y="4068840"/>
                <a:ext cx="37542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142" y="4068840"/>
                <a:ext cx="375423" cy="6127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139369" y="3703079"/>
                <a:ext cx="375423" cy="6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9369" y="3703079"/>
                <a:ext cx="375423" cy="6127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990159" y="2899997"/>
                <a:ext cx="375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159" y="2899997"/>
                <a:ext cx="375423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Connector 39"/>
          <p:cNvCxnSpPr/>
          <p:nvPr/>
        </p:nvCxnSpPr>
        <p:spPr>
          <a:xfrm flipH="1" flipV="1">
            <a:off x="3873612" y="3134140"/>
            <a:ext cx="17229" cy="169495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3691199" y="2821809"/>
                <a:ext cx="375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199" y="2821809"/>
                <a:ext cx="37542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/>
          <p:cNvCxnSpPr/>
          <p:nvPr/>
        </p:nvCxnSpPr>
        <p:spPr>
          <a:xfrm flipH="1" flipV="1">
            <a:off x="4589229" y="3142092"/>
            <a:ext cx="17229" cy="169495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/>
              <p:cNvSpPr/>
              <p:nvPr/>
            </p:nvSpPr>
            <p:spPr>
              <a:xfrm>
                <a:off x="4343206" y="2829761"/>
                <a:ext cx="375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206" y="2829761"/>
                <a:ext cx="37542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/>
          <p:cNvCxnSpPr/>
          <p:nvPr/>
        </p:nvCxnSpPr>
        <p:spPr>
          <a:xfrm flipH="1" flipV="1">
            <a:off x="5424116" y="3157994"/>
            <a:ext cx="17229" cy="169495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/>
              <p:cNvSpPr/>
              <p:nvPr/>
            </p:nvSpPr>
            <p:spPr>
              <a:xfrm>
                <a:off x="5241703" y="2845663"/>
                <a:ext cx="37542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703" y="2845663"/>
                <a:ext cx="375423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5629523" y="3442915"/>
            <a:ext cx="4285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/>
              <a:t>. . .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95008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176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Wingdings</vt:lpstr>
      <vt:lpstr>Office Theme</vt:lpstr>
      <vt:lpstr>Discrete Time System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57</cp:revision>
  <dcterms:created xsi:type="dcterms:W3CDTF">2025-03-09T18:32:34Z</dcterms:created>
  <dcterms:modified xsi:type="dcterms:W3CDTF">2025-03-11T05:09:39Z</dcterms:modified>
</cp:coreProperties>
</file>