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77" r:id="rId13"/>
    <p:sldId id="278" r:id="rId14"/>
    <p:sldId id="279" r:id="rId15"/>
    <p:sldId id="280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8013FE-B59B-2E48-BCF9-09A61648F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FC21EF8-0E72-B97F-22C2-F173D98AF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7F5F2C-3C9F-653A-74ED-008B5FF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C8B3-7BC7-41CC-B69E-716BCC2BF03D}" type="datetimeFigureOut">
              <a:rPr lang="en-PK" smtClean="0"/>
              <a:t>22/10/2023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E3C24D-DFCD-716C-AF35-4E1C7B5E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C59427-0F25-8729-AB86-02975058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C987-C2A9-4941-8689-8EF5269BC7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9254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17F800-8B8F-896C-6156-9FD8E96C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7EC9B22-A39A-8498-3BB4-D792EDBEB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701F23-17E6-E039-F5E2-1E668B06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C8B3-7BC7-41CC-B69E-716BCC2BF03D}" type="datetimeFigureOut">
              <a:rPr lang="en-PK" smtClean="0"/>
              <a:t>22/10/2023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C1E75D-073E-79F8-FA99-FD8D3632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0586F6-C541-7464-13FE-46C9BC5E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C987-C2A9-4941-8689-8EF5269BC7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255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D985651-6440-1C16-15C2-14E59675A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96C2D8E-4FC0-3014-700F-3CAFB6F23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E4621C-AFDD-5309-8BF9-2D8481D6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C8B3-7BC7-41CC-B69E-716BCC2BF03D}" type="datetimeFigureOut">
              <a:rPr lang="en-PK" smtClean="0"/>
              <a:t>22/10/2023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4A1192-E9D8-2D9A-4320-5F3FCF28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DD9FB5-5260-E8B2-6C8E-F7B649A5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C987-C2A9-4941-8689-8EF5269BC7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17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92718C-C31A-D8A9-4BE1-936FFB53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3BDE81-B38B-C37F-76FC-A31FEFC26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AE6BBD-181E-477E-98A0-17F4EDEB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C8B3-7BC7-41CC-B69E-716BCC2BF03D}" type="datetimeFigureOut">
              <a:rPr lang="en-PK" smtClean="0"/>
              <a:t>22/10/2023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98AAB2-17F9-9ED9-0626-0898EBC7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A0F37CD-2764-DF31-05B0-37DFFAB0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C987-C2A9-4941-8689-8EF5269BC7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7501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38C634-DFAD-0A98-E229-E23FC2BA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62702C6-8B42-792C-34F7-3F54B9ABD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A5E570-729B-1FC9-4DFD-8CB74B21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C8B3-7BC7-41CC-B69E-716BCC2BF03D}" type="datetimeFigureOut">
              <a:rPr lang="en-PK" smtClean="0"/>
              <a:t>22/10/2023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2ED248-1F14-F247-816A-79EF6BBE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6CF3ED-E4F0-D97A-804F-DD61426E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C987-C2A9-4941-8689-8EF5269BC7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9385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5440A-2E18-4127-CA43-DF926254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347239-A493-644B-FD56-97F2F9D99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9688C40-4CB0-A292-5D54-29803916F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8FF324-0097-6168-7039-1BDCFAA0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C8B3-7BC7-41CC-B69E-716BCC2BF03D}" type="datetimeFigureOut">
              <a:rPr lang="en-PK" smtClean="0"/>
              <a:t>22/10/2023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8629C71-A0F1-F3C2-A316-983E48CE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1C297F8-0E98-3C38-7F84-39E32951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C987-C2A9-4941-8689-8EF5269BC7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1694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8D110C-D2C4-9762-113B-B37EFDBE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0BF384F-CA0F-A692-79B9-D7839A4D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71B391F-D791-ABC5-B26C-61C043B64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4D4D8D5-1098-B61F-31DC-9D5FEC907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3A98200-35DE-CF01-5F19-D9B9F760E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155B438-E90A-5D5F-93C7-C8A041FE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C8B3-7BC7-41CC-B69E-716BCC2BF03D}" type="datetimeFigureOut">
              <a:rPr lang="en-PK" smtClean="0"/>
              <a:t>22/10/2023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F0700E9-6CBA-B72F-978A-3B682EB2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C3030AF-D15F-5A23-8A2C-1033EBAC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C987-C2A9-4941-8689-8EF5269BC7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9205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A04FB4-CE1C-A067-11EC-F4333A55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567ABE9-4170-F3E9-3DE2-CEF82982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C8B3-7BC7-41CC-B69E-716BCC2BF03D}" type="datetimeFigureOut">
              <a:rPr lang="en-PK" smtClean="0"/>
              <a:t>22/10/2023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3B85F70-7B84-4229-0921-1B4DF8B8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747C010-B42E-9447-79DC-DACD0553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C987-C2A9-4941-8689-8EF5269BC7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0395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666C8BF-1299-92BE-6290-9E44C5C7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C8B3-7BC7-41CC-B69E-716BCC2BF03D}" type="datetimeFigureOut">
              <a:rPr lang="en-PK" smtClean="0"/>
              <a:t>22/10/2023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C34EEF6-7F59-72BB-DDB8-D34B08AF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46F634-739C-D3A5-E087-88BDD9A5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C987-C2A9-4941-8689-8EF5269BC7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11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89AA29-CE25-F8C5-FA9B-908A0E396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1A6D6C-6E7A-9508-A272-9915843E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B15EB83-87DE-DD53-9BAA-B3D44AF56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BA8D9A6-15CF-F699-7046-8D2E291A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C8B3-7BC7-41CC-B69E-716BCC2BF03D}" type="datetimeFigureOut">
              <a:rPr lang="en-PK" smtClean="0"/>
              <a:t>22/10/2023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6D70FE8-DC61-F4F4-3C88-523D007F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78F6607-F4E7-B9B4-B294-5ECB40F0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C987-C2A9-4941-8689-8EF5269BC7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6954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3E070-730D-A044-7685-79EFDE30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FD551C2-25D4-D904-9927-C8BE9C84A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83D0A1A-CFCD-DC17-712A-E0F843151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052D25C-502C-FEB8-CA61-55492E88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C8B3-7BC7-41CC-B69E-716BCC2BF03D}" type="datetimeFigureOut">
              <a:rPr lang="en-PK" smtClean="0"/>
              <a:t>22/10/2023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1D5DD0A-565D-A2F5-A465-708FBB8F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82F851A-BACB-D949-5FD5-0125402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C987-C2A9-4941-8689-8EF5269BC7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4096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200AB56-A36F-EAF8-5951-425182F8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027E73-1A2F-FF53-A3FD-5AFB94A1B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76402D-D93B-9FE3-0168-EC2B22B79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C8B3-7BC7-41CC-B69E-716BCC2BF03D}" type="datetimeFigureOut">
              <a:rPr lang="en-PK" smtClean="0"/>
              <a:t>22/10/2023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A97DE01-95F8-14F0-5EC8-03565C4F0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455A41-5950-5958-C343-A65BDDD67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AC987-C2A9-4941-8689-8EF5269BC7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9290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18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18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2.png"/><Relationship Id="rId5" Type="http://schemas.openxmlformats.org/officeDocument/2006/relationships/image" Target="../media/image18.png"/><Relationship Id="rId10" Type="http://schemas.openxmlformats.org/officeDocument/2006/relationships/image" Target="../media/image81.png"/><Relationship Id="rId4" Type="http://schemas.openxmlformats.org/officeDocument/2006/relationships/image" Target="../media/image77.png"/><Relationship Id="rId9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8F01E8-41EA-DBAB-6A23-994ED377A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44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13800" b="1" dirty="0">
                <a:solidFill>
                  <a:srgbClr val="7030A0"/>
                </a:solidFill>
              </a:rPr>
              <a:t>Polar Plot</a:t>
            </a:r>
            <a:endParaRPr lang="en-PK" sz="13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 smtClean="0">
                <a:solidFill>
                  <a:srgbClr val="7030A0"/>
                </a:solidFill>
              </a:rPr>
              <a:t>Final Polar Plot</a:t>
            </a:r>
            <a:endParaRPr lang="en-US" sz="8800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19" y="1690688"/>
            <a:ext cx="6465453" cy="48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1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82" y="365125"/>
            <a:ext cx="11942618" cy="1953202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Q: Draw the Polar Plot of </a:t>
            </a:r>
            <a:r>
              <a:rPr 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 = 0, Magnitude is one and Phase is zero (</a:t>
            </a:r>
            <a:r>
              <a:rPr lang="en-US" b="1" dirty="0" smtClean="0">
                <a:solidFill>
                  <a:srgbClr val="FF0000"/>
                </a:solidFill>
              </a:rPr>
              <a:t>1&lt;0</a:t>
            </a:r>
            <a:r>
              <a:rPr lang="en-US" b="1" baseline="30000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) and 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 </a:t>
            </a:r>
            <a:r>
              <a:rPr 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= ∞</a:t>
            </a:r>
            <a:r>
              <a:rPr lang="en-US" b="1" dirty="0" smtClean="0">
                <a:solidFill>
                  <a:srgbClr val="FF0000"/>
                </a:solidFill>
              </a:rPr>
              <a:t> , Magnitude is zero and phase is minus 90 degree (0&lt;-90</a:t>
            </a:r>
            <a:r>
              <a:rPr lang="en-US" b="1" baseline="30000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).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182" y="2475268"/>
            <a:ext cx="7438035" cy="40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19363" y="106507"/>
                <a:ext cx="12138891" cy="1897784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𝑬𝒙𝒂𝒎𝒑𝒍𝒆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𝑫𝒓𝒂𝒘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𝒑𝒐𝒍𝒂𝒓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𝒑𝒍𝒐𝒕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𝒘𝒉𝒐𝒔𝒆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𝒐𝒑𝒆𝒏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𝒍𝒐𝒐𝒑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𝒕𝒓𝒂𝒏𝒔𝒇𝒆𝒓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𝒇𝒖𝒏𝒄𝒕𝒊𝒐𝒏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𝒈𝒊𝒗𝒆𝒏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𝒃𝒚</m:t>
                      </m:r>
                    </m:oMath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sz="2400" dirty="0">
                    <a:solidFill>
                      <a:srgbClr val="FF0000"/>
                    </a:solidFill>
                  </a:rPr>
                  <a:t/>
                </a:r>
                <a:br>
                  <a:rPr lang="en-US" sz="2400" dirty="0">
                    <a:solidFill>
                      <a:srgbClr val="FF0000"/>
                    </a:solidFill>
                  </a:rPr>
                </a:b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9363" y="106507"/>
                <a:ext cx="12138891" cy="189778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52575" y="2757633"/>
                <a:ext cx="4885440" cy="934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den>
                    </m:f>
                    <m:r>
                      <a:rPr lang="en-US" sz="3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−−−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75" y="2757633"/>
                <a:ext cx="4885440" cy="9345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89735" y="1857262"/>
            <a:ext cx="5705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1889" y="4813147"/>
                <a:ext cx="7416802" cy="11512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89" y="4813147"/>
                <a:ext cx="7416802" cy="11512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960105" y="3870966"/>
            <a:ext cx="5734840" cy="591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u="sng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STEP-I: Put s = j</a:t>
            </a:r>
            <a:r>
              <a:rPr lang="en-US" sz="3200" b="1" u="sng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</a:t>
            </a:r>
            <a:r>
              <a:rPr lang="en-US" sz="3200" b="1" u="sng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Equation (1)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8056" y="0"/>
                <a:ext cx="8330678" cy="531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800" b="1" u="sng" dirty="0" smtClean="0">
                    <a:solidFill>
                      <a:srgbClr val="7030A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STEP-II: Find the Magnitude and Phase angle of </a:t>
                </a:r>
                <a14:m>
                  <m:oMath xmlns:m="http://schemas.openxmlformats.org/officeDocument/2006/math">
                    <m:r>
                      <a:rPr lang="en-US" sz="2800" b="1" i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𝑮</m:t>
                    </m:r>
                    <m:d>
                      <m:dPr>
                        <m:ctrlPr>
                          <a:rPr lang="en-US" sz="2800" b="1" i="1" u="sng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1" i="1" u="sng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sz="2800" b="1" i="1" u="sng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</m:e>
                    </m:d>
                  </m:oMath>
                </a14:m>
                <a:r>
                  <a:rPr lang="en-US" sz="2800" b="1" u="sng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56" y="0"/>
                <a:ext cx="8330678" cy="531812"/>
              </a:xfrm>
              <a:prstGeom prst="rect">
                <a:avLst/>
              </a:prstGeom>
              <a:blipFill rotWithShape="0">
                <a:blip r:embed="rId2"/>
                <a:stretch>
                  <a:fillRect l="-1537"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6319" y="1675849"/>
                <a:ext cx="8348276" cy="1047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𝑁𝑢𝑚𝑒𝑟𝑎𝑡𝑜𝑟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𝐷𝑒𝑛𝑜𝑚𝑖𝑛𝑎𝑡𝑜𝑟</m:t>
                              </m:r>
                            </m:e>
                          </m:ra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(0)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 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 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19" y="1675849"/>
                <a:ext cx="8348276" cy="10470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-117086" y="3923659"/>
                <a:ext cx="12252072" cy="1560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=0−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086" y="3923659"/>
                <a:ext cx="12252072" cy="15605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-117086" y="2943035"/>
                <a:ext cx="5966692" cy="892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 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086" y="2943035"/>
                <a:ext cx="5966692" cy="8921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-184729" y="492123"/>
                <a:ext cx="3916220" cy="1006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729" y="492123"/>
                <a:ext cx="3916220" cy="10066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83215" y="5661254"/>
                <a:ext cx="5725735" cy="965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15" y="5661254"/>
                <a:ext cx="5725735" cy="96539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7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-73891" y="130835"/>
                <a:ext cx="12376727" cy="553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800" b="1" u="sng" dirty="0">
                    <a:solidFill>
                      <a:srgbClr val="7030A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STEP-III: Put the limit </a:t>
                </a:r>
                <a14:m>
                  <m:oMath xmlns:m="http://schemas.openxmlformats.org/officeDocument/2006/math">
                    <m:r>
                      <a:rPr lang="en-US" sz="2800" b="1" i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𝝎</m:t>
                    </m:r>
                    <m:r>
                      <a:rPr lang="en-US" sz="2800" b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b="1" i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800" b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1" i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𝒂𝒏𝒅</m:t>
                    </m:r>
                    <m:r>
                      <a:rPr lang="en-US" sz="2800" b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1" i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𝝎</m:t>
                    </m:r>
                    <m:r>
                      <a:rPr lang="en-US" sz="2800" b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→∞  </m:t>
                    </m:r>
                  </m:oMath>
                </a14:m>
                <a:r>
                  <a:rPr lang="en-US" sz="2800" b="1" u="sng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Magnitude and Phase angle of </a:t>
                </a:r>
                <a14:m>
                  <m:oMath xmlns:m="http://schemas.openxmlformats.org/officeDocument/2006/math">
                    <m:r>
                      <a:rPr lang="en-US" sz="2800" b="1" i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𝑮</m:t>
                    </m:r>
                    <m:d>
                      <m:dPr>
                        <m:ctrlPr>
                          <a:rPr lang="en-US" sz="2800" b="1" i="1" u="sng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1" i="1" u="sng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sz="2800" b="1" i="1" u="sng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</m:e>
                    </m:d>
                  </m:oMath>
                </a14:m>
                <a:r>
                  <a:rPr lang="en-US" sz="2800" b="1" u="sng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891" y="130835"/>
                <a:ext cx="12376727" cy="553357"/>
              </a:xfrm>
              <a:prstGeom prst="rect">
                <a:avLst/>
              </a:prstGeom>
              <a:blipFill rotWithShape="0">
                <a:blip r:embed="rId2"/>
                <a:stretch>
                  <a:fillRect l="-1034" t="-8791" b="-26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809673" y="786943"/>
            <a:ext cx="6136188" cy="13468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957857" y="1557752"/>
                <a:ext cx="5557675" cy="5900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857" y="1557752"/>
                <a:ext cx="5557675" cy="5900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43044" y="723437"/>
                <a:ext cx="4987840" cy="929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 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044" y="723437"/>
                <a:ext cx="4987840" cy="9291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4566" y="821460"/>
                <a:ext cx="962122" cy="736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2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32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n-US" sz="32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𝝎</m:t>
                          </m:r>
                          <m:r>
                            <a:rPr lang="en-US" sz="32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sz="32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lim>
                      </m:limLow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66" y="821460"/>
                <a:ext cx="962122" cy="7362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-73891" y="2146959"/>
                <a:ext cx="8824689" cy="907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 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 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891" y="2146959"/>
                <a:ext cx="8824689" cy="9070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-11874" y="3519405"/>
                <a:ext cx="9054735" cy="974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0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74" y="3519405"/>
                <a:ext cx="9054735" cy="97469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24566" y="4188858"/>
                <a:ext cx="938077" cy="655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sz="2800" b="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66" y="4188858"/>
                <a:ext cx="938077" cy="6558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6113" y="4799332"/>
                <a:ext cx="11144333" cy="1245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 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 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(∞)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 ∞</m:t>
                              </m:r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∞</m:t>
                              </m:r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3" y="4799332"/>
                <a:ext cx="11144333" cy="124553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6113" y="6100040"/>
                <a:ext cx="11167224" cy="495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−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−90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3" y="6100040"/>
                <a:ext cx="11167224" cy="49571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34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538368" y="2394410"/>
                <a:ext cx="4341091" cy="524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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−9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368" y="2394410"/>
                <a:ext cx="4341091" cy="5242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06596" y="223598"/>
            <a:ext cx="3804183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STEP-IV: Draw Polar Plot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6596" y="890745"/>
                <a:ext cx="1799660" cy="655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𝒂𝒕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𝝎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96" y="890745"/>
                <a:ext cx="1799660" cy="6559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6596" y="1647980"/>
                <a:ext cx="3226717" cy="524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96" y="1647980"/>
                <a:ext cx="3226717" cy="5242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6129" y="2347071"/>
                <a:ext cx="3584507" cy="524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29" y="2347071"/>
                <a:ext cx="3584507" cy="5242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736314" y="870030"/>
                <a:ext cx="1886222" cy="655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𝒂𝒕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𝝎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→∞</m:t>
                      </m:r>
                    </m:oMath>
                  </m:oMathPara>
                </a14:m>
                <a:endParaRPr lang="en-US" sz="2800" b="1" i="1" dirty="0">
                  <a:solidFill>
                    <a:srgbClr val="ED7D31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314" y="870030"/>
                <a:ext cx="1886222" cy="6559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736314" y="1659363"/>
                <a:ext cx="3226717" cy="524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314" y="1659363"/>
                <a:ext cx="3226717" cy="5242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6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19363" y="106507"/>
                <a:ext cx="12138891" cy="1897784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𝑬𝒙𝒂𝒎𝒑𝒍𝒆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𝑫𝒓𝒂𝒘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𝒑𝒐𝒍𝒂𝒓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𝒑𝒍𝒐𝒕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𝒘𝒉𝒐𝒔𝒆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𝒐𝒑𝒆𝒏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𝒍𝒐𝒐𝒑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𝒕𝒓𝒂𝒏𝒔𝒇𝒆𝒓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𝒇𝒖𝒏𝒄𝒕𝒊𝒐𝒏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𝒈𝒊𝒗𝒆𝒏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𝒃𝒚</m:t>
                      </m:r>
                    </m:oMath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sz="2400" dirty="0">
                    <a:solidFill>
                      <a:srgbClr val="FF0000"/>
                    </a:solidFill>
                  </a:rPr>
                  <a:t/>
                </a:r>
                <a:br>
                  <a:rPr lang="en-US" sz="2400" dirty="0">
                    <a:solidFill>
                      <a:srgbClr val="FF0000"/>
                    </a:solidFill>
                  </a:rPr>
                </a:b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9363" y="106507"/>
                <a:ext cx="12138891" cy="189778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52575" y="2757633"/>
                <a:ext cx="4675382" cy="9356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US" sz="3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−−−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75" y="2757633"/>
                <a:ext cx="4675382" cy="9356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89735" y="1857262"/>
            <a:ext cx="5705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1889" y="4813147"/>
                <a:ext cx="4710545" cy="1142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89" y="4813147"/>
                <a:ext cx="4710545" cy="11428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960105" y="3870966"/>
            <a:ext cx="5734840" cy="591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u="sng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STEP-I: Put s = j</a:t>
            </a:r>
            <a:r>
              <a:rPr lang="en-US" sz="3200" b="1" u="sng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</a:t>
            </a:r>
            <a:r>
              <a:rPr lang="en-US" sz="3200" b="1" u="sng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Equation (1)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39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8056" y="0"/>
                <a:ext cx="8330678" cy="531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800" b="1" u="sng" dirty="0" smtClean="0">
                    <a:solidFill>
                      <a:srgbClr val="7030A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STEP-II: Find the Magnitude and Phase angle of </a:t>
                </a:r>
                <a14:m>
                  <m:oMath xmlns:m="http://schemas.openxmlformats.org/officeDocument/2006/math">
                    <m:r>
                      <a:rPr lang="en-US" sz="2800" b="1" i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𝑮</m:t>
                    </m:r>
                    <m:d>
                      <m:dPr>
                        <m:ctrlPr>
                          <a:rPr lang="en-US" sz="2800" b="1" i="1" u="sng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1" i="1" u="sng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sz="2800" b="1" i="1" u="sng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</m:e>
                    </m:d>
                  </m:oMath>
                </a14:m>
                <a:r>
                  <a:rPr lang="en-US" sz="2800" b="1" u="sng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56" y="0"/>
                <a:ext cx="8330678" cy="531812"/>
              </a:xfrm>
              <a:prstGeom prst="rect">
                <a:avLst/>
              </a:prstGeom>
              <a:blipFill rotWithShape="0">
                <a:blip r:embed="rId2"/>
                <a:stretch>
                  <a:fillRect l="-1537"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120075" y="1613168"/>
                <a:ext cx="9938329" cy="1217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𝑁𝑢𝑚𝑒𝑟𝑎𝑡𝑜𝑟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𝐷𝑒𝑛𝑜𝑚𝑖𝑛𝑎𝑡𝑜𝑟</m:t>
                              </m:r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(10)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(0)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 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4+ 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075" y="1613168"/>
                <a:ext cx="9938329" cy="12175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0004" y="3482182"/>
                <a:ext cx="10628038" cy="1541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4" y="3482182"/>
                <a:ext cx="10628038" cy="15418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-120075" y="5030656"/>
                <a:ext cx="11905673" cy="893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075" y="5030656"/>
                <a:ext cx="11905673" cy="8937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5708" y="649256"/>
                <a:ext cx="4710545" cy="1142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(2+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08" y="649256"/>
                <a:ext cx="4710545" cy="114281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2364" y="2676296"/>
                <a:ext cx="5033818" cy="929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4+ 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4" y="2676296"/>
                <a:ext cx="5033818" cy="9291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-120075" y="5805371"/>
                <a:ext cx="6243784" cy="893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075" y="5805371"/>
                <a:ext cx="6243784" cy="8937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18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-73891" y="130835"/>
                <a:ext cx="12376727" cy="553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800" b="1" u="sng" dirty="0">
                    <a:solidFill>
                      <a:srgbClr val="7030A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STEP-III: Put the limit </a:t>
                </a:r>
                <a14:m>
                  <m:oMath xmlns:m="http://schemas.openxmlformats.org/officeDocument/2006/math">
                    <m:r>
                      <a:rPr lang="en-US" sz="2800" b="1" i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𝝎</m:t>
                    </m:r>
                    <m:r>
                      <a:rPr lang="en-US" sz="2800" b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b="1" i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800" b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1" i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𝒂𝒏𝒅</m:t>
                    </m:r>
                    <m:r>
                      <a:rPr lang="en-US" sz="2800" b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1" i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𝝎</m:t>
                    </m:r>
                    <m:r>
                      <a:rPr lang="en-US" sz="2800" b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→∞  </m:t>
                    </m:r>
                  </m:oMath>
                </a14:m>
                <a:r>
                  <a:rPr lang="en-US" sz="2800" b="1" u="sng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Magnitude and Phase angle of </a:t>
                </a:r>
                <a14:m>
                  <m:oMath xmlns:m="http://schemas.openxmlformats.org/officeDocument/2006/math">
                    <m:r>
                      <a:rPr lang="en-US" sz="2800" b="1" i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𝑮</m:t>
                    </m:r>
                    <m:d>
                      <m:dPr>
                        <m:ctrlPr>
                          <a:rPr lang="en-US" sz="2800" b="1" i="1" u="sng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1" i="1" u="sng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sz="2800" b="1" i="1" u="sng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</m:e>
                    </m:d>
                  </m:oMath>
                </a14:m>
                <a:r>
                  <a:rPr lang="en-US" sz="2800" b="1" u="sng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891" y="130835"/>
                <a:ext cx="12376727" cy="553357"/>
              </a:xfrm>
              <a:prstGeom prst="rect">
                <a:avLst/>
              </a:prstGeom>
              <a:blipFill rotWithShape="0">
                <a:blip r:embed="rId2"/>
                <a:stretch>
                  <a:fillRect l="-1034" t="-8791" b="-26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405835" y="782078"/>
            <a:ext cx="4540026" cy="1527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05835" y="1413340"/>
                <a:ext cx="4540025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835" y="1413340"/>
                <a:ext cx="4540025" cy="7772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405835" y="782078"/>
                <a:ext cx="4074449" cy="835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4+ 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835" y="782078"/>
                <a:ext cx="4074449" cy="8359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4566" y="821460"/>
                <a:ext cx="962122" cy="736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2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32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n-US" sz="32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𝝎</m:t>
                          </m:r>
                          <m:r>
                            <a:rPr lang="en-US" sz="32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sz="32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lim>
                      </m:limLow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66" y="821460"/>
                <a:ext cx="962122" cy="7362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1439" y="1701275"/>
                <a:ext cx="7199471" cy="855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4+ 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4+ 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39" y="1701275"/>
                <a:ext cx="7199471" cy="8552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1439" y="2821866"/>
                <a:ext cx="9865714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39" y="2821866"/>
                <a:ext cx="9865714" cy="92217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24566" y="3494102"/>
                <a:ext cx="1045479" cy="736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2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32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n-US" sz="32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sz="3200" b="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66" y="3494102"/>
                <a:ext cx="1045479" cy="7362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24566" y="4328278"/>
                <a:ext cx="9272667" cy="855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4+ 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4+ 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66" y="4328278"/>
                <a:ext cx="9272667" cy="8552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24566" y="5448869"/>
                <a:ext cx="10706328" cy="745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66" y="5448869"/>
                <a:ext cx="10706328" cy="74546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28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538368" y="2394410"/>
                <a:ext cx="4341091" cy="524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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−9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368" y="2394410"/>
                <a:ext cx="4341091" cy="5242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06596" y="223598"/>
            <a:ext cx="3804183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STEP-IV: Draw Polar Plot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6596" y="890745"/>
                <a:ext cx="1799660" cy="655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𝒂𝒕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𝝎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96" y="890745"/>
                <a:ext cx="1799660" cy="6559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6596" y="1647980"/>
                <a:ext cx="3226717" cy="524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=5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96" y="1647980"/>
                <a:ext cx="3226717" cy="5242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6129" y="2347071"/>
                <a:ext cx="3584507" cy="524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29" y="2347071"/>
                <a:ext cx="3584507" cy="5242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736314" y="870030"/>
                <a:ext cx="1886222" cy="655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𝒂𝒕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𝝎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→∞</m:t>
                      </m:r>
                    </m:oMath>
                  </m:oMathPara>
                </a14:m>
                <a:endParaRPr lang="en-US" sz="2800" b="1" i="1" dirty="0">
                  <a:solidFill>
                    <a:srgbClr val="ED7D31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314" y="870030"/>
                <a:ext cx="1886222" cy="6559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736314" y="1659363"/>
                <a:ext cx="3226717" cy="524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314" y="1659363"/>
                <a:ext cx="3226717" cy="5242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62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B25329-15FD-7300-4703-A96E793D3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473200"/>
            <a:ext cx="11572240" cy="4703763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Polar plot is a technique to design a plot of magnitude versus phase angle of sinusoidal transfer function G(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jw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w varies from 0 to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∞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Polar plot is used for analysis and design of feedback control system by means of Nyquist criterion of complex signal (a +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jb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PK" sz="48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D155F37-2427-70B7-C0D4-F44FB488D682}"/>
              </a:ext>
            </a:extLst>
          </p:cNvPr>
          <p:cNvSpPr txBox="1">
            <a:spLocks/>
          </p:cNvSpPr>
          <p:nvPr/>
        </p:nvSpPr>
        <p:spPr>
          <a:xfrm>
            <a:off x="1524000" y="396240"/>
            <a:ext cx="914400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b="1" dirty="0">
                <a:solidFill>
                  <a:srgbClr val="7030A0"/>
                </a:solidFill>
              </a:rPr>
              <a:t>Polar Plot</a:t>
            </a:r>
            <a:endParaRPr lang="en-PK" sz="13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90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19363" y="106507"/>
                <a:ext cx="12138891" cy="1897784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𝑬𝒙𝒂𝒎𝒑𝒍𝒆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𝑫𝒓𝒂𝒘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𝒑𝒐𝒍𝒂𝒓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𝒑𝒍𝒐𝒕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𝒘𝒉𝒐𝒔𝒆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𝒐𝒑𝒆𝒏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𝒍𝒐𝒐𝒑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𝒕𝒓𝒂𝒏𝒔𝒇𝒆𝒓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𝒇𝒖𝒏𝒄𝒕𝒊𝒐𝒏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𝒈𝒊𝒗𝒆𝒏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𝒃𝒚</m:t>
                      </m:r>
                    </m:oMath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𝟓𝟎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sz="2400" dirty="0">
                    <a:solidFill>
                      <a:srgbClr val="FF0000"/>
                    </a:solidFill>
                  </a:rPr>
                  <a:t/>
                </a:r>
                <a:br>
                  <a:rPr lang="en-US" sz="2400" dirty="0">
                    <a:solidFill>
                      <a:srgbClr val="FF0000"/>
                    </a:solidFill>
                  </a:rPr>
                </a:b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9363" y="106507"/>
                <a:ext cx="12138891" cy="189778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52575" y="2757633"/>
                <a:ext cx="5566332" cy="943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US" sz="3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−−−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75" y="2757633"/>
                <a:ext cx="5566332" cy="9435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89735" y="1857262"/>
            <a:ext cx="5705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1889" y="4813147"/>
                <a:ext cx="7416802" cy="11512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89" y="4813147"/>
                <a:ext cx="7416802" cy="11512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960105" y="3870966"/>
            <a:ext cx="5734840" cy="591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u="sng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STEP-I: Put s = j</a:t>
            </a:r>
            <a:r>
              <a:rPr lang="en-US" sz="3200" b="1" u="sng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</a:t>
            </a:r>
            <a:r>
              <a:rPr lang="en-US" sz="3200" b="1" u="sng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Equation (1)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8056" y="0"/>
                <a:ext cx="8330678" cy="531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800" b="1" u="sng" dirty="0" smtClean="0">
                    <a:solidFill>
                      <a:srgbClr val="7030A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STEP-II: Find the Magnitude and Phase angle of </a:t>
                </a:r>
                <a14:m>
                  <m:oMath xmlns:m="http://schemas.openxmlformats.org/officeDocument/2006/math">
                    <m:r>
                      <a:rPr lang="en-US" sz="2800" b="1" i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𝑮</m:t>
                    </m:r>
                    <m:d>
                      <m:dPr>
                        <m:ctrlPr>
                          <a:rPr lang="en-US" sz="2800" b="1" i="1" u="sng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1" i="1" u="sng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sz="2800" b="1" i="1" u="sng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</m:e>
                    </m:d>
                  </m:oMath>
                </a14:m>
                <a:r>
                  <a:rPr lang="en-US" sz="2800" b="1" u="sng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56" y="0"/>
                <a:ext cx="8330678" cy="531812"/>
              </a:xfrm>
              <a:prstGeom prst="rect">
                <a:avLst/>
              </a:prstGeom>
              <a:blipFill rotWithShape="0">
                <a:blip r:embed="rId2"/>
                <a:stretch>
                  <a:fillRect l="-1537"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1663" y="1326928"/>
                <a:ext cx="10849829" cy="1047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𝑁𝑢𝑚𝑒𝑟𝑎𝑡𝑜𝑟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𝐷𝑒𝑛𝑜𝑚𝑖𝑛𝑎𝑡𝑜𝑟</m:t>
                              </m:r>
                            </m:e>
                          </m:ra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0)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(0)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 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(2)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 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 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4+ 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3" y="1326928"/>
                <a:ext cx="10849829" cy="10470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-117086" y="3144866"/>
                <a:ext cx="8567025" cy="1317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50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086" y="3144866"/>
                <a:ext cx="8567025" cy="13174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-184729" y="479561"/>
                <a:ext cx="4710545" cy="10147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729" y="479561"/>
                <a:ext cx="4710545" cy="10147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0" y="2265182"/>
                <a:ext cx="5966692" cy="892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1+ 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4+ 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65182"/>
                <a:ext cx="5966692" cy="8921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0" y="4520559"/>
                <a:ext cx="10277044" cy="10872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20559"/>
                <a:ext cx="10277044" cy="10872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0" y="5666061"/>
                <a:ext cx="11374524" cy="893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0 −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66061"/>
                <a:ext cx="11374524" cy="8937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8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-73891" y="130835"/>
                <a:ext cx="12376727" cy="553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800" b="1" u="sng" dirty="0">
                    <a:solidFill>
                      <a:srgbClr val="7030A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STEP-III: Put the limit </a:t>
                </a:r>
                <a14:m>
                  <m:oMath xmlns:m="http://schemas.openxmlformats.org/officeDocument/2006/math">
                    <m:r>
                      <a:rPr lang="en-US" sz="2800" b="1" i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𝝎</m:t>
                    </m:r>
                    <m:r>
                      <a:rPr lang="en-US" sz="2800" b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b="1" i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800" b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1" i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𝒂𝒏𝒅</m:t>
                    </m:r>
                    <m:r>
                      <a:rPr lang="en-US" sz="2800" b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1" i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𝝎</m:t>
                    </m:r>
                    <m:r>
                      <a:rPr lang="en-US" sz="2800" b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→∞  </m:t>
                    </m:r>
                  </m:oMath>
                </a14:m>
                <a:r>
                  <a:rPr lang="en-US" sz="2800" b="1" u="sng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Magnitude and Phase angle of </a:t>
                </a:r>
                <a14:m>
                  <m:oMath xmlns:m="http://schemas.openxmlformats.org/officeDocument/2006/math">
                    <m:r>
                      <a:rPr lang="en-US" sz="2800" b="1" i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𝑮</m:t>
                    </m:r>
                    <m:d>
                      <m:dPr>
                        <m:ctrlPr>
                          <a:rPr lang="en-US" sz="2800" b="1" i="1" u="sng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1" i="1" u="sng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sz="2800" b="1" i="1" u="sng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</m:e>
                    </m:d>
                  </m:oMath>
                </a14:m>
                <a:r>
                  <a:rPr lang="en-US" sz="2800" b="1" u="sng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891" y="130835"/>
                <a:ext cx="12376727" cy="553357"/>
              </a:xfrm>
              <a:prstGeom prst="rect">
                <a:avLst/>
              </a:prstGeom>
              <a:blipFill rotWithShape="0">
                <a:blip r:embed="rId2"/>
                <a:stretch>
                  <a:fillRect l="-1034" t="-8791" b="-26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809673" y="782079"/>
            <a:ext cx="6136188" cy="13468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957857" y="1460366"/>
                <a:ext cx="6234143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857" y="1460366"/>
                <a:ext cx="6234143" cy="7772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43044" y="723437"/>
                <a:ext cx="5469446" cy="8819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1+ 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4+ 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044" y="723437"/>
                <a:ext cx="5469446" cy="8819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4566" y="821460"/>
                <a:ext cx="962122" cy="736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2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32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n-US" sz="32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𝝎</m:t>
                          </m:r>
                          <m:r>
                            <a:rPr lang="en-US" sz="32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sz="32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lim>
                      </m:limLow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66" y="821460"/>
                <a:ext cx="962122" cy="7362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0" y="2108091"/>
                <a:ext cx="12138451" cy="9911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1+ 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4+ 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  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4+  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08091"/>
                <a:ext cx="12138451" cy="9911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-215535" y="3070302"/>
                <a:ext cx="12161396" cy="1745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0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0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535" y="3070302"/>
                <a:ext cx="12161396" cy="1745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1209" y="3826357"/>
                <a:ext cx="938077" cy="655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sz="2800" b="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09" y="3826357"/>
                <a:ext cx="938077" cy="6558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6113" y="4261425"/>
                <a:ext cx="11803488" cy="905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1+ 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4+ 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1+ 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4+ 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∞∞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3" y="4261425"/>
                <a:ext cx="11803488" cy="90550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0" y="5300628"/>
                <a:ext cx="12233798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00628"/>
                <a:ext cx="12233798" cy="63658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6010865"/>
                <a:ext cx="875079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10865"/>
                <a:ext cx="8750798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7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538368" y="2394410"/>
                <a:ext cx="4341091" cy="524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</m:t>
                      </m:r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−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18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368" y="2394410"/>
                <a:ext cx="4341091" cy="5242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06596" y="223598"/>
            <a:ext cx="3804183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STEP-IV: Draw Polar Plot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6596" y="890745"/>
                <a:ext cx="1799660" cy="655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𝒂𝒕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𝝎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96" y="890745"/>
                <a:ext cx="1799660" cy="6559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6596" y="1647980"/>
                <a:ext cx="3369384" cy="524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96" y="1647980"/>
                <a:ext cx="3369384" cy="5242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6129" y="2347071"/>
                <a:ext cx="3584507" cy="524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29" y="2347071"/>
                <a:ext cx="3584507" cy="5242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736314" y="870030"/>
                <a:ext cx="1886222" cy="655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𝒂𝒕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𝝎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→∞</m:t>
                      </m:r>
                    </m:oMath>
                  </m:oMathPara>
                </a14:m>
                <a:endParaRPr lang="en-US" sz="2800" b="1" i="1" dirty="0">
                  <a:solidFill>
                    <a:srgbClr val="ED7D31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314" y="870030"/>
                <a:ext cx="1886222" cy="6559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736314" y="1659363"/>
                <a:ext cx="3226717" cy="524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314" y="1659363"/>
                <a:ext cx="3226717" cy="5242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6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19363" y="106507"/>
                <a:ext cx="12138891" cy="1897784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𝑬𝒙𝒂𝒎𝒑𝒍𝒆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𝑫𝒓𝒂𝒘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𝒑𝒐𝒍𝒂𝒓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𝒑𝒍𝒐𝒕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𝒘𝒉𝒐𝒔𝒆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𝒐𝒑𝒆𝒏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𝒍𝒐𝒐𝒑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𝒕𝒓𝒂𝒏𝒔𝒇𝒆𝒓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𝒇𝒖𝒏𝒄𝒕𝒊𝒐𝒏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𝒈𝒊𝒗𝒆𝒏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𝒃𝒚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sz="2400" dirty="0">
                    <a:solidFill>
                      <a:srgbClr val="FF0000"/>
                    </a:solidFill>
                  </a:rPr>
                  <a:t/>
                </a:r>
                <a:br>
                  <a:rPr lang="en-US" sz="2400" dirty="0">
                    <a:solidFill>
                      <a:srgbClr val="FF0000"/>
                    </a:solidFill>
                  </a:rPr>
                </a:b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9363" y="106507"/>
                <a:ext cx="12138891" cy="189778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9363" y="2730106"/>
                <a:ext cx="8213915" cy="1061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4000" b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4000" b="0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4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b="0" i="1">
                            <a:latin typeface="Cambria Math" panose="02040503050406030204" pitchFamily="18" charset="0"/>
                          </a:rPr>
                          <m:t>)(1+</m:t>
                        </m:r>
                        <m:r>
                          <a:rPr lang="en-US" sz="4000" b="0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4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4000" b="0" i="1">
                            <a:latin typeface="Cambria Math" panose="02040503050406030204" pitchFamily="18" charset="0"/>
                          </a:rPr>
                          <m:t>)(1+</m:t>
                        </m:r>
                        <m:r>
                          <a:rPr lang="en-US" sz="4000" b="0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40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4000" b="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−−−</m:t>
                    </m:r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4000" dirty="0" smtClean="0"/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3" y="2730106"/>
                <a:ext cx="8213915" cy="10611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19363" y="2083775"/>
            <a:ext cx="5705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798" y="5016347"/>
                <a:ext cx="11028220" cy="1142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)(1+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)(1+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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)(1+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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)(1+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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8" y="5016347"/>
                <a:ext cx="11028220" cy="11428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04798" y="4424647"/>
            <a:ext cx="5734840" cy="591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u="sng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STEP-I: Put s = j</a:t>
            </a:r>
            <a:r>
              <a:rPr lang="en-US" sz="3200" b="1" u="sng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</a:t>
            </a:r>
            <a:r>
              <a:rPr lang="en-US" sz="3200" b="1" u="sng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Equation (1)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9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8056" y="0"/>
                <a:ext cx="8330678" cy="531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800" b="1" u="sng" dirty="0" smtClean="0">
                    <a:solidFill>
                      <a:srgbClr val="7030A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STEP-II: Find the Magnitude and Phase angle of </a:t>
                </a:r>
                <a14:m>
                  <m:oMath xmlns:m="http://schemas.openxmlformats.org/officeDocument/2006/math">
                    <m:r>
                      <a:rPr lang="en-US" sz="2800" b="1" i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𝑮</m:t>
                    </m:r>
                    <m:d>
                      <m:dPr>
                        <m:ctrlPr>
                          <a:rPr lang="en-US" sz="2800" b="1" i="1" u="sng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1" i="1" u="sng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sz="2800" b="1" i="1" u="sng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</m:e>
                    </m:d>
                  </m:oMath>
                </a14:m>
                <a:r>
                  <a:rPr lang="en-US" sz="2800" b="1" u="sng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56" y="0"/>
                <a:ext cx="8330678" cy="531812"/>
              </a:xfrm>
              <a:prstGeom prst="rect">
                <a:avLst/>
              </a:prstGeom>
              <a:blipFill rotWithShape="0">
                <a:blip r:embed="rId2"/>
                <a:stretch>
                  <a:fillRect l="-1537"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50767" y="1343096"/>
                <a:ext cx="12034918" cy="10944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𝑁𝑢𝑚𝑒𝑟𝑎𝑡𝑜𝑟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𝐷𝑒𝑛𝑜𝑚𝑖𝑛𝑎𝑡𝑜𝑟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(0)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 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.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 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. 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 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.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. 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767" y="1343096"/>
                <a:ext cx="12034918" cy="10944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-117086" y="3144866"/>
                <a:ext cx="12129987" cy="1406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086" y="3144866"/>
                <a:ext cx="12129987" cy="14069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0" y="2265182"/>
                <a:ext cx="8220364" cy="104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.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65182"/>
                <a:ext cx="8220364" cy="104547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0" y="4520559"/>
                <a:ext cx="12012901" cy="787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20559"/>
                <a:ext cx="12012901" cy="7877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80142" y="5431834"/>
                <a:ext cx="9942017" cy="495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42" y="5431834"/>
                <a:ext cx="9942017" cy="49571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0" y="433727"/>
                <a:ext cx="5664230" cy="1007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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)(1+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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)(1+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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3727"/>
                <a:ext cx="5664230" cy="100745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80142" y="6122008"/>
                <a:ext cx="9497472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42" y="6122008"/>
                <a:ext cx="9497472" cy="470000"/>
              </a:xfrm>
              <a:prstGeom prst="rect">
                <a:avLst/>
              </a:prstGeom>
              <a:blipFill rotWithShape="0"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16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-73891" y="130835"/>
                <a:ext cx="12376727" cy="553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800" b="1" u="sng" dirty="0">
                    <a:solidFill>
                      <a:srgbClr val="7030A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STEP-III: Put the limit </a:t>
                </a:r>
                <a14:m>
                  <m:oMath xmlns:m="http://schemas.openxmlformats.org/officeDocument/2006/math">
                    <m:r>
                      <a:rPr lang="en-US" sz="2800" b="1" i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𝝎</m:t>
                    </m:r>
                    <m:r>
                      <a:rPr lang="en-US" sz="2800" b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b="1" i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800" b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1" i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𝒂𝒏𝒅</m:t>
                    </m:r>
                    <m:r>
                      <a:rPr lang="en-US" sz="2800" b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1" i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𝝎</m:t>
                    </m:r>
                    <m:r>
                      <a:rPr lang="en-US" sz="2800" b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→∞  </m:t>
                    </m:r>
                  </m:oMath>
                </a14:m>
                <a:r>
                  <a:rPr lang="en-US" sz="2800" b="1" u="sng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Magnitude and Phase angle of </a:t>
                </a:r>
                <a14:m>
                  <m:oMath xmlns:m="http://schemas.openxmlformats.org/officeDocument/2006/math">
                    <m:r>
                      <a:rPr lang="en-US" sz="2800" b="1" i="1" u="sng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𝑮</m:t>
                    </m:r>
                    <m:d>
                      <m:dPr>
                        <m:ctrlPr>
                          <a:rPr lang="en-US" sz="2800" b="1" i="1" u="sng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1" i="1" u="sng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sz="2800" b="1" i="1" u="sng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</m:e>
                    </m:d>
                  </m:oMath>
                </a14:m>
                <a:r>
                  <a:rPr lang="en-US" sz="2800" b="1" u="sng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891" y="130835"/>
                <a:ext cx="12376727" cy="553357"/>
              </a:xfrm>
              <a:prstGeom prst="rect">
                <a:avLst/>
              </a:prstGeom>
              <a:blipFill rotWithShape="0">
                <a:blip r:embed="rId2"/>
                <a:stretch>
                  <a:fillRect l="-1034" t="-8791" b="-26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375399" y="761245"/>
            <a:ext cx="7763052" cy="13468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375399" y="1707463"/>
                <a:ext cx="7908191" cy="524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399" y="1707463"/>
                <a:ext cx="7908191" cy="5242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918858" y="622953"/>
                <a:ext cx="7282378" cy="1223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.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. 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858" y="622953"/>
                <a:ext cx="7282378" cy="12231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4566" y="821460"/>
                <a:ext cx="962122" cy="736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2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32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n-US" sz="32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𝝎</m:t>
                          </m:r>
                          <m:r>
                            <a:rPr lang="en-US" sz="32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sz="3200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lim>
                      </m:limLow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66" y="821460"/>
                <a:ext cx="962122" cy="7362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6113" y="2124355"/>
                <a:ext cx="11604331" cy="1053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.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. 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1+ 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 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 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3" y="2124355"/>
                <a:ext cx="11604331" cy="105330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-390916" y="3179631"/>
                <a:ext cx="12250517" cy="1146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𝑃h𝑎𝑠𝑒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𝐴𝑛𝑔𝑙𝑒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6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6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0916" y="3179631"/>
                <a:ext cx="12250517" cy="114614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1209" y="3826357"/>
                <a:ext cx="938077" cy="655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𝒍𝒊𝒎</m:t>
                          </m:r>
                        </m:e>
                        <m:lim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sz="2800" b="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09" y="3826357"/>
                <a:ext cx="938077" cy="6558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6113" y="4261425"/>
                <a:ext cx="12366796" cy="866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.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. 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1+ 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1+ 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1+ 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∞∞∞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105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3" y="4261425"/>
                <a:ext cx="12366796" cy="8661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0" y="5300628"/>
                <a:ext cx="12138451" cy="853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0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00628"/>
                <a:ext cx="12138451" cy="85356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27323" y="6096366"/>
                <a:ext cx="122835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=−90−90−90=−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270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323" y="6096366"/>
                <a:ext cx="12283590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0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538368" y="2394410"/>
                <a:ext cx="4341091" cy="524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−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27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368" y="2394410"/>
                <a:ext cx="4341091" cy="5242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06596" y="223598"/>
            <a:ext cx="3804183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STEP-IV: Draw Polar Plot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6596" y="890745"/>
                <a:ext cx="1799660" cy="655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𝒂𝒕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𝝎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96" y="890745"/>
                <a:ext cx="1799660" cy="6559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6596" y="1647980"/>
                <a:ext cx="3226717" cy="524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96" y="1647980"/>
                <a:ext cx="3226717" cy="5242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6129" y="2347071"/>
                <a:ext cx="3584507" cy="524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𝑃h𝑎𝑠𝑒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𝐴𝑛𝑔𝑙𝑒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29" y="2347071"/>
                <a:ext cx="3584507" cy="5242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736314" y="870030"/>
                <a:ext cx="1886222" cy="655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𝒂𝒕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𝝎</m:t>
                      </m:r>
                      <m:r>
                        <a:rPr lang="en-US" sz="28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→∞</m:t>
                      </m:r>
                    </m:oMath>
                  </m:oMathPara>
                </a14:m>
                <a:endParaRPr lang="en-US" sz="2800" b="1" i="1" dirty="0">
                  <a:solidFill>
                    <a:srgbClr val="ED7D31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314" y="870030"/>
                <a:ext cx="1886222" cy="6559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736314" y="1659363"/>
                <a:ext cx="3226717" cy="524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𝑀𝑎𝑔𝑛𝑖𝑡𝑢𝑑𝑒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314" y="1659363"/>
                <a:ext cx="3226717" cy="5242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06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46" y="31914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7030A0"/>
                </a:solidFill>
              </a:rPr>
              <a:t>Draw Polar Plot</a:t>
            </a:r>
            <a:endParaRPr lang="en-US" sz="7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8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5329382" y="1283855"/>
            <a:ext cx="18474" cy="432261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52945" y="3445164"/>
            <a:ext cx="8636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892143" y="3112655"/>
            <a:ext cx="1311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r>
              <a:rPr lang="en-US" sz="2800" b="1" baseline="30000" dirty="0" smtClean="0"/>
              <a:t>0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212268" y="3174210"/>
            <a:ext cx="849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-180</a:t>
            </a:r>
            <a:r>
              <a:rPr lang="en-US" sz="2400" b="1" baseline="30000" dirty="0" smtClean="0"/>
              <a:t>0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2268" y="157187"/>
            <a:ext cx="1088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</a:rPr>
              <a:t>STEP-A: Find the Starting Point and Ending Point Is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791200" y="1074472"/>
          <a:ext cx="64008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46197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Omega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Magnitude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Phase</a:t>
                      </a:r>
                      <a:endParaRPr lang="en-US" sz="3200" dirty="0"/>
                    </a:p>
                  </a:txBody>
                  <a:tcPr/>
                </a:tc>
              </a:tr>
              <a:tr h="46197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r>
                        <a:rPr lang="en-US" sz="3200" baseline="300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46197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∞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-180</a:t>
                      </a:r>
                      <a:r>
                        <a:rPr lang="en-US" sz="3200" baseline="300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Freeform 17"/>
          <p:cNvSpPr/>
          <p:nvPr/>
        </p:nvSpPr>
        <p:spPr>
          <a:xfrm>
            <a:off x="2817091" y="793757"/>
            <a:ext cx="7453745" cy="1126028"/>
          </a:xfrm>
          <a:custGeom>
            <a:avLst/>
            <a:gdLst>
              <a:gd name="connsiteX0" fmla="*/ 7453745 w 7453745"/>
              <a:gd name="connsiteY0" fmla="*/ 988861 h 1126028"/>
              <a:gd name="connsiteX1" fmla="*/ 7407564 w 7453745"/>
              <a:gd name="connsiteY1" fmla="*/ 1007334 h 1126028"/>
              <a:gd name="connsiteX2" fmla="*/ 7370618 w 7453745"/>
              <a:gd name="connsiteY2" fmla="*/ 1025807 h 1126028"/>
              <a:gd name="connsiteX3" fmla="*/ 7342909 w 7453745"/>
              <a:gd name="connsiteY3" fmla="*/ 1035043 h 1126028"/>
              <a:gd name="connsiteX4" fmla="*/ 7296727 w 7453745"/>
              <a:gd name="connsiteY4" fmla="*/ 1053516 h 1126028"/>
              <a:gd name="connsiteX5" fmla="*/ 7250545 w 7453745"/>
              <a:gd name="connsiteY5" fmla="*/ 1062752 h 1126028"/>
              <a:gd name="connsiteX6" fmla="*/ 7195127 w 7453745"/>
              <a:gd name="connsiteY6" fmla="*/ 1081225 h 1126028"/>
              <a:gd name="connsiteX7" fmla="*/ 7130473 w 7453745"/>
              <a:gd name="connsiteY7" fmla="*/ 1099698 h 1126028"/>
              <a:gd name="connsiteX8" fmla="*/ 6604000 w 7453745"/>
              <a:gd name="connsiteY8" fmla="*/ 1081225 h 1126028"/>
              <a:gd name="connsiteX9" fmla="*/ 6557818 w 7453745"/>
              <a:gd name="connsiteY9" fmla="*/ 1044279 h 1126028"/>
              <a:gd name="connsiteX10" fmla="*/ 6465454 w 7453745"/>
              <a:gd name="connsiteY10" fmla="*/ 1025807 h 1126028"/>
              <a:gd name="connsiteX11" fmla="*/ 6419273 w 7453745"/>
              <a:gd name="connsiteY11" fmla="*/ 998098 h 1126028"/>
              <a:gd name="connsiteX12" fmla="*/ 6299200 w 7453745"/>
              <a:gd name="connsiteY12" fmla="*/ 961152 h 1126028"/>
              <a:gd name="connsiteX13" fmla="*/ 6160654 w 7453745"/>
              <a:gd name="connsiteY13" fmla="*/ 914970 h 1126028"/>
              <a:gd name="connsiteX14" fmla="*/ 6077527 w 7453745"/>
              <a:gd name="connsiteY14" fmla="*/ 868788 h 1126028"/>
              <a:gd name="connsiteX15" fmla="*/ 5929745 w 7453745"/>
              <a:gd name="connsiteY15" fmla="*/ 822607 h 1126028"/>
              <a:gd name="connsiteX16" fmla="*/ 5791200 w 7453745"/>
              <a:gd name="connsiteY16" fmla="*/ 776425 h 1126028"/>
              <a:gd name="connsiteX17" fmla="*/ 5717309 w 7453745"/>
              <a:gd name="connsiteY17" fmla="*/ 757952 h 1126028"/>
              <a:gd name="connsiteX18" fmla="*/ 5634182 w 7453745"/>
              <a:gd name="connsiteY18" fmla="*/ 739479 h 1126028"/>
              <a:gd name="connsiteX19" fmla="*/ 5569527 w 7453745"/>
              <a:gd name="connsiteY19" fmla="*/ 711770 h 1126028"/>
              <a:gd name="connsiteX20" fmla="*/ 5394036 w 7453745"/>
              <a:gd name="connsiteY20" fmla="*/ 665588 h 1126028"/>
              <a:gd name="connsiteX21" fmla="*/ 5338618 w 7453745"/>
              <a:gd name="connsiteY21" fmla="*/ 647116 h 1126028"/>
              <a:gd name="connsiteX22" fmla="*/ 5181600 w 7453745"/>
              <a:gd name="connsiteY22" fmla="*/ 610170 h 1126028"/>
              <a:gd name="connsiteX23" fmla="*/ 5052291 w 7453745"/>
              <a:gd name="connsiteY23" fmla="*/ 563988 h 1126028"/>
              <a:gd name="connsiteX24" fmla="*/ 4969164 w 7453745"/>
              <a:gd name="connsiteY24" fmla="*/ 527043 h 1126028"/>
              <a:gd name="connsiteX25" fmla="*/ 4904509 w 7453745"/>
              <a:gd name="connsiteY25" fmla="*/ 517807 h 1126028"/>
              <a:gd name="connsiteX26" fmla="*/ 4821382 w 7453745"/>
              <a:gd name="connsiteY26" fmla="*/ 490098 h 1126028"/>
              <a:gd name="connsiteX27" fmla="*/ 4655127 w 7453745"/>
              <a:gd name="connsiteY27" fmla="*/ 443916 h 1126028"/>
              <a:gd name="connsiteX28" fmla="*/ 4572000 w 7453745"/>
              <a:gd name="connsiteY28" fmla="*/ 416207 h 1126028"/>
              <a:gd name="connsiteX29" fmla="*/ 4516582 w 7453745"/>
              <a:gd name="connsiteY29" fmla="*/ 406970 h 1126028"/>
              <a:gd name="connsiteX30" fmla="*/ 4368800 w 7453745"/>
              <a:gd name="connsiteY30" fmla="*/ 370025 h 1126028"/>
              <a:gd name="connsiteX31" fmla="*/ 4248727 w 7453745"/>
              <a:gd name="connsiteY31" fmla="*/ 333079 h 1126028"/>
              <a:gd name="connsiteX32" fmla="*/ 4193309 w 7453745"/>
              <a:gd name="connsiteY32" fmla="*/ 314607 h 1126028"/>
              <a:gd name="connsiteX33" fmla="*/ 4128654 w 7453745"/>
              <a:gd name="connsiteY33" fmla="*/ 305370 h 1126028"/>
              <a:gd name="connsiteX34" fmla="*/ 4045527 w 7453745"/>
              <a:gd name="connsiteY34" fmla="*/ 296134 h 1126028"/>
              <a:gd name="connsiteX35" fmla="*/ 3971636 w 7453745"/>
              <a:gd name="connsiteY35" fmla="*/ 286898 h 1126028"/>
              <a:gd name="connsiteX36" fmla="*/ 3371273 w 7453745"/>
              <a:gd name="connsiteY36" fmla="*/ 314607 h 1126028"/>
              <a:gd name="connsiteX37" fmla="*/ 3269673 w 7453745"/>
              <a:gd name="connsiteY37" fmla="*/ 351552 h 1126028"/>
              <a:gd name="connsiteX38" fmla="*/ 3195782 w 7453745"/>
              <a:gd name="connsiteY38" fmla="*/ 370025 h 1126028"/>
              <a:gd name="connsiteX39" fmla="*/ 3149600 w 7453745"/>
              <a:gd name="connsiteY39" fmla="*/ 388498 h 1126028"/>
              <a:gd name="connsiteX40" fmla="*/ 3075709 w 7453745"/>
              <a:gd name="connsiteY40" fmla="*/ 406970 h 1126028"/>
              <a:gd name="connsiteX41" fmla="*/ 3001818 w 7453745"/>
              <a:gd name="connsiteY41" fmla="*/ 443916 h 1126028"/>
              <a:gd name="connsiteX42" fmla="*/ 2974109 w 7453745"/>
              <a:gd name="connsiteY42" fmla="*/ 462388 h 1126028"/>
              <a:gd name="connsiteX43" fmla="*/ 2909454 w 7453745"/>
              <a:gd name="connsiteY43" fmla="*/ 490098 h 1126028"/>
              <a:gd name="connsiteX44" fmla="*/ 2789382 w 7453745"/>
              <a:gd name="connsiteY44" fmla="*/ 536279 h 1126028"/>
              <a:gd name="connsiteX45" fmla="*/ 2660073 w 7453745"/>
              <a:gd name="connsiteY45" fmla="*/ 591698 h 1126028"/>
              <a:gd name="connsiteX46" fmla="*/ 2604654 w 7453745"/>
              <a:gd name="connsiteY46" fmla="*/ 619407 h 1126028"/>
              <a:gd name="connsiteX47" fmla="*/ 2540000 w 7453745"/>
              <a:gd name="connsiteY47" fmla="*/ 647116 h 1126028"/>
              <a:gd name="connsiteX48" fmla="*/ 2438400 w 7453745"/>
              <a:gd name="connsiteY48" fmla="*/ 684061 h 1126028"/>
              <a:gd name="connsiteX49" fmla="*/ 2373745 w 7453745"/>
              <a:gd name="connsiteY49" fmla="*/ 711770 h 1126028"/>
              <a:gd name="connsiteX50" fmla="*/ 2318327 w 7453745"/>
              <a:gd name="connsiteY50" fmla="*/ 739479 h 1126028"/>
              <a:gd name="connsiteX51" fmla="*/ 2235200 w 7453745"/>
              <a:gd name="connsiteY51" fmla="*/ 767188 h 1126028"/>
              <a:gd name="connsiteX52" fmla="*/ 2105891 w 7453745"/>
              <a:gd name="connsiteY52" fmla="*/ 813370 h 1126028"/>
              <a:gd name="connsiteX53" fmla="*/ 2004291 w 7453745"/>
              <a:gd name="connsiteY53" fmla="*/ 831843 h 1126028"/>
              <a:gd name="connsiteX54" fmla="*/ 1884218 w 7453745"/>
              <a:gd name="connsiteY54" fmla="*/ 868788 h 1126028"/>
              <a:gd name="connsiteX55" fmla="*/ 1838036 w 7453745"/>
              <a:gd name="connsiteY55" fmla="*/ 887261 h 1126028"/>
              <a:gd name="connsiteX56" fmla="*/ 1782618 w 7453745"/>
              <a:gd name="connsiteY56" fmla="*/ 896498 h 1126028"/>
              <a:gd name="connsiteX57" fmla="*/ 1699491 w 7453745"/>
              <a:gd name="connsiteY57" fmla="*/ 924207 h 1126028"/>
              <a:gd name="connsiteX58" fmla="*/ 1570182 w 7453745"/>
              <a:gd name="connsiteY58" fmla="*/ 933443 h 1126028"/>
              <a:gd name="connsiteX59" fmla="*/ 1431636 w 7453745"/>
              <a:gd name="connsiteY59" fmla="*/ 961152 h 1126028"/>
              <a:gd name="connsiteX60" fmla="*/ 1311564 w 7453745"/>
              <a:gd name="connsiteY60" fmla="*/ 988861 h 1126028"/>
              <a:gd name="connsiteX61" fmla="*/ 1034473 w 7453745"/>
              <a:gd name="connsiteY61" fmla="*/ 1007334 h 1126028"/>
              <a:gd name="connsiteX62" fmla="*/ 858982 w 7453745"/>
              <a:gd name="connsiteY62" fmla="*/ 1035043 h 1126028"/>
              <a:gd name="connsiteX63" fmla="*/ 757382 w 7453745"/>
              <a:gd name="connsiteY63" fmla="*/ 1053516 h 1126028"/>
              <a:gd name="connsiteX64" fmla="*/ 581891 w 7453745"/>
              <a:gd name="connsiteY64" fmla="*/ 1071988 h 1126028"/>
              <a:gd name="connsiteX65" fmla="*/ 9236 w 7453745"/>
              <a:gd name="connsiteY65" fmla="*/ 1035043 h 1126028"/>
              <a:gd name="connsiteX66" fmla="*/ 0 w 7453745"/>
              <a:gd name="connsiteY66" fmla="*/ 1007334 h 1126028"/>
              <a:gd name="connsiteX67" fmla="*/ 27709 w 7453745"/>
              <a:gd name="connsiteY67" fmla="*/ 914970 h 1126028"/>
              <a:gd name="connsiteX68" fmla="*/ 83127 w 7453745"/>
              <a:gd name="connsiteY68" fmla="*/ 859552 h 1126028"/>
              <a:gd name="connsiteX69" fmla="*/ 138545 w 7453745"/>
              <a:gd name="connsiteY69" fmla="*/ 794898 h 1126028"/>
              <a:gd name="connsiteX70" fmla="*/ 203200 w 7453745"/>
              <a:gd name="connsiteY70" fmla="*/ 757952 h 1126028"/>
              <a:gd name="connsiteX71" fmla="*/ 267854 w 7453745"/>
              <a:gd name="connsiteY71" fmla="*/ 711770 h 1126028"/>
              <a:gd name="connsiteX72" fmla="*/ 304800 w 7453745"/>
              <a:gd name="connsiteY72" fmla="*/ 693298 h 1126028"/>
              <a:gd name="connsiteX73" fmla="*/ 332509 w 7453745"/>
              <a:gd name="connsiteY73" fmla="*/ 674825 h 1126028"/>
              <a:gd name="connsiteX74" fmla="*/ 378691 w 7453745"/>
              <a:gd name="connsiteY74" fmla="*/ 647116 h 1126028"/>
              <a:gd name="connsiteX75" fmla="*/ 434109 w 7453745"/>
              <a:gd name="connsiteY75" fmla="*/ 610170 h 1126028"/>
              <a:gd name="connsiteX76" fmla="*/ 471054 w 7453745"/>
              <a:gd name="connsiteY76" fmla="*/ 600934 h 1126028"/>
              <a:gd name="connsiteX77" fmla="*/ 618836 w 7453745"/>
              <a:gd name="connsiteY77" fmla="*/ 545516 h 1126028"/>
              <a:gd name="connsiteX78" fmla="*/ 701964 w 7453745"/>
              <a:gd name="connsiteY78" fmla="*/ 499334 h 1126028"/>
              <a:gd name="connsiteX79" fmla="*/ 785091 w 7453745"/>
              <a:gd name="connsiteY79" fmla="*/ 443916 h 1126028"/>
              <a:gd name="connsiteX80" fmla="*/ 812800 w 7453745"/>
              <a:gd name="connsiteY80" fmla="*/ 434679 h 1126028"/>
              <a:gd name="connsiteX81" fmla="*/ 849745 w 7453745"/>
              <a:gd name="connsiteY81" fmla="*/ 406970 h 1126028"/>
              <a:gd name="connsiteX82" fmla="*/ 895927 w 7453745"/>
              <a:gd name="connsiteY82" fmla="*/ 388498 h 1126028"/>
              <a:gd name="connsiteX83" fmla="*/ 960582 w 7453745"/>
              <a:gd name="connsiteY83" fmla="*/ 370025 h 1126028"/>
              <a:gd name="connsiteX84" fmla="*/ 1006764 w 7453745"/>
              <a:gd name="connsiteY84" fmla="*/ 342316 h 1126028"/>
              <a:gd name="connsiteX85" fmla="*/ 1080654 w 7453745"/>
              <a:gd name="connsiteY85" fmla="*/ 314607 h 1126028"/>
              <a:gd name="connsiteX86" fmla="*/ 1182254 w 7453745"/>
              <a:gd name="connsiteY86" fmla="*/ 249952 h 1126028"/>
              <a:gd name="connsiteX87" fmla="*/ 1219200 w 7453745"/>
              <a:gd name="connsiteY87" fmla="*/ 231479 h 1126028"/>
              <a:gd name="connsiteX88" fmla="*/ 1246909 w 7453745"/>
              <a:gd name="connsiteY88" fmla="*/ 203770 h 1126028"/>
              <a:gd name="connsiteX89" fmla="*/ 1311564 w 7453745"/>
              <a:gd name="connsiteY89" fmla="*/ 176061 h 1126028"/>
              <a:gd name="connsiteX90" fmla="*/ 1366982 w 7453745"/>
              <a:gd name="connsiteY90" fmla="*/ 148352 h 1126028"/>
              <a:gd name="connsiteX91" fmla="*/ 1431636 w 7453745"/>
              <a:gd name="connsiteY91" fmla="*/ 102170 h 1126028"/>
              <a:gd name="connsiteX92" fmla="*/ 1459345 w 7453745"/>
              <a:gd name="connsiteY92" fmla="*/ 92934 h 1126028"/>
              <a:gd name="connsiteX93" fmla="*/ 1422400 w 7453745"/>
              <a:gd name="connsiteY93" fmla="*/ 83698 h 1126028"/>
              <a:gd name="connsiteX94" fmla="*/ 1394691 w 7453745"/>
              <a:gd name="connsiteY94" fmla="*/ 74461 h 1126028"/>
              <a:gd name="connsiteX95" fmla="*/ 1736436 w 7453745"/>
              <a:gd name="connsiteY95" fmla="*/ 83698 h 1126028"/>
              <a:gd name="connsiteX96" fmla="*/ 1699491 w 7453745"/>
              <a:gd name="connsiteY96" fmla="*/ 148352 h 1126028"/>
              <a:gd name="connsiteX97" fmla="*/ 1690254 w 7453745"/>
              <a:gd name="connsiteY97" fmla="*/ 176061 h 1126028"/>
              <a:gd name="connsiteX98" fmla="*/ 1671782 w 7453745"/>
              <a:gd name="connsiteY98" fmla="*/ 213007 h 1126028"/>
              <a:gd name="connsiteX99" fmla="*/ 1653309 w 7453745"/>
              <a:gd name="connsiteY99" fmla="*/ 268425 h 1126028"/>
              <a:gd name="connsiteX100" fmla="*/ 1625600 w 7453745"/>
              <a:gd name="connsiteY100" fmla="*/ 342316 h 1126028"/>
              <a:gd name="connsiteX101" fmla="*/ 1607127 w 7453745"/>
              <a:gd name="connsiteY101" fmla="*/ 370025 h 1126028"/>
              <a:gd name="connsiteX102" fmla="*/ 1579418 w 7453745"/>
              <a:gd name="connsiteY102" fmla="*/ 434679 h 1126028"/>
              <a:gd name="connsiteX103" fmla="*/ 1551709 w 7453745"/>
              <a:gd name="connsiteY103" fmla="*/ 490098 h 1126028"/>
              <a:gd name="connsiteX104" fmla="*/ 1542473 w 7453745"/>
              <a:gd name="connsiteY104" fmla="*/ 527043 h 1126028"/>
              <a:gd name="connsiteX105" fmla="*/ 1524000 w 7453745"/>
              <a:gd name="connsiteY105" fmla="*/ 554752 h 1126028"/>
              <a:gd name="connsiteX106" fmla="*/ 1514764 w 7453745"/>
              <a:gd name="connsiteY106" fmla="*/ 582461 h 1126028"/>
              <a:gd name="connsiteX107" fmla="*/ 1487054 w 7453745"/>
              <a:gd name="connsiteY107" fmla="*/ 637879 h 1126028"/>
              <a:gd name="connsiteX108" fmla="*/ 1450109 w 7453745"/>
              <a:gd name="connsiteY108" fmla="*/ 591698 h 1126028"/>
              <a:gd name="connsiteX109" fmla="*/ 1440873 w 7453745"/>
              <a:gd name="connsiteY109" fmla="*/ 554752 h 1126028"/>
              <a:gd name="connsiteX110" fmla="*/ 1413164 w 7453745"/>
              <a:gd name="connsiteY110" fmla="*/ 517807 h 1126028"/>
              <a:gd name="connsiteX111" fmla="*/ 1403927 w 7453745"/>
              <a:gd name="connsiteY111" fmla="*/ 490098 h 1126028"/>
              <a:gd name="connsiteX112" fmla="*/ 1348509 w 7453745"/>
              <a:gd name="connsiteY112" fmla="*/ 416207 h 1126028"/>
              <a:gd name="connsiteX113" fmla="*/ 1339273 w 7453745"/>
              <a:gd name="connsiteY113" fmla="*/ 388498 h 1126028"/>
              <a:gd name="connsiteX114" fmla="*/ 1246909 w 7453745"/>
              <a:gd name="connsiteY114" fmla="*/ 305370 h 1126028"/>
              <a:gd name="connsiteX115" fmla="*/ 1191491 w 7453745"/>
              <a:gd name="connsiteY115" fmla="*/ 259188 h 1126028"/>
              <a:gd name="connsiteX116" fmla="*/ 1099127 w 7453745"/>
              <a:gd name="connsiteY116" fmla="*/ 203770 h 1126028"/>
              <a:gd name="connsiteX117" fmla="*/ 1071418 w 7453745"/>
              <a:gd name="connsiteY117" fmla="*/ 185298 h 1126028"/>
              <a:gd name="connsiteX118" fmla="*/ 1043709 w 7453745"/>
              <a:gd name="connsiteY118" fmla="*/ 157588 h 1126028"/>
              <a:gd name="connsiteX119" fmla="*/ 1025236 w 7453745"/>
              <a:gd name="connsiteY119" fmla="*/ 129879 h 1126028"/>
              <a:gd name="connsiteX120" fmla="*/ 997527 w 7453745"/>
              <a:gd name="connsiteY120" fmla="*/ 111407 h 1126028"/>
              <a:gd name="connsiteX121" fmla="*/ 960582 w 7453745"/>
              <a:gd name="connsiteY121" fmla="*/ 55988 h 1126028"/>
              <a:gd name="connsiteX122" fmla="*/ 951345 w 7453745"/>
              <a:gd name="connsiteY122" fmla="*/ 28279 h 1126028"/>
              <a:gd name="connsiteX123" fmla="*/ 923636 w 7453745"/>
              <a:gd name="connsiteY123" fmla="*/ 570 h 1126028"/>
              <a:gd name="connsiteX124" fmla="*/ 1052945 w 7453745"/>
              <a:gd name="connsiteY124" fmla="*/ 19043 h 1126028"/>
              <a:gd name="connsiteX125" fmla="*/ 1209964 w 7453745"/>
              <a:gd name="connsiteY125" fmla="*/ 37516 h 1126028"/>
              <a:gd name="connsiteX126" fmla="*/ 1274618 w 7453745"/>
              <a:gd name="connsiteY126" fmla="*/ 55988 h 1126028"/>
              <a:gd name="connsiteX127" fmla="*/ 1311564 w 7453745"/>
              <a:gd name="connsiteY127" fmla="*/ 65225 h 1126028"/>
              <a:gd name="connsiteX128" fmla="*/ 1339273 w 7453745"/>
              <a:gd name="connsiteY128" fmla="*/ 74461 h 1126028"/>
              <a:gd name="connsiteX129" fmla="*/ 1440873 w 7453745"/>
              <a:gd name="connsiteY129" fmla="*/ 102170 h 1126028"/>
              <a:gd name="connsiteX130" fmla="*/ 1459345 w 7453745"/>
              <a:gd name="connsiteY130" fmla="*/ 111407 h 112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7453745" h="1126028">
                <a:moveTo>
                  <a:pt x="7453745" y="988861"/>
                </a:moveTo>
                <a:cubicBezTo>
                  <a:pt x="7438351" y="995019"/>
                  <a:pt x="7422715" y="1000600"/>
                  <a:pt x="7407564" y="1007334"/>
                </a:cubicBezTo>
                <a:cubicBezTo>
                  <a:pt x="7394982" y="1012926"/>
                  <a:pt x="7383274" y="1020383"/>
                  <a:pt x="7370618" y="1025807"/>
                </a:cubicBezTo>
                <a:cubicBezTo>
                  <a:pt x="7361669" y="1029642"/>
                  <a:pt x="7352025" y="1031625"/>
                  <a:pt x="7342909" y="1035043"/>
                </a:cubicBezTo>
                <a:cubicBezTo>
                  <a:pt x="7327385" y="1040865"/>
                  <a:pt x="7312608" y="1048752"/>
                  <a:pt x="7296727" y="1053516"/>
                </a:cubicBezTo>
                <a:cubicBezTo>
                  <a:pt x="7281690" y="1058027"/>
                  <a:pt x="7265691" y="1058621"/>
                  <a:pt x="7250545" y="1062752"/>
                </a:cubicBezTo>
                <a:cubicBezTo>
                  <a:pt x="7231759" y="1067875"/>
                  <a:pt x="7213738" y="1075498"/>
                  <a:pt x="7195127" y="1081225"/>
                </a:cubicBezTo>
                <a:cubicBezTo>
                  <a:pt x="7173704" y="1087817"/>
                  <a:pt x="7152024" y="1093540"/>
                  <a:pt x="7130473" y="1099698"/>
                </a:cubicBezTo>
                <a:cubicBezTo>
                  <a:pt x="6954982" y="1093540"/>
                  <a:pt x="6778782" y="1098140"/>
                  <a:pt x="6604000" y="1081225"/>
                </a:cubicBezTo>
                <a:cubicBezTo>
                  <a:pt x="6584378" y="1079326"/>
                  <a:pt x="6576122" y="1051601"/>
                  <a:pt x="6557818" y="1044279"/>
                </a:cubicBezTo>
                <a:cubicBezTo>
                  <a:pt x="6528666" y="1032618"/>
                  <a:pt x="6496242" y="1031964"/>
                  <a:pt x="6465454" y="1025807"/>
                </a:cubicBezTo>
                <a:cubicBezTo>
                  <a:pt x="6450060" y="1016571"/>
                  <a:pt x="6435616" y="1005527"/>
                  <a:pt x="6419273" y="998098"/>
                </a:cubicBezTo>
                <a:cubicBezTo>
                  <a:pt x="6378142" y="979402"/>
                  <a:pt x="6341655" y="977073"/>
                  <a:pt x="6299200" y="961152"/>
                </a:cubicBezTo>
                <a:cubicBezTo>
                  <a:pt x="6165547" y="911032"/>
                  <a:pt x="6266619" y="932632"/>
                  <a:pt x="6160654" y="914970"/>
                </a:cubicBezTo>
                <a:cubicBezTo>
                  <a:pt x="6132945" y="899576"/>
                  <a:pt x="6106493" y="881662"/>
                  <a:pt x="6077527" y="868788"/>
                </a:cubicBezTo>
                <a:cubicBezTo>
                  <a:pt x="6033914" y="849404"/>
                  <a:pt x="5975844" y="837275"/>
                  <a:pt x="5929745" y="822607"/>
                </a:cubicBezTo>
                <a:cubicBezTo>
                  <a:pt x="5883357" y="807847"/>
                  <a:pt x="5838426" y="788232"/>
                  <a:pt x="5791200" y="776425"/>
                </a:cubicBezTo>
                <a:lnTo>
                  <a:pt x="5717309" y="757952"/>
                </a:lnTo>
                <a:cubicBezTo>
                  <a:pt x="5689679" y="751451"/>
                  <a:pt x="5661275" y="747946"/>
                  <a:pt x="5634182" y="739479"/>
                </a:cubicBezTo>
                <a:cubicBezTo>
                  <a:pt x="5611802" y="732485"/>
                  <a:pt x="5591638" y="719574"/>
                  <a:pt x="5569527" y="711770"/>
                </a:cubicBezTo>
                <a:cubicBezTo>
                  <a:pt x="5456545" y="671894"/>
                  <a:pt x="5502741" y="694575"/>
                  <a:pt x="5394036" y="665588"/>
                </a:cubicBezTo>
                <a:cubicBezTo>
                  <a:pt x="5375222" y="660571"/>
                  <a:pt x="5357299" y="652610"/>
                  <a:pt x="5338618" y="647116"/>
                </a:cubicBezTo>
                <a:cubicBezTo>
                  <a:pt x="5239033" y="617827"/>
                  <a:pt x="5260930" y="623393"/>
                  <a:pt x="5181600" y="610170"/>
                </a:cubicBezTo>
                <a:cubicBezTo>
                  <a:pt x="4986894" y="526725"/>
                  <a:pt x="5244114" y="633741"/>
                  <a:pt x="5052291" y="563988"/>
                </a:cubicBezTo>
                <a:cubicBezTo>
                  <a:pt x="5003040" y="546079"/>
                  <a:pt x="5025090" y="541024"/>
                  <a:pt x="4969164" y="527043"/>
                </a:cubicBezTo>
                <a:cubicBezTo>
                  <a:pt x="4948044" y="521763"/>
                  <a:pt x="4926061" y="520886"/>
                  <a:pt x="4904509" y="517807"/>
                </a:cubicBezTo>
                <a:cubicBezTo>
                  <a:pt x="4797063" y="474828"/>
                  <a:pt x="4912293" y="518508"/>
                  <a:pt x="4821382" y="490098"/>
                </a:cubicBezTo>
                <a:cubicBezTo>
                  <a:pt x="4674406" y="444168"/>
                  <a:pt x="4757795" y="461027"/>
                  <a:pt x="4655127" y="443916"/>
                </a:cubicBezTo>
                <a:cubicBezTo>
                  <a:pt x="4627418" y="434680"/>
                  <a:pt x="4600222" y="423733"/>
                  <a:pt x="4572000" y="416207"/>
                </a:cubicBezTo>
                <a:cubicBezTo>
                  <a:pt x="4553905" y="411382"/>
                  <a:pt x="4534481" y="412478"/>
                  <a:pt x="4516582" y="406970"/>
                </a:cubicBezTo>
                <a:cubicBezTo>
                  <a:pt x="4370794" y="362111"/>
                  <a:pt x="4541231" y="389183"/>
                  <a:pt x="4368800" y="370025"/>
                </a:cubicBezTo>
                <a:cubicBezTo>
                  <a:pt x="4267551" y="319401"/>
                  <a:pt x="4361612" y="359129"/>
                  <a:pt x="4248727" y="333079"/>
                </a:cubicBezTo>
                <a:cubicBezTo>
                  <a:pt x="4229754" y="328701"/>
                  <a:pt x="4212282" y="318985"/>
                  <a:pt x="4193309" y="314607"/>
                </a:cubicBezTo>
                <a:cubicBezTo>
                  <a:pt x="4172096" y="309712"/>
                  <a:pt x="4150256" y="308070"/>
                  <a:pt x="4128654" y="305370"/>
                </a:cubicBezTo>
                <a:cubicBezTo>
                  <a:pt x="4100990" y="301912"/>
                  <a:pt x="4073216" y="299391"/>
                  <a:pt x="4045527" y="296134"/>
                </a:cubicBezTo>
                <a:lnTo>
                  <a:pt x="3971636" y="286898"/>
                </a:lnTo>
                <a:lnTo>
                  <a:pt x="3371273" y="314607"/>
                </a:lnTo>
                <a:cubicBezTo>
                  <a:pt x="3341640" y="316325"/>
                  <a:pt x="3290473" y="343232"/>
                  <a:pt x="3269673" y="351552"/>
                </a:cubicBezTo>
                <a:cubicBezTo>
                  <a:pt x="3220916" y="371055"/>
                  <a:pt x="3261435" y="350329"/>
                  <a:pt x="3195782" y="370025"/>
                </a:cubicBezTo>
                <a:cubicBezTo>
                  <a:pt x="3179901" y="374789"/>
                  <a:pt x="3165124" y="382676"/>
                  <a:pt x="3149600" y="388498"/>
                </a:cubicBezTo>
                <a:cubicBezTo>
                  <a:pt x="3117143" y="400669"/>
                  <a:pt x="3115079" y="399096"/>
                  <a:pt x="3075709" y="406970"/>
                </a:cubicBezTo>
                <a:cubicBezTo>
                  <a:pt x="2883699" y="522175"/>
                  <a:pt x="3121117" y="384267"/>
                  <a:pt x="3001818" y="443916"/>
                </a:cubicBezTo>
                <a:cubicBezTo>
                  <a:pt x="2991889" y="448880"/>
                  <a:pt x="2984038" y="457424"/>
                  <a:pt x="2974109" y="462388"/>
                </a:cubicBezTo>
                <a:cubicBezTo>
                  <a:pt x="2953137" y="472874"/>
                  <a:pt x="2931225" y="481390"/>
                  <a:pt x="2909454" y="490098"/>
                </a:cubicBezTo>
                <a:cubicBezTo>
                  <a:pt x="2869639" y="506024"/>
                  <a:pt x="2826153" y="514216"/>
                  <a:pt x="2789382" y="536279"/>
                </a:cubicBezTo>
                <a:cubicBezTo>
                  <a:pt x="2697636" y="591326"/>
                  <a:pt x="2793615" y="538281"/>
                  <a:pt x="2660073" y="591698"/>
                </a:cubicBezTo>
                <a:cubicBezTo>
                  <a:pt x="2640897" y="599369"/>
                  <a:pt x="2623406" y="610752"/>
                  <a:pt x="2604654" y="619407"/>
                </a:cubicBezTo>
                <a:cubicBezTo>
                  <a:pt x="2583365" y="629233"/>
                  <a:pt x="2561853" y="638618"/>
                  <a:pt x="2540000" y="647116"/>
                </a:cubicBezTo>
                <a:cubicBezTo>
                  <a:pt x="2506414" y="660177"/>
                  <a:pt x="2471986" y="671000"/>
                  <a:pt x="2438400" y="684061"/>
                </a:cubicBezTo>
                <a:cubicBezTo>
                  <a:pt x="2416547" y="692559"/>
                  <a:pt x="2395034" y="701944"/>
                  <a:pt x="2373745" y="711770"/>
                </a:cubicBezTo>
                <a:cubicBezTo>
                  <a:pt x="2354993" y="720425"/>
                  <a:pt x="2337503" y="731809"/>
                  <a:pt x="2318327" y="739479"/>
                </a:cubicBezTo>
                <a:cubicBezTo>
                  <a:pt x="2291208" y="750327"/>
                  <a:pt x="2262706" y="757364"/>
                  <a:pt x="2235200" y="767188"/>
                </a:cubicBezTo>
                <a:cubicBezTo>
                  <a:pt x="2127459" y="805667"/>
                  <a:pt x="2265418" y="764284"/>
                  <a:pt x="2105891" y="813370"/>
                </a:cubicBezTo>
                <a:cubicBezTo>
                  <a:pt x="2068144" y="824985"/>
                  <a:pt x="2046666" y="825790"/>
                  <a:pt x="2004291" y="831843"/>
                </a:cubicBezTo>
                <a:cubicBezTo>
                  <a:pt x="1855490" y="895614"/>
                  <a:pt x="2016223" y="832787"/>
                  <a:pt x="1884218" y="868788"/>
                </a:cubicBezTo>
                <a:cubicBezTo>
                  <a:pt x="1868222" y="873150"/>
                  <a:pt x="1854032" y="882898"/>
                  <a:pt x="1838036" y="887261"/>
                </a:cubicBezTo>
                <a:cubicBezTo>
                  <a:pt x="1819968" y="892189"/>
                  <a:pt x="1800713" y="891673"/>
                  <a:pt x="1782618" y="896498"/>
                </a:cubicBezTo>
                <a:cubicBezTo>
                  <a:pt x="1754396" y="904024"/>
                  <a:pt x="1728267" y="919203"/>
                  <a:pt x="1699491" y="924207"/>
                </a:cubicBezTo>
                <a:cubicBezTo>
                  <a:pt x="1656917" y="931611"/>
                  <a:pt x="1613285" y="930364"/>
                  <a:pt x="1570182" y="933443"/>
                </a:cubicBezTo>
                <a:cubicBezTo>
                  <a:pt x="1421980" y="975787"/>
                  <a:pt x="1593859" y="930253"/>
                  <a:pt x="1431636" y="961152"/>
                </a:cubicBezTo>
                <a:cubicBezTo>
                  <a:pt x="1391286" y="968838"/>
                  <a:pt x="1352365" y="984117"/>
                  <a:pt x="1311564" y="988861"/>
                </a:cubicBezTo>
                <a:cubicBezTo>
                  <a:pt x="1219615" y="999553"/>
                  <a:pt x="1034473" y="1007334"/>
                  <a:pt x="1034473" y="1007334"/>
                </a:cubicBezTo>
                <a:cubicBezTo>
                  <a:pt x="932564" y="1041304"/>
                  <a:pt x="1015801" y="1018536"/>
                  <a:pt x="858982" y="1035043"/>
                </a:cubicBezTo>
                <a:cubicBezTo>
                  <a:pt x="716025" y="1050091"/>
                  <a:pt x="882329" y="1037898"/>
                  <a:pt x="757382" y="1053516"/>
                </a:cubicBezTo>
                <a:cubicBezTo>
                  <a:pt x="699016" y="1060812"/>
                  <a:pt x="640388" y="1065831"/>
                  <a:pt x="581891" y="1071988"/>
                </a:cubicBezTo>
                <a:cubicBezTo>
                  <a:pt x="524146" y="1071026"/>
                  <a:pt x="99698" y="1215967"/>
                  <a:pt x="9236" y="1035043"/>
                </a:cubicBezTo>
                <a:cubicBezTo>
                  <a:pt x="4882" y="1026335"/>
                  <a:pt x="3079" y="1016570"/>
                  <a:pt x="0" y="1007334"/>
                </a:cubicBezTo>
                <a:cubicBezTo>
                  <a:pt x="4186" y="990589"/>
                  <a:pt x="20212" y="922467"/>
                  <a:pt x="27709" y="914970"/>
                </a:cubicBezTo>
                <a:cubicBezTo>
                  <a:pt x="46182" y="896497"/>
                  <a:pt x="68636" y="881289"/>
                  <a:pt x="83127" y="859552"/>
                </a:cubicBezTo>
                <a:cubicBezTo>
                  <a:pt x="104916" y="826869"/>
                  <a:pt x="103705" y="824761"/>
                  <a:pt x="138545" y="794898"/>
                </a:cubicBezTo>
                <a:cubicBezTo>
                  <a:pt x="165926" y="771429"/>
                  <a:pt x="170943" y="778113"/>
                  <a:pt x="203200" y="757952"/>
                </a:cubicBezTo>
                <a:cubicBezTo>
                  <a:pt x="256043" y="724925"/>
                  <a:pt x="222276" y="737814"/>
                  <a:pt x="267854" y="711770"/>
                </a:cubicBezTo>
                <a:cubicBezTo>
                  <a:pt x="279809" y="704939"/>
                  <a:pt x="292845" y="700129"/>
                  <a:pt x="304800" y="693298"/>
                </a:cubicBezTo>
                <a:cubicBezTo>
                  <a:pt x="314438" y="687791"/>
                  <a:pt x="323096" y="680708"/>
                  <a:pt x="332509" y="674825"/>
                </a:cubicBezTo>
                <a:cubicBezTo>
                  <a:pt x="347733" y="665310"/>
                  <a:pt x="363545" y="656754"/>
                  <a:pt x="378691" y="647116"/>
                </a:cubicBezTo>
                <a:cubicBezTo>
                  <a:pt x="397422" y="635196"/>
                  <a:pt x="414251" y="620099"/>
                  <a:pt x="434109" y="610170"/>
                </a:cubicBezTo>
                <a:cubicBezTo>
                  <a:pt x="445463" y="604493"/>
                  <a:pt x="458921" y="604667"/>
                  <a:pt x="471054" y="600934"/>
                </a:cubicBezTo>
                <a:cubicBezTo>
                  <a:pt x="537869" y="580376"/>
                  <a:pt x="558287" y="573038"/>
                  <a:pt x="618836" y="545516"/>
                </a:cubicBezTo>
                <a:cubicBezTo>
                  <a:pt x="646502" y="532940"/>
                  <a:pt x="677010" y="515970"/>
                  <a:pt x="701964" y="499334"/>
                </a:cubicBezTo>
                <a:cubicBezTo>
                  <a:pt x="748378" y="468391"/>
                  <a:pt x="731415" y="470754"/>
                  <a:pt x="785091" y="443916"/>
                </a:cubicBezTo>
                <a:cubicBezTo>
                  <a:pt x="793799" y="439562"/>
                  <a:pt x="803564" y="437758"/>
                  <a:pt x="812800" y="434679"/>
                </a:cubicBezTo>
                <a:cubicBezTo>
                  <a:pt x="825115" y="425443"/>
                  <a:pt x="836288" y="414446"/>
                  <a:pt x="849745" y="406970"/>
                </a:cubicBezTo>
                <a:cubicBezTo>
                  <a:pt x="864238" y="398918"/>
                  <a:pt x="880403" y="394320"/>
                  <a:pt x="895927" y="388498"/>
                </a:cubicBezTo>
                <a:cubicBezTo>
                  <a:pt x="922438" y="378557"/>
                  <a:pt x="931455" y="377306"/>
                  <a:pt x="960582" y="370025"/>
                </a:cubicBezTo>
                <a:cubicBezTo>
                  <a:pt x="975976" y="360789"/>
                  <a:pt x="990707" y="350345"/>
                  <a:pt x="1006764" y="342316"/>
                </a:cubicBezTo>
                <a:cubicBezTo>
                  <a:pt x="1028858" y="331269"/>
                  <a:pt x="1056669" y="322602"/>
                  <a:pt x="1080654" y="314607"/>
                </a:cubicBezTo>
                <a:cubicBezTo>
                  <a:pt x="1118742" y="289215"/>
                  <a:pt x="1143126" y="271690"/>
                  <a:pt x="1182254" y="249952"/>
                </a:cubicBezTo>
                <a:cubicBezTo>
                  <a:pt x="1194290" y="243265"/>
                  <a:pt x="1207996" y="239482"/>
                  <a:pt x="1219200" y="231479"/>
                </a:cubicBezTo>
                <a:cubicBezTo>
                  <a:pt x="1229829" y="223887"/>
                  <a:pt x="1236280" y="211362"/>
                  <a:pt x="1246909" y="203770"/>
                </a:cubicBezTo>
                <a:cubicBezTo>
                  <a:pt x="1280046" y="180101"/>
                  <a:pt x="1279643" y="190248"/>
                  <a:pt x="1311564" y="176061"/>
                </a:cubicBezTo>
                <a:cubicBezTo>
                  <a:pt x="1330437" y="167673"/>
                  <a:pt x="1349272" y="158978"/>
                  <a:pt x="1366982" y="148352"/>
                </a:cubicBezTo>
                <a:cubicBezTo>
                  <a:pt x="1387897" y="135803"/>
                  <a:pt x="1409082" y="113447"/>
                  <a:pt x="1431636" y="102170"/>
                </a:cubicBezTo>
                <a:cubicBezTo>
                  <a:pt x="1440344" y="97816"/>
                  <a:pt x="1450109" y="96013"/>
                  <a:pt x="1459345" y="92934"/>
                </a:cubicBezTo>
                <a:cubicBezTo>
                  <a:pt x="1447030" y="89855"/>
                  <a:pt x="1434606" y="87185"/>
                  <a:pt x="1422400" y="83698"/>
                </a:cubicBezTo>
                <a:cubicBezTo>
                  <a:pt x="1413039" y="81023"/>
                  <a:pt x="1384955" y="74461"/>
                  <a:pt x="1394691" y="74461"/>
                </a:cubicBezTo>
                <a:cubicBezTo>
                  <a:pt x="1508648" y="74461"/>
                  <a:pt x="1622521" y="80619"/>
                  <a:pt x="1736436" y="83698"/>
                </a:cubicBezTo>
                <a:cubicBezTo>
                  <a:pt x="1717885" y="111525"/>
                  <a:pt x="1713553" y="115542"/>
                  <a:pt x="1699491" y="148352"/>
                </a:cubicBezTo>
                <a:cubicBezTo>
                  <a:pt x="1695656" y="157301"/>
                  <a:pt x="1694089" y="167112"/>
                  <a:pt x="1690254" y="176061"/>
                </a:cubicBezTo>
                <a:cubicBezTo>
                  <a:pt x="1684830" y="188717"/>
                  <a:pt x="1676896" y="200223"/>
                  <a:pt x="1671782" y="213007"/>
                </a:cubicBezTo>
                <a:cubicBezTo>
                  <a:pt x="1664550" y="231086"/>
                  <a:pt x="1659467" y="249952"/>
                  <a:pt x="1653309" y="268425"/>
                </a:cubicBezTo>
                <a:cubicBezTo>
                  <a:pt x="1645314" y="292410"/>
                  <a:pt x="1636647" y="320222"/>
                  <a:pt x="1625600" y="342316"/>
                </a:cubicBezTo>
                <a:cubicBezTo>
                  <a:pt x="1620636" y="352245"/>
                  <a:pt x="1613285" y="360789"/>
                  <a:pt x="1607127" y="370025"/>
                </a:cubicBezTo>
                <a:cubicBezTo>
                  <a:pt x="1585467" y="435008"/>
                  <a:pt x="1613658" y="354786"/>
                  <a:pt x="1579418" y="434679"/>
                </a:cubicBezTo>
                <a:cubicBezTo>
                  <a:pt x="1556472" y="488219"/>
                  <a:pt x="1587212" y="436843"/>
                  <a:pt x="1551709" y="490098"/>
                </a:cubicBezTo>
                <a:cubicBezTo>
                  <a:pt x="1548630" y="502413"/>
                  <a:pt x="1547473" y="515375"/>
                  <a:pt x="1542473" y="527043"/>
                </a:cubicBezTo>
                <a:cubicBezTo>
                  <a:pt x="1538100" y="537246"/>
                  <a:pt x="1528964" y="544823"/>
                  <a:pt x="1524000" y="554752"/>
                </a:cubicBezTo>
                <a:cubicBezTo>
                  <a:pt x="1519646" y="563460"/>
                  <a:pt x="1519118" y="573753"/>
                  <a:pt x="1514764" y="582461"/>
                </a:cubicBezTo>
                <a:cubicBezTo>
                  <a:pt x="1478950" y="654088"/>
                  <a:pt x="1510274" y="568225"/>
                  <a:pt x="1487054" y="637879"/>
                </a:cubicBezTo>
                <a:cubicBezTo>
                  <a:pt x="1456859" y="547292"/>
                  <a:pt x="1505813" y="675255"/>
                  <a:pt x="1450109" y="591698"/>
                </a:cubicBezTo>
                <a:cubicBezTo>
                  <a:pt x="1443068" y="581136"/>
                  <a:pt x="1446550" y="566106"/>
                  <a:pt x="1440873" y="554752"/>
                </a:cubicBezTo>
                <a:cubicBezTo>
                  <a:pt x="1433989" y="540983"/>
                  <a:pt x="1422400" y="530122"/>
                  <a:pt x="1413164" y="517807"/>
                </a:cubicBezTo>
                <a:cubicBezTo>
                  <a:pt x="1410085" y="508571"/>
                  <a:pt x="1409154" y="498312"/>
                  <a:pt x="1403927" y="490098"/>
                </a:cubicBezTo>
                <a:cubicBezTo>
                  <a:pt x="1387398" y="464124"/>
                  <a:pt x="1348509" y="416207"/>
                  <a:pt x="1348509" y="416207"/>
                </a:cubicBezTo>
                <a:cubicBezTo>
                  <a:pt x="1345430" y="406971"/>
                  <a:pt x="1345115" y="396287"/>
                  <a:pt x="1339273" y="388498"/>
                </a:cubicBezTo>
                <a:cubicBezTo>
                  <a:pt x="1311460" y="351414"/>
                  <a:pt x="1280834" y="335054"/>
                  <a:pt x="1246909" y="305370"/>
                </a:cubicBezTo>
                <a:cubicBezTo>
                  <a:pt x="1210954" y="273909"/>
                  <a:pt x="1230405" y="281424"/>
                  <a:pt x="1191491" y="259188"/>
                </a:cubicBezTo>
                <a:cubicBezTo>
                  <a:pt x="1092074" y="202380"/>
                  <a:pt x="1234712" y="294160"/>
                  <a:pt x="1099127" y="203770"/>
                </a:cubicBezTo>
                <a:cubicBezTo>
                  <a:pt x="1089891" y="197613"/>
                  <a:pt x="1079267" y="193147"/>
                  <a:pt x="1071418" y="185298"/>
                </a:cubicBezTo>
                <a:cubicBezTo>
                  <a:pt x="1062182" y="176061"/>
                  <a:pt x="1052071" y="167623"/>
                  <a:pt x="1043709" y="157588"/>
                </a:cubicBezTo>
                <a:cubicBezTo>
                  <a:pt x="1036603" y="149060"/>
                  <a:pt x="1033086" y="137728"/>
                  <a:pt x="1025236" y="129879"/>
                </a:cubicBezTo>
                <a:cubicBezTo>
                  <a:pt x="1017387" y="122030"/>
                  <a:pt x="1006763" y="117564"/>
                  <a:pt x="997527" y="111407"/>
                </a:cubicBezTo>
                <a:cubicBezTo>
                  <a:pt x="985212" y="92934"/>
                  <a:pt x="967603" y="77050"/>
                  <a:pt x="960582" y="55988"/>
                </a:cubicBezTo>
                <a:cubicBezTo>
                  <a:pt x="957503" y="46752"/>
                  <a:pt x="956746" y="36380"/>
                  <a:pt x="951345" y="28279"/>
                </a:cubicBezTo>
                <a:cubicBezTo>
                  <a:pt x="944099" y="17411"/>
                  <a:pt x="910627" y="1753"/>
                  <a:pt x="923636" y="570"/>
                </a:cubicBezTo>
                <a:cubicBezTo>
                  <a:pt x="966998" y="-3372"/>
                  <a:pt x="1009671" y="14235"/>
                  <a:pt x="1052945" y="19043"/>
                </a:cubicBezTo>
                <a:lnTo>
                  <a:pt x="1209964" y="37516"/>
                </a:lnTo>
                <a:cubicBezTo>
                  <a:pt x="1244610" y="43290"/>
                  <a:pt x="1243874" y="47204"/>
                  <a:pt x="1274618" y="55988"/>
                </a:cubicBezTo>
                <a:cubicBezTo>
                  <a:pt x="1286824" y="59475"/>
                  <a:pt x="1299358" y="61738"/>
                  <a:pt x="1311564" y="65225"/>
                </a:cubicBezTo>
                <a:cubicBezTo>
                  <a:pt x="1320925" y="67900"/>
                  <a:pt x="1329880" y="71899"/>
                  <a:pt x="1339273" y="74461"/>
                </a:cubicBezTo>
                <a:cubicBezTo>
                  <a:pt x="1366719" y="81946"/>
                  <a:pt x="1410511" y="90025"/>
                  <a:pt x="1440873" y="102170"/>
                </a:cubicBezTo>
                <a:cubicBezTo>
                  <a:pt x="1447265" y="104727"/>
                  <a:pt x="1453188" y="108328"/>
                  <a:pt x="1459345" y="111407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250545" y="634474"/>
            <a:ext cx="4203687" cy="2201090"/>
          </a:xfrm>
          <a:custGeom>
            <a:avLst/>
            <a:gdLst>
              <a:gd name="connsiteX0" fmla="*/ 3519055 w 4203687"/>
              <a:gd name="connsiteY0" fmla="*/ 2127199 h 2201090"/>
              <a:gd name="connsiteX1" fmla="*/ 3445164 w 4203687"/>
              <a:gd name="connsiteY1" fmla="*/ 2136435 h 2201090"/>
              <a:gd name="connsiteX2" fmla="*/ 3417455 w 4203687"/>
              <a:gd name="connsiteY2" fmla="*/ 2145671 h 2201090"/>
              <a:gd name="connsiteX3" fmla="*/ 3334328 w 4203687"/>
              <a:gd name="connsiteY3" fmla="*/ 2164144 h 2201090"/>
              <a:gd name="connsiteX4" fmla="*/ 3306619 w 4203687"/>
              <a:gd name="connsiteY4" fmla="*/ 2173381 h 2201090"/>
              <a:gd name="connsiteX5" fmla="*/ 3177310 w 4203687"/>
              <a:gd name="connsiteY5" fmla="*/ 2191853 h 2201090"/>
              <a:gd name="connsiteX6" fmla="*/ 3103419 w 4203687"/>
              <a:gd name="connsiteY6" fmla="*/ 2201090 h 2201090"/>
              <a:gd name="connsiteX7" fmla="*/ 2697019 w 4203687"/>
              <a:gd name="connsiteY7" fmla="*/ 2191853 h 2201090"/>
              <a:gd name="connsiteX8" fmla="*/ 2641600 w 4203687"/>
              <a:gd name="connsiteY8" fmla="*/ 2164144 h 2201090"/>
              <a:gd name="connsiteX9" fmla="*/ 2604655 w 4203687"/>
              <a:gd name="connsiteY9" fmla="*/ 2154908 h 2201090"/>
              <a:gd name="connsiteX10" fmla="*/ 2567710 w 4203687"/>
              <a:gd name="connsiteY10" fmla="*/ 2136435 h 2201090"/>
              <a:gd name="connsiteX11" fmla="*/ 2484582 w 4203687"/>
              <a:gd name="connsiteY11" fmla="*/ 2117962 h 2201090"/>
              <a:gd name="connsiteX12" fmla="*/ 2438400 w 4203687"/>
              <a:gd name="connsiteY12" fmla="*/ 2090253 h 2201090"/>
              <a:gd name="connsiteX13" fmla="*/ 2410691 w 4203687"/>
              <a:gd name="connsiteY13" fmla="*/ 2081017 h 2201090"/>
              <a:gd name="connsiteX14" fmla="*/ 2327564 w 4203687"/>
              <a:gd name="connsiteY14" fmla="*/ 2034835 h 2201090"/>
              <a:gd name="connsiteX15" fmla="*/ 2299855 w 4203687"/>
              <a:gd name="connsiteY15" fmla="*/ 2007126 h 2201090"/>
              <a:gd name="connsiteX16" fmla="*/ 2309091 w 4203687"/>
              <a:gd name="connsiteY16" fmla="*/ 1813162 h 2201090"/>
              <a:gd name="connsiteX17" fmla="*/ 2336800 w 4203687"/>
              <a:gd name="connsiteY17" fmla="*/ 1785453 h 2201090"/>
              <a:gd name="connsiteX18" fmla="*/ 2355273 w 4203687"/>
              <a:gd name="connsiteY18" fmla="*/ 1757744 h 2201090"/>
              <a:gd name="connsiteX19" fmla="*/ 2466110 w 4203687"/>
              <a:gd name="connsiteY19" fmla="*/ 1702326 h 2201090"/>
              <a:gd name="connsiteX20" fmla="*/ 2493819 w 4203687"/>
              <a:gd name="connsiteY20" fmla="*/ 1693090 h 2201090"/>
              <a:gd name="connsiteX21" fmla="*/ 2567710 w 4203687"/>
              <a:gd name="connsiteY21" fmla="*/ 1674617 h 2201090"/>
              <a:gd name="connsiteX22" fmla="*/ 2595419 w 4203687"/>
              <a:gd name="connsiteY22" fmla="*/ 1665381 h 2201090"/>
              <a:gd name="connsiteX23" fmla="*/ 2632364 w 4203687"/>
              <a:gd name="connsiteY23" fmla="*/ 1646908 h 2201090"/>
              <a:gd name="connsiteX24" fmla="*/ 2817091 w 4203687"/>
              <a:gd name="connsiteY24" fmla="*/ 1637671 h 2201090"/>
              <a:gd name="connsiteX25" fmla="*/ 2937164 w 4203687"/>
              <a:gd name="connsiteY25" fmla="*/ 1619199 h 2201090"/>
              <a:gd name="connsiteX26" fmla="*/ 3020291 w 4203687"/>
              <a:gd name="connsiteY26" fmla="*/ 1600726 h 2201090"/>
              <a:gd name="connsiteX27" fmla="*/ 3075710 w 4203687"/>
              <a:gd name="connsiteY27" fmla="*/ 1582253 h 2201090"/>
              <a:gd name="connsiteX28" fmla="*/ 3103419 w 4203687"/>
              <a:gd name="connsiteY28" fmla="*/ 1573017 h 2201090"/>
              <a:gd name="connsiteX29" fmla="*/ 3149600 w 4203687"/>
              <a:gd name="connsiteY29" fmla="*/ 1563781 h 2201090"/>
              <a:gd name="connsiteX30" fmla="*/ 3241964 w 4203687"/>
              <a:gd name="connsiteY30" fmla="*/ 1536071 h 2201090"/>
              <a:gd name="connsiteX31" fmla="*/ 3325091 w 4203687"/>
              <a:gd name="connsiteY31" fmla="*/ 1526835 h 2201090"/>
              <a:gd name="connsiteX32" fmla="*/ 3380510 w 4203687"/>
              <a:gd name="connsiteY32" fmla="*/ 1508362 h 2201090"/>
              <a:gd name="connsiteX33" fmla="*/ 3482110 w 4203687"/>
              <a:gd name="connsiteY33" fmla="*/ 1489890 h 2201090"/>
              <a:gd name="connsiteX34" fmla="*/ 3537528 w 4203687"/>
              <a:gd name="connsiteY34" fmla="*/ 1452944 h 2201090"/>
              <a:gd name="connsiteX35" fmla="*/ 3620655 w 4203687"/>
              <a:gd name="connsiteY35" fmla="*/ 1415999 h 2201090"/>
              <a:gd name="connsiteX36" fmla="*/ 3657600 w 4203687"/>
              <a:gd name="connsiteY36" fmla="*/ 1397526 h 2201090"/>
              <a:gd name="connsiteX37" fmla="*/ 3694546 w 4203687"/>
              <a:gd name="connsiteY37" fmla="*/ 1388290 h 2201090"/>
              <a:gd name="connsiteX38" fmla="*/ 3768437 w 4203687"/>
              <a:gd name="connsiteY38" fmla="*/ 1360581 h 2201090"/>
              <a:gd name="connsiteX39" fmla="*/ 3842328 w 4203687"/>
              <a:gd name="connsiteY39" fmla="*/ 1323635 h 2201090"/>
              <a:gd name="connsiteX40" fmla="*/ 3925455 w 4203687"/>
              <a:gd name="connsiteY40" fmla="*/ 1268217 h 2201090"/>
              <a:gd name="connsiteX41" fmla="*/ 3962400 w 4203687"/>
              <a:gd name="connsiteY41" fmla="*/ 1249744 h 2201090"/>
              <a:gd name="connsiteX42" fmla="*/ 4027055 w 4203687"/>
              <a:gd name="connsiteY42" fmla="*/ 1203562 h 2201090"/>
              <a:gd name="connsiteX43" fmla="*/ 4110182 w 4203687"/>
              <a:gd name="connsiteY43" fmla="*/ 1111199 h 2201090"/>
              <a:gd name="connsiteX44" fmla="*/ 4119419 w 4203687"/>
              <a:gd name="connsiteY44" fmla="*/ 1083490 h 2201090"/>
              <a:gd name="connsiteX45" fmla="*/ 4156364 w 4203687"/>
              <a:gd name="connsiteY45" fmla="*/ 1009599 h 2201090"/>
              <a:gd name="connsiteX46" fmla="*/ 4184073 w 4203687"/>
              <a:gd name="connsiteY46" fmla="*/ 898762 h 2201090"/>
              <a:gd name="connsiteX47" fmla="*/ 4202546 w 4203687"/>
              <a:gd name="connsiteY47" fmla="*/ 824871 h 2201090"/>
              <a:gd name="connsiteX48" fmla="*/ 4184073 w 4203687"/>
              <a:gd name="connsiteY48" fmla="*/ 603199 h 2201090"/>
              <a:gd name="connsiteX49" fmla="*/ 4147128 w 4203687"/>
              <a:gd name="connsiteY49" fmla="*/ 529308 h 2201090"/>
              <a:gd name="connsiteX50" fmla="*/ 4082473 w 4203687"/>
              <a:gd name="connsiteY50" fmla="*/ 464653 h 2201090"/>
              <a:gd name="connsiteX51" fmla="*/ 4054764 w 4203687"/>
              <a:gd name="connsiteY51" fmla="*/ 436944 h 2201090"/>
              <a:gd name="connsiteX52" fmla="*/ 3943928 w 4203687"/>
              <a:gd name="connsiteY52" fmla="*/ 372290 h 2201090"/>
              <a:gd name="connsiteX53" fmla="*/ 3870037 w 4203687"/>
              <a:gd name="connsiteY53" fmla="*/ 344581 h 2201090"/>
              <a:gd name="connsiteX54" fmla="*/ 3823855 w 4203687"/>
              <a:gd name="connsiteY54" fmla="*/ 326108 h 2201090"/>
              <a:gd name="connsiteX55" fmla="*/ 3796146 w 4203687"/>
              <a:gd name="connsiteY55" fmla="*/ 316871 h 2201090"/>
              <a:gd name="connsiteX56" fmla="*/ 3759200 w 4203687"/>
              <a:gd name="connsiteY56" fmla="*/ 298399 h 2201090"/>
              <a:gd name="connsiteX57" fmla="*/ 3722255 w 4203687"/>
              <a:gd name="connsiteY57" fmla="*/ 289162 h 2201090"/>
              <a:gd name="connsiteX58" fmla="*/ 3685310 w 4203687"/>
              <a:gd name="connsiteY58" fmla="*/ 270690 h 2201090"/>
              <a:gd name="connsiteX59" fmla="*/ 3639128 w 4203687"/>
              <a:gd name="connsiteY59" fmla="*/ 261453 h 2201090"/>
              <a:gd name="connsiteX60" fmla="*/ 3611419 w 4203687"/>
              <a:gd name="connsiteY60" fmla="*/ 252217 h 2201090"/>
              <a:gd name="connsiteX61" fmla="*/ 3528291 w 4203687"/>
              <a:gd name="connsiteY61" fmla="*/ 242981 h 2201090"/>
              <a:gd name="connsiteX62" fmla="*/ 3398982 w 4203687"/>
              <a:gd name="connsiteY62" fmla="*/ 224508 h 2201090"/>
              <a:gd name="connsiteX63" fmla="*/ 3251200 w 4203687"/>
              <a:gd name="connsiteY63" fmla="*/ 215271 h 2201090"/>
              <a:gd name="connsiteX64" fmla="*/ 3038764 w 4203687"/>
              <a:gd name="connsiteY64" fmla="*/ 196799 h 2201090"/>
              <a:gd name="connsiteX65" fmla="*/ 2955637 w 4203687"/>
              <a:gd name="connsiteY65" fmla="*/ 187562 h 2201090"/>
              <a:gd name="connsiteX66" fmla="*/ 2900219 w 4203687"/>
              <a:gd name="connsiteY66" fmla="*/ 178326 h 2201090"/>
              <a:gd name="connsiteX67" fmla="*/ 2724728 w 4203687"/>
              <a:gd name="connsiteY67" fmla="*/ 169090 h 2201090"/>
              <a:gd name="connsiteX68" fmla="*/ 2318328 w 4203687"/>
              <a:gd name="connsiteY68" fmla="*/ 169090 h 2201090"/>
              <a:gd name="connsiteX69" fmla="*/ 2253673 w 4203687"/>
              <a:gd name="connsiteY69" fmla="*/ 178326 h 2201090"/>
              <a:gd name="connsiteX70" fmla="*/ 2115128 w 4203687"/>
              <a:gd name="connsiteY70" fmla="*/ 196799 h 2201090"/>
              <a:gd name="connsiteX71" fmla="*/ 2041237 w 4203687"/>
              <a:gd name="connsiteY71" fmla="*/ 215271 h 2201090"/>
              <a:gd name="connsiteX72" fmla="*/ 1958110 w 4203687"/>
              <a:gd name="connsiteY72" fmla="*/ 224508 h 2201090"/>
              <a:gd name="connsiteX73" fmla="*/ 1911928 w 4203687"/>
              <a:gd name="connsiteY73" fmla="*/ 233744 h 2201090"/>
              <a:gd name="connsiteX74" fmla="*/ 1708728 w 4203687"/>
              <a:gd name="connsiteY74" fmla="*/ 252217 h 2201090"/>
              <a:gd name="connsiteX75" fmla="*/ 1588655 w 4203687"/>
              <a:gd name="connsiteY75" fmla="*/ 270690 h 2201090"/>
              <a:gd name="connsiteX76" fmla="*/ 1366982 w 4203687"/>
              <a:gd name="connsiteY76" fmla="*/ 289162 h 2201090"/>
              <a:gd name="connsiteX77" fmla="*/ 997528 w 4203687"/>
              <a:gd name="connsiteY77" fmla="*/ 316871 h 2201090"/>
              <a:gd name="connsiteX78" fmla="*/ 9237 w 4203687"/>
              <a:gd name="connsiteY78" fmla="*/ 307635 h 2201090"/>
              <a:gd name="connsiteX79" fmla="*/ 0 w 4203687"/>
              <a:gd name="connsiteY79" fmla="*/ 279926 h 2201090"/>
              <a:gd name="connsiteX80" fmla="*/ 27710 w 4203687"/>
              <a:gd name="connsiteY80" fmla="*/ 224508 h 2201090"/>
              <a:gd name="connsiteX81" fmla="*/ 64655 w 4203687"/>
              <a:gd name="connsiteY81" fmla="*/ 206035 h 2201090"/>
              <a:gd name="connsiteX82" fmla="*/ 129310 w 4203687"/>
              <a:gd name="connsiteY82" fmla="*/ 159853 h 2201090"/>
              <a:gd name="connsiteX83" fmla="*/ 157019 w 4203687"/>
              <a:gd name="connsiteY83" fmla="*/ 141381 h 2201090"/>
              <a:gd name="connsiteX84" fmla="*/ 249382 w 4203687"/>
              <a:gd name="connsiteY84" fmla="*/ 76726 h 2201090"/>
              <a:gd name="connsiteX85" fmla="*/ 323273 w 4203687"/>
              <a:gd name="connsiteY85" fmla="*/ 30544 h 2201090"/>
              <a:gd name="connsiteX86" fmla="*/ 360219 w 4203687"/>
              <a:gd name="connsiteY86" fmla="*/ 21308 h 2201090"/>
              <a:gd name="connsiteX87" fmla="*/ 387928 w 4203687"/>
              <a:gd name="connsiteY87" fmla="*/ 12071 h 2201090"/>
              <a:gd name="connsiteX88" fmla="*/ 360219 w 4203687"/>
              <a:gd name="connsiteY88" fmla="*/ 2835 h 2201090"/>
              <a:gd name="connsiteX89" fmla="*/ 350982 w 4203687"/>
              <a:gd name="connsiteY89" fmla="*/ 104435 h 2201090"/>
              <a:gd name="connsiteX90" fmla="*/ 341746 w 4203687"/>
              <a:gd name="connsiteY90" fmla="*/ 279926 h 2201090"/>
              <a:gd name="connsiteX91" fmla="*/ 304800 w 4203687"/>
              <a:gd name="connsiteY91" fmla="*/ 224508 h 2201090"/>
              <a:gd name="connsiteX92" fmla="*/ 286328 w 4203687"/>
              <a:gd name="connsiteY92" fmla="*/ 196799 h 2201090"/>
              <a:gd name="connsiteX93" fmla="*/ 277091 w 4203687"/>
              <a:gd name="connsiteY93" fmla="*/ 169090 h 2201090"/>
              <a:gd name="connsiteX94" fmla="*/ 249382 w 4203687"/>
              <a:gd name="connsiteY94" fmla="*/ 141381 h 2201090"/>
              <a:gd name="connsiteX95" fmla="*/ 221673 w 4203687"/>
              <a:gd name="connsiteY95" fmla="*/ 95199 h 2201090"/>
              <a:gd name="connsiteX96" fmla="*/ 184728 w 4203687"/>
              <a:gd name="connsiteY96" fmla="*/ 39781 h 2201090"/>
              <a:gd name="connsiteX97" fmla="*/ 157019 w 4203687"/>
              <a:gd name="connsiteY97" fmla="*/ 12071 h 220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3687" h="2201090">
                <a:moveTo>
                  <a:pt x="3519055" y="2127199"/>
                </a:moveTo>
                <a:cubicBezTo>
                  <a:pt x="3494425" y="2130278"/>
                  <a:pt x="3469586" y="2131995"/>
                  <a:pt x="3445164" y="2136435"/>
                </a:cubicBezTo>
                <a:cubicBezTo>
                  <a:pt x="3435585" y="2138177"/>
                  <a:pt x="3426900" y="2143310"/>
                  <a:pt x="3417455" y="2145671"/>
                </a:cubicBezTo>
                <a:cubicBezTo>
                  <a:pt x="3341312" y="2164707"/>
                  <a:pt x="3400665" y="2145190"/>
                  <a:pt x="3334328" y="2164144"/>
                </a:cubicBezTo>
                <a:cubicBezTo>
                  <a:pt x="3324967" y="2166819"/>
                  <a:pt x="3316064" y="2171020"/>
                  <a:pt x="3306619" y="2173381"/>
                </a:cubicBezTo>
                <a:cubicBezTo>
                  <a:pt x="3258132" y="2185503"/>
                  <a:pt x="3231584" y="2185468"/>
                  <a:pt x="3177310" y="2191853"/>
                </a:cubicBezTo>
                <a:lnTo>
                  <a:pt x="3103419" y="2201090"/>
                </a:lnTo>
                <a:lnTo>
                  <a:pt x="2697019" y="2191853"/>
                </a:lnTo>
                <a:cubicBezTo>
                  <a:pt x="2668212" y="2190627"/>
                  <a:pt x="2666655" y="2174882"/>
                  <a:pt x="2641600" y="2164144"/>
                </a:cubicBezTo>
                <a:cubicBezTo>
                  <a:pt x="2629932" y="2159144"/>
                  <a:pt x="2616970" y="2157987"/>
                  <a:pt x="2604655" y="2154908"/>
                </a:cubicBezTo>
                <a:cubicBezTo>
                  <a:pt x="2592340" y="2148750"/>
                  <a:pt x="2580602" y="2141269"/>
                  <a:pt x="2567710" y="2136435"/>
                </a:cubicBezTo>
                <a:cubicBezTo>
                  <a:pt x="2552809" y="2130847"/>
                  <a:pt x="2497114" y="2120469"/>
                  <a:pt x="2484582" y="2117962"/>
                </a:cubicBezTo>
                <a:cubicBezTo>
                  <a:pt x="2469188" y="2108726"/>
                  <a:pt x="2454457" y="2098281"/>
                  <a:pt x="2438400" y="2090253"/>
                </a:cubicBezTo>
                <a:cubicBezTo>
                  <a:pt x="2429692" y="2085899"/>
                  <a:pt x="2419588" y="2084971"/>
                  <a:pt x="2410691" y="2081017"/>
                </a:cubicBezTo>
                <a:cubicBezTo>
                  <a:pt x="2390474" y="2072032"/>
                  <a:pt x="2348201" y="2052032"/>
                  <a:pt x="2327564" y="2034835"/>
                </a:cubicBezTo>
                <a:cubicBezTo>
                  <a:pt x="2317529" y="2026473"/>
                  <a:pt x="2309091" y="2016362"/>
                  <a:pt x="2299855" y="2007126"/>
                </a:cubicBezTo>
                <a:cubicBezTo>
                  <a:pt x="2302934" y="1942471"/>
                  <a:pt x="2298450" y="1877009"/>
                  <a:pt x="2309091" y="1813162"/>
                </a:cubicBezTo>
                <a:cubicBezTo>
                  <a:pt x="2311238" y="1800278"/>
                  <a:pt x="2328438" y="1795488"/>
                  <a:pt x="2336800" y="1785453"/>
                </a:cubicBezTo>
                <a:cubicBezTo>
                  <a:pt x="2343907" y="1776925"/>
                  <a:pt x="2346919" y="1765054"/>
                  <a:pt x="2355273" y="1757744"/>
                </a:cubicBezTo>
                <a:cubicBezTo>
                  <a:pt x="2399346" y="1719180"/>
                  <a:pt x="2413790" y="1719766"/>
                  <a:pt x="2466110" y="1702326"/>
                </a:cubicBezTo>
                <a:cubicBezTo>
                  <a:pt x="2475346" y="1699247"/>
                  <a:pt x="2484374" y="1695451"/>
                  <a:pt x="2493819" y="1693090"/>
                </a:cubicBezTo>
                <a:cubicBezTo>
                  <a:pt x="2518449" y="1686932"/>
                  <a:pt x="2543624" y="1682645"/>
                  <a:pt x="2567710" y="1674617"/>
                </a:cubicBezTo>
                <a:cubicBezTo>
                  <a:pt x="2576946" y="1671538"/>
                  <a:pt x="2586470" y="1669216"/>
                  <a:pt x="2595419" y="1665381"/>
                </a:cubicBezTo>
                <a:cubicBezTo>
                  <a:pt x="2608074" y="1659957"/>
                  <a:pt x="2618702" y="1648616"/>
                  <a:pt x="2632364" y="1646908"/>
                </a:cubicBezTo>
                <a:cubicBezTo>
                  <a:pt x="2693540" y="1639261"/>
                  <a:pt x="2755515" y="1640750"/>
                  <a:pt x="2817091" y="1637671"/>
                </a:cubicBezTo>
                <a:cubicBezTo>
                  <a:pt x="2865512" y="1630754"/>
                  <a:pt x="2890184" y="1627741"/>
                  <a:pt x="2937164" y="1619199"/>
                </a:cubicBezTo>
                <a:cubicBezTo>
                  <a:pt x="2959465" y="1615144"/>
                  <a:pt x="2997491" y="1607566"/>
                  <a:pt x="3020291" y="1600726"/>
                </a:cubicBezTo>
                <a:cubicBezTo>
                  <a:pt x="3038942" y="1595131"/>
                  <a:pt x="3057237" y="1588411"/>
                  <a:pt x="3075710" y="1582253"/>
                </a:cubicBezTo>
                <a:cubicBezTo>
                  <a:pt x="3084946" y="1579174"/>
                  <a:pt x="3093872" y="1574926"/>
                  <a:pt x="3103419" y="1573017"/>
                </a:cubicBezTo>
                <a:cubicBezTo>
                  <a:pt x="3118813" y="1569938"/>
                  <a:pt x="3134455" y="1567912"/>
                  <a:pt x="3149600" y="1563781"/>
                </a:cubicBezTo>
                <a:cubicBezTo>
                  <a:pt x="3182165" y="1554900"/>
                  <a:pt x="3208878" y="1541161"/>
                  <a:pt x="3241964" y="1536071"/>
                </a:cubicBezTo>
                <a:cubicBezTo>
                  <a:pt x="3269519" y="1531832"/>
                  <a:pt x="3297382" y="1529914"/>
                  <a:pt x="3325091" y="1526835"/>
                </a:cubicBezTo>
                <a:cubicBezTo>
                  <a:pt x="3343564" y="1520677"/>
                  <a:pt x="3361233" y="1511116"/>
                  <a:pt x="3380510" y="1508362"/>
                </a:cubicBezTo>
                <a:cubicBezTo>
                  <a:pt x="3457731" y="1497331"/>
                  <a:pt x="3424044" y="1504406"/>
                  <a:pt x="3482110" y="1489890"/>
                </a:cubicBezTo>
                <a:cubicBezTo>
                  <a:pt x="3515309" y="1440090"/>
                  <a:pt x="3481024" y="1478057"/>
                  <a:pt x="3537528" y="1452944"/>
                </a:cubicBezTo>
                <a:cubicBezTo>
                  <a:pt x="3640244" y="1407292"/>
                  <a:pt x="3534015" y="1437658"/>
                  <a:pt x="3620655" y="1415999"/>
                </a:cubicBezTo>
                <a:cubicBezTo>
                  <a:pt x="3632970" y="1409841"/>
                  <a:pt x="3644708" y="1402360"/>
                  <a:pt x="3657600" y="1397526"/>
                </a:cubicBezTo>
                <a:cubicBezTo>
                  <a:pt x="3669486" y="1393069"/>
                  <a:pt x="3682878" y="1393290"/>
                  <a:pt x="3694546" y="1388290"/>
                </a:cubicBezTo>
                <a:cubicBezTo>
                  <a:pt x="3777789" y="1352615"/>
                  <a:pt x="3651305" y="1384006"/>
                  <a:pt x="3768437" y="1360581"/>
                </a:cubicBezTo>
                <a:cubicBezTo>
                  <a:pt x="3901315" y="1260918"/>
                  <a:pt x="3719713" y="1389658"/>
                  <a:pt x="3842328" y="1323635"/>
                </a:cubicBezTo>
                <a:cubicBezTo>
                  <a:pt x="3871650" y="1307847"/>
                  <a:pt x="3895669" y="1283110"/>
                  <a:pt x="3925455" y="1268217"/>
                </a:cubicBezTo>
                <a:cubicBezTo>
                  <a:pt x="3937770" y="1262059"/>
                  <a:pt x="3950445" y="1256575"/>
                  <a:pt x="3962400" y="1249744"/>
                </a:cubicBezTo>
                <a:cubicBezTo>
                  <a:pt x="3976090" y="1241921"/>
                  <a:pt x="4018433" y="1211322"/>
                  <a:pt x="4027055" y="1203562"/>
                </a:cubicBezTo>
                <a:cubicBezTo>
                  <a:pt x="4078057" y="1157660"/>
                  <a:pt x="4075814" y="1157022"/>
                  <a:pt x="4110182" y="1111199"/>
                </a:cubicBezTo>
                <a:cubicBezTo>
                  <a:pt x="4113261" y="1101963"/>
                  <a:pt x="4115390" y="1092353"/>
                  <a:pt x="4119419" y="1083490"/>
                </a:cubicBezTo>
                <a:cubicBezTo>
                  <a:pt x="4130814" y="1058421"/>
                  <a:pt x="4156364" y="1009599"/>
                  <a:pt x="4156364" y="1009599"/>
                </a:cubicBezTo>
                <a:cubicBezTo>
                  <a:pt x="4180530" y="864598"/>
                  <a:pt x="4147483" y="1045122"/>
                  <a:pt x="4184073" y="898762"/>
                </a:cubicBezTo>
                <a:lnTo>
                  <a:pt x="4202546" y="824871"/>
                </a:lnTo>
                <a:cubicBezTo>
                  <a:pt x="4201249" y="797625"/>
                  <a:pt x="4212516" y="665774"/>
                  <a:pt x="4184073" y="603199"/>
                </a:cubicBezTo>
                <a:cubicBezTo>
                  <a:pt x="4172678" y="578130"/>
                  <a:pt x="4166600" y="548780"/>
                  <a:pt x="4147128" y="529308"/>
                </a:cubicBezTo>
                <a:lnTo>
                  <a:pt x="4082473" y="464653"/>
                </a:lnTo>
                <a:cubicBezTo>
                  <a:pt x="4073237" y="455417"/>
                  <a:pt x="4065632" y="444190"/>
                  <a:pt x="4054764" y="436944"/>
                </a:cubicBezTo>
                <a:cubicBezTo>
                  <a:pt x="4019127" y="413186"/>
                  <a:pt x="3983201" y="389744"/>
                  <a:pt x="3943928" y="372290"/>
                </a:cubicBezTo>
                <a:cubicBezTo>
                  <a:pt x="3879646" y="343721"/>
                  <a:pt x="3918795" y="362865"/>
                  <a:pt x="3870037" y="344581"/>
                </a:cubicBezTo>
                <a:cubicBezTo>
                  <a:pt x="3854513" y="338759"/>
                  <a:pt x="3839379" y="331930"/>
                  <a:pt x="3823855" y="326108"/>
                </a:cubicBezTo>
                <a:cubicBezTo>
                  <a:pt x="3814739" y="322689"/>
                  <a:pt x="3805095" y="320706"/>
                  <a:pt x="3796146" y="316871"/>
                </a:cubicBezTo>
                <a:cubicBezTo>
                  <a:pt x="3783490" y="311447"/>
                  <a:pt x="3772092" y="303234"/>
                  <a:pt x="3759200" y="298399"/>
                </a:cubicBezTo>
                <a:cubicBezTo>
                  <a:pt x="3747314" y="293942"/>
                  <a:pt x="3734141" y="293619"/>
                  <a:pt x="3722255" y="289162"/>
                </a:cubicBezTo>
                <a:cubicBezTo>
                  <a:pt x="3709363" y="284328"/>
                  <a:pt x="3698372" y="275044"/>
                  <a:pt x="3685310" y="270690"/>
                </a:cubicBezTo>
                <a:cubicBezTo>
                  <a:pt x="3670417" y="265726"/>
                  <a:pt x="3654358" y="265261"/>
                  <a:pt x="3639128" y="261453"/>
                </a:cubicBezTo>
                <a:cubicBezTo>
                  <a:pt x="3629683" y="259092"/>
                  <a:pt x="3621022" y="253818"/>
                  <a:pt x="3611419" y="252217"/>
                </a:cubicBezTo>
                <a:cubicBezTo>
                  <a:pt x="3583918" y="247634"/>
                  <a:pt x="3555926" y="246666"/>
                  <a:pt x="3528291" y="242981"/>
                </a:cubicBezTo>
                <a:cubicBezTo>
                  <a:pt x="3453236" y="232974"/>
                  <a:pt x="3485031" y="231679"/>
                  <a:pt x="3398982" y="224508"/>
                </a:cubicBezTo>
                <a:cubicBezTo>
                  <a:pt x="3349796" y="220409"/>
                  <a:pt x="3300411" y="219056"/>
                  <a:pt x="3251200" y="215271"/>
                </a:cubicBezTo>
                <a:cubicBezTo>
                  <a:pt x="3180330" y="209819"/>
                  <a:pt x="3109533" y="203434"/>
                  <a:pt x="3038764" y="196799"/>
                </a:cubicBezTo>
                <a:cubicBezTo>
                  <a:pt x="3011006" y="194197"/>
                  <a:pt x="2983272" y="191247"/>
                  <a:pt x="2955637" y="187562"/>
                </a:cubicBezTo>
                <a:cubicBezTo>
                  <a:pt x="2937074" y="185087"/>
                  <a:pt x="2918887" y="179819"/>
                  <a:pt x="2900219" y="178326"/>
                </a:cubicBezTo>
                <a:cubicBezTo>
                  <a:pt x="2841828" y="173655"/>
                  <a:pt x="2783225" y="172169"/>
                  <a:pt x="2724728" y="169090"/>
                </a:cubicBezTo>
                <a:cubicBezTo>
                  <a:pt x="2578611" y="120381"/>
                  <a:pt x="2688860" y="153651"/>
                  <a:pt x="2318328" y="169090"/>
                </a:cubicBezTo>
                <a:cubicBezTo>
                  <a:pt x="2296576" y="169996"/>
                  <a:pt x="2275275" y="175626"/>
                  <a:pt x="2253673" y="178326"/>
                </a:cubicBezTo>
                <a:cubicBezTo>
                  <a:pt x="2201923" y="184795"/>
                  <a:pt x="2164467" y="186226"/>
                  <a:pt x="2115128" y="196799"/>
                </a:cubicBezTo>
                <a:cubicBezTo>
                  <a:pt x="2090303" y="202119"/>
                  <a:pt x="2066239" y="210859"/>
                  <a:pt x="2041237" y="215271"/>
                </a:cubicBezTo>
                <a:cubicBezTo>
                  <a:pt x="2013782" y="220116"/>
                  <a:pt x="1985709" y="220565"/>
                  <a:pt x="1958110" y="224508"/>
                </a:cubicBezTo>
                <a:cubicBezTo>
                  <a:pt x="1942569" y="226728"/>
                  <a:pt x="1927469" y="231524"/>
                  <a:pt x="1911928" y="233744"/>
                </a:cubicBezTo>
                <a:cubicBezTo>
                  <a:pt x="1848124" y="242859"/>
                  <a:pt x="1771331" y="247402"/>
                  <a:pt x="1708728" y="252217"/>
                </a:cubicBezTo>
                <a:cubicBezTo>
                  <a:pt x="1636432" y="270290"/>
                  <a:pt x="1702633" y="255493"/>
                  <a:pt x="1588655" y="270690"/>
                </a:cubicBezTo>
                <a:cubicBezTo>
                  <a:pt x="1431289" y="291673"/>
                  <a:pt x="1691824" y="271116"/>
                  <a:pt x="1366982" y="289162"/>
                </a:cubicBezTo>
                <a:cubicBezTo>
                  <a:pt x="1224442" y="346178"/>
                  <a:pt x="1313100" y="316871"/>
                  <a:pt x="997528" y="316871"/>
                </a:cubicBezTo>
                <a:lnTo>
                  <a:pt x="9237" y="307635"/>
                </a:lnTo>
                <a:cubicBezTo>
                  <a:pt x="6158" y="298399"/>
                  <a:pt x="0" y="289662"/>
                  <a:pt x="0" y="279926"/>
                </a:cubicBezTo>
                <a:cubicBezTo>
                  <a:pt x="0" y="266267"/>
                  <a:pt x="18371" y="232291"/>
                  <a:pt x="27710" y="224508"/>
                </a:cubicBezTo>
                <a:cubicBezTo>
                  <a:pt x="38287" y="215693"/>
                  <a:pt x="52701" y="212866"/>
                  <a:pt x="64655" y="206035"/>
                </a:cubicBezTo>
                <a:cubicBezTo>
                  <a:pt x="86420" y="193598"/>
                  <a:pt x="109489" y="174010"/>
                  <a:pt x="129310" y="159853"/>
                </a:cubicBezTo>
                <a:cubicBezTo>
                  <a:pt x="138343" y="153401"/>
                  <a:pt x="147783" y="147538"/>
                  <a:pt x="157019" y="141381"/>
                </a:cubicBezTo>
                <a:cubicBezTo>
                  <a:pt x="202026" y="73865"/>
                  <a:pt x="137627" y="160540"/>
                  <a:pt x="249382" y="76726"/>
                </a:cubicBezTo>
                <a:cubicBezTo>
                  <a:pt x="278440" y="54933"/>
                  <a:pt x="289466" y="43221"/>
                  <a:pt x="323273" y="30544"/>
                </a:cubicBezTo>
                <a:cubicBezTo>
                  <a:pt x="335159" y="26087"/>
                  <a:pt x="348013" y="24795"/>
                  <a:pt x="360219" y="21308"/>
                </a:cubicBezTo>
                <a:cubicBezTo>
                  <a:pt x="369580" y="18633"/>
                  <a:pt x="378692" y="15150"/>
                  <a:pt x="387928" y="12071"/>
                </a:cubicBezTo>
                <a:cubicBezTo>
                  <a:pt x="378692" y="8992"/>
                  <a:pt x="363835" y="-6205"/>
                  <a:pt x="360219" y="2835"/>
                </a:cubicBezTo>
                <a:cubicBezTo>
                  <a:pt x="347589" y="34409"/>
                  <a:pt x="353244" y="70504"/>
                  <a:pt x="350982" y="104435"/>
                </a:cubicBezTo>
                <a:cubicBezTo>
                  <a:pt x="347085" y="162883"/>
                  <a:pt x="344825" y="221429"/>
                  <a:pt x="341746" y="279926"/>
                </a:cubicBezTo>
                <a:lnTo>
                  <a:pt x="304800" y="224508"/>
                </a:lnTo>
                <a:cubicBezTo>
                  <a:pt x="298643" y="215272"/>
                  <a:pt x="289839" y="207330"/>
                  <a:pt x="286328" y="196799"/>
                </a:cubicBezTo>
                <a:cubicBezTo>
                  <a:pt x="283249" y="187563"/>
                  <a:pt x="282492" y="177191"/>
                  <a:pt x="277091" y="169090"/>
                </a:cubicBezTo>
                <a:cubicBezTo>
                  <a:pt x="269845" y="158222"/>
                  <a:pt x="257219" y="151831"/>
                  <a:pt x="249382" y="141381"/>
                </a:cubicBezTo>
                <a:cubicBezTo>
                  <a:pt x="238611" y="127019"/>
                  <a:pt x="231311" y="110345"/>
                  <a:pt x="221673" y="95199"/>
                </a:cubicBezTo>
                <a:cubicBezTo>
                  <a:pt x="209754" y="76469"/>
                  <a:pt x="200426" y="55480"/>
                  <a:pt x="184728" y="39781"/>
                </a:cubicBezTo>
                <a:lnTo>
                  <a:pt x="157019" y="12071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2268" y="1943152"/>
            <a:ext cx="4416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Starting Point is = 0</a:t>
            </a:r>
            <a:r>
              <a:rPr lang="en-US" sz="3200" b="1" baseline="30000" dirty="0" smtClean="0"/>
              <a:t>0</a:t>
            </a:r>
            <a:endParaRPr 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12268" y="2453958"/>
            <a:ext cx="4416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Starting Point is = -180</a:t>
            </a:r>
            <a:r>
              <a:rPr lang="en-US" sz="3200" b="1" baseline="30000" dirty="0" smtClean="0"/>
              <a:t>0</a:t>
            </a:r>
            <a:endParaRPr lang="en-US" sz="32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319" y="4078497"/>
            <a:ext cx="4008707" cy="21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5329382" y="1283855"/>
            <a:ext cx="18474" cy="432261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52945" y="3445164"/>
            <a:ext cx="8636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88945" y="3181928"/>
            <a:ext cx="1311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r>
              <a:rPr lang="en-US" sz="2800" b="1" baseline="30000" dirty="0" smtClean="0"/>
              <a:t>0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212268" y="3174210"/>
            <a:ext cx="849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-180</a:t>
            </a:r>
            <a:r>
              <a:rPr lang="en-US" sz="2400" b="1" baseline="30000" dirty="0" smtClean="0"/>
              <a:t>0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2267" y="157187"/>
            <a:ext cx="11850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STEP-B: Find the Rotation of Direction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308248" y="673075"/>
          <a:ext cx="558818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/>
                <a:gridCol w="2053488"/>
                <a:gridCol w="1862729"/>
              </a:tblGrid>
              <a:tr h="4619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Omega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Magnitude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Phase</a:t>
                      </a:r>
                      <a:endParaRPr lang="en-US" sz="2800" dirty="0"/>
                    </a:p>
                  </a:txBody>
                  <a:tcPr/>
                </a:tc>
              </a:tr>
              <a:tr h="46197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r>
                        <a:rPr lang="en-US" sz="2800" baseline="300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46197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∞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-180</a:t>
                      </a:r>
                      <a:r>
                        <a:rPr lang="en-US" sz="2800" baseline="300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146" y="4520975"/>
            <a:ext cx="4008707" cy="21157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795364"/>
            <a:ext cx="52370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Starting Point of Polar Plot is At Zero </a:t>
            </a:r>
            <a:r>
              <a:rPr lang="en-US" sz="2400" b="1" dirty="0" smtClean="0"/>
              <a:t>Degree </a:t>
            </a:r>
            <a:r>
              <a:rPr lang="en-US" sz="2400" b="1" dirty="0"/>
              <a:t>and Ending Point is at -180</a:t>
            </a:r>
            <a:r>
              <a:rPr lang="en-US" sz="2400" b="1" baseline="30000" dirty="0"/>
              <a:t>0</a:t>
            </a:r>
            <a:r>
              <a:rPr lang="en-US" sz="2400" b="1" dirty="0"/>
              <a:t> , which </a:t>
            </a:r>
            <a:r>
              <a:rPr lang="en-US" sz="2400" b="1" dirty="0" smtClean="0"/>
              <a:t>means plot </a:t>
            </a:r>
            <a:r>
              <a:rPr lang="en-US" sz="2400" b="1" dirty="0"/>
              <a:t>should be rotated -180 clockwise </a:t>
            </a:r>
            <a:r>
              <a:rPr lang="en-US" sz="2400" b="1" dirty="0" smtClean="0"/>
              <a:t>directions, because rotation = final point – initial point = -180</a:t>
            </a:r>
            <a:r>
              <a:rPr lang="en-US" sz="2400" b="1" baseline="30000" dirty="0" smtClean="0"/>
              <a:t>0</a:t>
            </a:r>
            <a:r>
              <a:rPr lang="en-US" sz="2400" b="1" dirty="0" smtClean="0"/>
              <a:t> – 0</a:t>
            </a:r>
            <a:r>
              <a:rPr lang="en-US" sz="2400" b="1" baseline="30000" dirty="0" smtClean="0"/>
              <a:t>0</a:t>
            </a:r>
            <a:r>
              <a:rPr lang="en-US" sz="2400" b="1" dirty="0" smtClean="0"/>
              <a:t> = - 180</a:t>
            </a:r>
            <a:r>
              <a:rPr lang="en-US" sz="2400" b="1" baseline="30000" dirty="0" smtClean="0"/>
              <a:t>0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6705600" y="3260437"/>
            <a:ext cx="267855" cy="366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322618" y="2974109"/>
            <a:ext cx="2503055" cy="1588655"/>
          </a:xfrm>
          <a:custGeom>
            <a:avLst/>
            <a:gdLst>
              <a:gd name="connsiteX0" fmla="*/ 2503055 w 2503055"/>
              <a:gd name="connsiteY0" fmla="*/ 628073 h 1588655"/>
              <a:gd name="connsiteX1" fmla="*/ 2373746 w 2503055"/>
              <a:gd name="connsiteY1" fmla="*/ 757382 h 1588655"/>
              <a:gd name="connsiteX2" fmla="*/ 2318327 w 2503055"/>
              <a:gd name="connsiteY2" fmla="*/ 812800 h 1588655"/>
              <a:gd name="connsiteX3" fmla="*/ 2290618 w 2503055"/>
              <a:gd name="connsiteY3" fmla="*/ 840509 h 1588655"/>
              <a:gd name="connsiteX4" fmla="*/ 2244437 w 2503055"/>
              <a:gd name="connsiteY4" fmla="*/ 858982 h 1588655"/>
              <a:gd name="connsiteX5" fmla="*/ 2225964 w 2503055"/>
              <a:gd name="connsiteY5" fmla="*/ 886691 h 1588655"/>
              <a:gd name="connsiteX6" fmla="*/ 2170546 w 2503055"/>
              <a:gd name="connsiteY6" fmla="*/ 923636 h 1588655"/>
              <a:gd name="connsiteX7" fmla="*/ 2105891 w 2503055"/>
              <a:gd name="connsiteY7" fmla="*/ 969818 h 1588655"/>
              <a:gd name="connsiteX8" fmla="*/ 2078182 w 2503055"/>
              <a:gd name="connsiteY8" fmla="*/ 997527 h 1588655"/>
              <a:gd name="connsiteX9" fmla="*/ 2022764 w 2503055"/>
              <a:gd name="connsiteY9" fmla="*/ 1034473 h 1588655"/>
              <a:gd name="connsiteX10" fmla="*/ 1995055 w 2503055"/>
              <a:gd name="connsiteY10" fmla="*/ 1062182 h 1588655"/>
              <a:gd name="connsiteX11" fmla="*/ 1921164 w 2503055"/>
              <a:gd name="connsiteY11" fmla="*/ 1117600 h 1588655"/>
              <a:gd name="connsiteX12" fmla="*/ 1893455 w 2503055"/>
              <a:gd name="connsiteY12" fmla="*/ 1145309 h 1588655"/>
              <a:gd name="connsiteX13" fmla="*/ 1838037 w 2503055"/>
              <a:gd name="connsiteY13" fmla="*/ 1182255 h 1588655"/>
              <a:gd name="connsiteX14" fmla="*/ 1764146 w 2503055"/>
              <a:gd name="connsiteY14" fmla="*/ 1219200 h 1588655"/>
              <a:gd name="connsiteX15" fmla="*/ 1708727 w 2503055"/>
              <a:gd name="connsiteY15" fmla="*/ 1265382 h 1588655"/>
              <a:gd name="connsiteX16" fmla="*/ 1681018 w 2503055"/>
              <a:gd name="connsiteY16" fmla="*/ 1274618 h 1588655"/>
              <a:gd name="connsiteX17" fmla="*/ 1616364 w 2503055"/>
              <a:gd name="connsiteY17" fmla="*/ 1311564 h 1588655"/>
              <a:gd name="connsiteX18" fmla="*/ 1560946 w 2503055"/>
              <a:gd name="connsiteY18" fmla="*/ 1330036 h 1588655"/>
              <a:gd name="connsiteX19" fmla="*/ 1524000 w 2503055"/>
              <a:gd name="connsiteY19" fmla="*/ 1348509 h 1588655"/>
              <a:gd name="connsiteX20" fmla="*/ 1440873 w 2503055"/>
              <a:gd name="connsiteY20" fmla="*/ 1376218 h 1588655"/>
              <a:gd name="connsiteX21" fmla="*/ 1413164 w 2503055"/>
              <a:gd name="connsiteY21" fmla="*/ 1385455 h 1588655"/>
              <a:gd name="connsiteX22" fmla="*/ 1348509 w 2503055"/>
              <a:gd name="connsiteY22" fmla="*/ 1422400 h 1588655"/>
              <a:gd name="connsiteX23" fmla="*/ 1293091 w 2503055"/>
              <a:gd name="connsiteY23" fmla="*/ 1440873 h 1588655"/>
              <a:gd name="connsiteX24" fmla="*/ 1228437 w 2503055"/>
              <a:gd name="connsiteY24" fmla="*/ 1477818 h 1588655"/>
              <a:gd name="connsiteX25" fmla="*/ 1154546 w 2503055"/>
              <a:gd name="connsiteY25" fmla="*/ 1496291 h 1588655"/>
              <a:gd name="connsiteX26" fmla="*/ 1117600 w 2503055"/>
              <a:gd name="connsiteY26" fmla="*/ 1505527 h 1588655"/>
              <a:gd name="connsiteX27" fmla="*/ 1089891 w 2503055"/>
              <a:gd name="connsiteY27" fmla="*/ 1514764 h 1588655"/>
              <a:gd name="connsiteX28" fmla="*/ 1043709 w 2503055"/>
              <a:gd name="connsiteY28" fmla="*/ 1524000 h 1588655"/>
              <a:gd name="connsiteX29" fmla="*/ 988291 w 2503055"/>
              <a:gd name="connsiteY29" fmla="*/ 1542473 h 1588655"/>
              <a:gd name="connsiteX30" fmla="*/ 858982 w 2503055"/>
              <a:gd name="connsiteY30" fmla="*/ 1560946 h 1588655"/>
              <a:gd name="connsiteX31" fmla="*/ 803564 w 2503055"/>
              <a:gd name="connsiteY31" fmla="*/ 1570182 h 1588655"/>
              <a:gd name="connsiteX32" fmla="*/ 692727 w 2503055"/>
              <a:gd name="connsiteY32" fmla="*/ 1579418 h 1588655"/>
              <a:gd name="connsiteX33" fmla="*/ 600364 w 2503055"/>
              <a:gd name="connsiteY33" fmla="*/ 1588655 h 1588655"/>
              <a:gd name="connsiteX34" fmla="*/ 369455 w 2503055"/>
              <a:gd name="connsiteY34" fmla="*/ 1579418 h 1588655"/>
              <a:gd name="connsiteX35" fmla="*/ 332509 w 2503055"/>
              <a:gd name="connsiteY35" fmla="*/ 1570182 h 1588655"/>
              <a:gd name="connsiteX36" fmla="*/ 286327 w 2503055"/>
              <a:gd name="connsiteY36" fmla="*/ 1560946 h 1588655"/>
              <a:gd name="connsiteX37" fmla="*/ 258618 w 2503055"/>
              <a:gd name="connsiteY37" fmla="*/ 1542473 h 1588655"/>
              <a:gd name="connsiteX38" fmla="*/ 203200 w 2503055"/>
              <a:gd name="connsiteY38" fmla="*/ 1524000 h 1588655"/>
              <a:gd name="connsiteX39" fmla="*/ 175491 w 2503055"/>
              <a:gd name="connsiteY39" fmla="*/ 1496291 h 1588655"/>
              <a:gd name="connsiteX40" fmla="*/ 120073 w 2503055"/>
              <a:gd name="connsiteY40" fmla="*/ 1459346 h 1588655"/>
              <a:gd name="connsiteX41" fmla="*/ 92364 w 2503055"/>
              <a:gd name="connsiteY41" fmla="*/ 1357746 h 1588655"/>
              <a:gd name="connsiteX42" fmla="*/ 64655 w 2503055"/>
              <a:gd name="connsiteY42" fmla="*/ 1293091 h 1588655"/>
              <a:gd name="connsiteX43" fmla="*/ 46182 w 2503055"/>
              <a:gd name="connsiteY43" fmla="*/ 1209964 h 1588655"/>
              <a:gd name="connsiteX44" fmla="*/ 27709 w 2503055"/>
              <a:gd name="connsiteY44" fmla="*/ 1099127 h 1588655"/>
              <a:gd name="connsiteX45" fmla="*/ 18473 w 2503055"/>
              <a:gd name="connsiteY45" fmla="*/ 1016000 h 1588655"/>
              <a:gd name="connsiteX46" fmla="*/ 0 w 2503055"/>
              <a:gd name="connsiteY46" fmla="*/ 905164 h 1588655"/>
              <a:gd name="connsiteX47" fmla="*/ 9237 w 2503055"/>
              <a:gd name="connsiteY47" fmla="*/ 277091 h 1588655"/>
              <a:gd name="connsiteX48" fmla="*/ 18473 w 2503055"/>
              <a:gd name="connsiteY48" fmla="*/ 249382 h 1588655"/>
              <a:gd name="connsiteX49" fmla="*/ 64655 w 2503055"/>
              <a:gd name="connsiteY49" fmla="*/ 175491 h 1588655"/>
              <a:gd name="connsiteX50" fmla="*/ 92364 w 2503055"/>
              <a:gd name="connsiteY50" fmla="*/ 120073 h 1588655"/>
              <a:gd name="connsiteX51" fmla="*/ 129309 w 2503055"/>
              <a:gd name="connsiteY51" fmla="*/ 92364 h 1588655"/>
              <a:gd name="connsiteX52" fmla="*/ 175491 w 2503055"/>
              <a:gd name="connsiteY52" fmla="*/ 36946 h 1588655"/>
              <a:gd name="connsiteX53" fmla="*/ 203200 w 2503055"/>
              <a:gd name="connsiteY53" fmla="*/ 27709 h 1588655"/>
              <a:gd name="connsiteX54" fmla="*/ 267855 w 2503055"/>
              <a:gd name="connsiteY54" fmla="*/ 0 h 1588655"/>
              <a:gd name="connsiteX55" fmla="*/ 295564 w 2503055"/>
              <a:gd name="connsiteY55" fmla="*/ 9236 h 1588655"/>
              <a:gd name="connsiteX56" fmla="*/ 369455 w 2503055"/>
              <a:gd name="connsiteY56" fmla="*/ 27709 h 1588655"/>
              <a:gd name="connsiteX57" fmla="*/ 434109 w 2503055"/>
              <a:gd name="connsiteY57" fmla="*/ 64655 h 1588655"/>
              <a:gd name="connsiteX58" fmla="*/ 461818 w 2503055"/>
              <a:gd name="connsiteY58" fmla="*/ 73891 h 1588655"/>
              <a:gd name="connsiteX59" fmla="*/ 526473 w 2503055"/>
              <a:gd name="connsiteY59" fmla="*/ 101600 h 1588655"/>
              <a:gd name="connsiteX60" fmla="*/ 554182 w 2503055"/>
              <a:gd name="connsiteY60" fmla="*/ 120073 h 1588655"/>
              <a:gd name="connsiteX61" fmla="*/ 581891 w 2503055"/>
              <a:gd name="connsiteY61" fmla="*/ 129309 h 1588655"/>
              <a:gd name="connsiteX62" fmla="*/ 609600 w 2503055"/>
              <a:gd name="connsiteY62" fmla="*/ 157018 h 1588655"/>
              <a:gd name="connsiteX63" fmla="*/ 665018 w 2503055"/>
              <a:gd name="connsiteY63" fmla="*/ 175491 h 1588655"/>
              <a:gd name="connsiteX64" fmla="*/ 748146 w 2503055"/>
              <a:gd name="connsiteY64" fmla="*/ 240146 h 1588655"/>
              <a:gd name="connsiteX65" fmla="*/ 775855 w 2503055"/>
              <a:gd name="connsiteY65" fmla="*/ 258618 h 1588655"/>
              <a:gd name="connsiteX66" fmla="*/ 803564 w 2503055"/>
              <a:gd name="connsiteY66" fmla="*/ 277091 h 1588655"/>
              <a:gd name="connsiteX67" fmla="*/ 822037 w 2503055"/>
              <a:gd name="connsiteY67" fmla="*/ 304800 h 1588655"/>
              <a:gd name="connsiteX68" fmla="*/ 849746 w 2503055"/>
              <a:gd name="connsiteY68" fmla="*/ 314036 h 1588655"/>
              <a:gd name="connsiteX69" fmla="*/ 877455 w 2503055"/>
              <a:gd name="connsiteY69" fmla="*/ 332509 h 1588655"/>
              <a:gd name="connsiteX70" fmla="*/ 895927 w 2503055"/>
              <a:gd name="connsiteY70" fmla="*/ 360218 h 1588655"/>
              <a:gd name="connsiteX71" fmla="*/ 951346 w 2503055"/>
              <a:gd name="connsiteY71" fmla="*/ 397164 h 1588655"/>
              <a:gd name="connsiteX72" fmla="*/ 988291 w 2503055"/>
              <a:gd name="connsiteY72" fmla="*/ 452582 h 1588655"/>
              <a:gd name="connsiteX73" fmla="*/ 1006764 w 2503055"/>
              <a:gd name="connsiteY73" fmla="*/ 498764 h 158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503055" h="1588655">
                <a:moveTo>
                  <a:pt x="2503055" y="628073"/>
                </a:moveTo>
                <a:lnTo>
                  <a:pt x="2373746" y="757382"/>
                </a:lnTo>
                <a:lnTo>
                  <a:pt x="2318327" y="812800"/>
                </a:lnTo>
                <a:cubicBezTo>
                  <a:pt x="2309091" y="822036"/>
                  <a:pt x="2302746" y="835658"/>
                  <a:pt x="2290618" y="840509"/>
                </a:cubicBezTo>
                <a:lnTo>
                  <a:pt x="2244437" y="858982"/>
                </a:lnTo>
                <a:cubicBezTo>
                  <a:pt x="2238279" y="868218"/>
                  <a:pt x="2234318" y="879381"/>
                  <a:pt x="2225964" y="886691"/>
                </a:cubicBezTo>
                <a:cubicBezTo>
                  <a:pt x="2209256" y="901311"/>
                  <a:pt x="2189019" y="911321"/>
                  <a:pt x="2170546" y="923636"/>
                </a:cubicBezTo>
                <a:cubicBezTo>
                  <a:pt x="2148621" y="938253"/>
                  <a:pt x="2125934" y="952638"/>
                  <a:pt x="2105891" y="969818"/>
                </a:cubicBezTo>
                <a:cubicBezTo>
                  <a:pt x="2095973" y="978319"/>
                  <a:pt x="2088493" y="989508"/>
                  <a:pt x="2078182" y="997527"/>
                </a:cubicBezTo>
                <a:cubicBezTo>
                  <a:pt x="2060657" y="1011157"/>
                  <a:pt x="2038463" y="1018774"/>
                  <a:pt x="2022764" y="1034473"/>
                </a:cubicBezTo>
                <a:cubicBezTo>
                  <a:pt x="2013528" y="1043709"/>
                  <a:pt x="2005165" y="1053911"/>
                  <a:pt x="1995055" y="1062182"/>
                </a:cubicBezTo>
                <a:cubicBezTo>
                  <a:pt x="1971226" y="1081678"/>
                  <a:pt x="1942934" y="1095830"/>
                  <a:pt x="1921164" y="1117600"/>
                </a:cubicBezTo>
                <a:cubicBezTo>
                  <a:pt x="1911928" y="1126836"/>
                  <a:pt x="1903766" y="1137290"/>
                  <a:pt x="1893455" y="1145309"/>
                </a:cubicBezTo>
                <a:cubicBezTo>
                  <a:pt x="1875930" y="1158939"/>
                  <a:pt x="1857895" y="1172326"/>
                  <a:pt x="1838037" y="1182255"/>
                </a:cubicBezTo>
                <a:cubicBezTo>
                  <a:pt x="1813407" y="1194570"/>
                  <a:pt x="1783618" y="1199728"/>
                  <a:pt x="1764146" y="1219200"/>
                </a:cubicBezTo>
                <a:cubicBezTo>
                  <a:pt x="1743718" y="1239628"/>
                  <a:pt x="1734446" y="1252523"/>
                  <a:pt x="1708727" y="1265382"/>
                </a:cubicBezTo>
                <a:cubicBezTo>
                  <a:pt x="1700019" y="1269736"/>
                  <a:pt x="1690254" y="1271539"/>
                  <a:pt x="1681018" y="1274618"/>
                </a:cubicBezTo>
                <a:cubicBezTo>
                  <a:pt x="1656026" y="1291280"/>
                  <a:pt x="1645658" y="1299846"/>
                  <a:pt x="1616364" y="1311564"/>
                </a:cubicBezTo>
                <a:cubicBezTo>
                  <a:pt x="1598285" y="1318796"/>
                  <a:pt x="1578362" y="1321328"/>
                  <a:pt x="1560946" y="1330036"/>
                </a:cubicBezTo>
                <a:cubicBezTo>
                  <a:pt x="1548631" y="1336194"/>
                  <a:pt x="1536784" y="1343395"/>
                  <a:pt x="1524000" y="1348509"/>
                </a:cubicBezTo>
                <a:cubicBezTo>
                  <a:pt x="1523975" y="1348519"/>
                  <a:pt x="1454740" y="1371595"/>
                  <a:pt x="1440873" y="1376218"/>
                </a:cubicBezTo>
                <a:cubicBezTo>
                  <a:pt x="1431637" y="1379297"/>
                  <a:pt x="1421265" y="1380055"/>
                  <a:pt x="1413164" y="1385455"/>
                </a:cubicBezTo>
                <a:cubicBezTo>
                  <a:pt x="1388171" y="1402117"/>
                  <a:pt x="1377805" y="1410682"/>
                  <a:pt x="1348509" y="1422400"/>
                </a:cubicBezTo>
                <a:cubicBezTo>
                  <a:pt x="1330430" y="1429632"/>
                  <a:pt x="1309293" y="1430072"/>
                  <a:pt x="1293091" y="1440873"/>
                </a:cubicBezTo>
                <a:cubicBezTo>
                  <a:pt x="1265261" y="1459427"/>
                  <a:pt x="1261251" y="1463755"/>
                  <a:pt x="1228437" y="1477818"/>
                </a:cubicBezTo>
                <a:cubicBezTo>
                  <a:pt x="1201772" y="1489246"/>
                  <a:pt x="1184577" y="1489618"/>
                  <a:pt x="1154546" y="1496291"/>
                </a:cubicBezTo>
                <a:cubicBezTo>
                  <a:pt x="1142154" y="1499045"/>
                  <a:pt x="1129806" y="1502040"/>
                  <a:pt x="1117600" y="1505527"/>
                </a:cubicBezTo>
                <a:cubicBezTo>
                  <a:pt x="1108239" y="1508202"/>
                  <a:pt x="1099336" y="1512403"/>
                  <a:pt x="1089891" y="1514764"/>
                </a:cubicBezTo>
                <a:cubicBezTo>
                  <a:pt x="1074661" y="1518572"/>
                  <a:pt x="1058855" y="1519869"/>
                  <a:pt x="1043709" y="1524000"/>
                </a:cubicBezTo>
                <a:cubicBezTo>
                  <a:pt x="1024923" y="1529123"/>
                  <a:pt x="1007498" y="1539272"/>
                  <a:pt x="988291" y="1542473"/>
                </a:cubicBezTo>
                <a:cubicBezTo>
                  <a:pt x="856062" y="1564510"/>
                  <a:pt x="1020811" y="1537827"/>
                  <a:pt x="858982" y="1560946"/>
                </a:cubicBezTo>
                <a:cubicBezTo>
                  <a:pt x="840443" y="1563595"/>
                  <a:pt x="822177" y="1568114"/>
                  <a:pt x="803564" y="1570182"/>
                </a:cubicBezTo>
                <a:cubicBezTo>
                  <a:pt x="766717" y="1574276"/>
                  <a:pt x="729648" y="1576061"/>
                  <a:pt x="692727" y="1579418"/>
                </a:cubicBezTo>
                <a:lnTo>
                  <a:pt x="600364" y="1588655"/>
                </a:lnTo>
                <a:cubicBezTo>
                  <a:pt x="523394" y="1585576"/>
                  <a:pt x="446304" y="1584718"/>
                  <a:pt x="369455" y="1579418"/>
                </a:cubicBezTo>
                <a:cubicBezTo>
                  <a:pt x="356791" y="1578545"/>
                  <a:pt x="344901" y="1572936"/>
                  <a:pt x="332509" y="1570182"/>
                </a:cubicBezTo>
                <a:cubicBezTo>
                  <a:pt x="317184" y="1566777"/>
                  <a:pt x="301721" y="1564025"/>
                  <a:pt x="286327" y="1560946"/>
                </a:cubicBezTo>
                <a:cubicBezTo>
                  <a:pt x="277091" y="1554788"/>
                  <a:pt x="268762" y="1546982"/>
                  <a:pt x="258618" y="1542473"/>
                </a:cubicBezTo>
                <a:cubicBezTo>
                  <a:pt x="240824" y="1534565"/>
                  <a:pt x="203200" y="1524000"/>
                  <a:pt x="203200" y="1524000"/>
                </a:cubicBezTo>
                <a:cubicBezTo>
                  <a:pt x="193964" y="1514764"/>
                  <a:pt x="186832" y="1502772"/>
                  <a:pt x="175491" y="1496291"/>
                </a:cubicBezTo>
                <a:cubicBezTo>
                  <a:pt x="111259" y="1459587"/>
                  <a:pt x="160032" y="1519283"/>
                  <a:pt x="120073" y="1459346"/>
                </a:cubicBezTo>
                <a:cubicBezTo>
                  <a:pt x="80439" y="1340445"/>
                  <a:pt x="118476" y="1462194"/>
                  <a:pt x="92364" y="1357746"/>
                </a:cubicBezTo>
                <a:cubicBezTo>
                  <a:pt x="80897" y="1311879"/>
                  <a:pt x="84477" y="1345950"/>
                  <a:pt x="64655" y="1293091"/>
                </a:cubicBezTo>
                <a:cubicBezTo>
                  <a:pt x="59513" y="1279379"/>
                  <a:pt x="48134" y="1221027"/>
                  <a:pt x="46182" y="1209964"/>
                </a:cubicBezTo>
                <a:cubicBezTo>
                  <a:pt x="39673" y="1173079"/>
                  <a:pt x="31845" y="1136353"/>
                  <a:pt x="27709" y="1099127"/>
                </a:cubicBezTo>
                <a:cubicBezTo>
                  <a:pt x="24630" y="1071418"/>
                  <a:pt x="22416" y="1043599"/>
                  <a:pt x="18473" y="1016000"/>
                </a:cubicBezTo>
                <a:cubicBezTo>
                  <a:pt x="13176" y="978921"/>
                  <a:pt x="0" y="905164"/>
                  <a:pt x="0" y="905164"/>
                </a:cubicBezTo>
                <a:cubicBezTo>
                  <a:pt x="3079" y="695806"/>
                  <a:pt x="3341" y="486388"/>
                  <a:pt x="9237" y="277091"/>
                </a:cubicBezTo>
                <a:cubicBezTo>
                  <a:pt x="9511" y="267359"/>
                  <a:pt x="15055" y="258498"/>
                  <a:pt x="18473" y="249382"/>
                </a:cubicBezTo>
                <a:cubicBezTo>
                  <a:pt x="39464" y="193405"/>
                  <a:pt x="27060" y="213086"/>
                  <a:pt x="64655" y="175491"/>
                </a:cubicBezTo>
                <a:cubicBezTo>
                  <a:pt x="72167" y="152953"/>
                  <a:pt x="74458" y="137979"/>
                  <a:pt x="92364" y="120073"/>
                </a:cubicBezTo>
                <a:cubicBezTo>
                  <a:pt x="103249" y="109188"/>
                  <a:pt x="118424" y="103249"/>
                  <a:pt x="129309" y="92364"/>
                </a:cubicBezTo>
                <a:cubicBezTo>
                  <a:pt x="163386" y="58287"/>
                  <a:pt x="130097" y="67209"/>
                  <a:pt x="175491" y="36946"/>
                </a:cubicBezTo>
                <a:cubicBezTo>
                  <a:pt x="183592" y="31545"/>
                  <a:pt x="194251" y="31544"/>
                  <a:pt x="203200" y="27709"/>
                </a:cubicBezTo>
                <a:cubicBezTo>
                  <a:pt x="283081" y="-6527"/>
                  <a:pt x="202882" y="21657"/>
                  <a:pt x="267855" y="0"/>
                </a:cubicBezTo>
                <a:cubicBezTo>
                  <a:pt x="277091" y="3079"/>
                  <a:pt x="286171" y="6674"/>
                  <a:pt x="295564" y="9236"/>
                </a:cubicBezTo>
                <a:cubicBezTo>
                  <a:pt x="320058" y="15916"/>
                  <a:pt x="369455" y="27709"/>
                  <a:pt x="369455" y="27709"/>
                </a:cubicBezTo>
                <a:cubicBezTo>
                  <a:pt x="397281" y="46260"/>
                  <a:pt x="401299" y="50594"/>
                  <a:pt x="434109" y="64655"/>
                </a:cubicBezTo>
                <a:cubicBezTo>
                  <a:pt x="443058" y="68490"/>
                  <a:pt x="452582" y="70812"/>
                  <a:pt x="461818" y="73891"/>
                </a:cubicBezTo>
                <a:cubicBezTo>
                  <a:pt x="531383" y="120268"/>
                  <a:pt x="442972" y="65814"/>
                  <a:pt x="526473" y="101600"/>
                </a:cubicBezTo>
                <a:cubicBezTo>
                  <a:pt x="536676" y="105973"/>
                  <a:pt x="544253" y="115109"/>
                  <a:pt x="554182" y="120073"/>
                </a:cubicBezTo>
                <a:cubicBezTo>
                  <a:pt x="562890" y="124427"/>
                  <a:pt x="572655" y="126230"/>
                  <a:pt x="581891" y="129309"/>
                </a:cubicBezTo>
                <a:cubicBezTo>
                  <a:pt x="591127" y="138545"/>
                  <a:pt x="598182" y="150674"/>
                  <a:pt x="609600" y="157018"/>
                </a:cubicBezTo>
                <a:cubicBezTo>
                  <a:pt x="626622" y="166474"/>
                  <a:pt x="665018" y="175491"/>
                  <a:pt x="665018" y="175491"/>
                </a:cubicBezTo>
                <a:cubicBezTo>
                  <a:pt x="708425" y="218898"/>
                  <a:pt x="681860" y="195956"/>
                  <a:pt x="748146" y="240146"/>
                </a:cubicBezTo>
                <a:lnTo>
                  <a:pt x="775855" y="258618"/>
                </a:lnTo>
                <a:lnTo>
                  <a:pt x="803564" y="277091"/>
                </a:lnTo>
                <a:cubicBezTo>
                  <a:pt x="809722" y="286327"/>
                  <a:pt x="813369" y="297865"/>
                  <a:pt x="822037" y="304800"/>
                </a:cubicBezTo>
                <a:cubicBezTo>
                  <a:pt x="829640" y="310882"/>
                  <a:pt x="841038" y="309682"/>
                  <a:pt x="849746" y="314036"/>
                </a:cubicBezTo>
                <a:cubicBezTo>
                  <a:pt x="859675" y="319000"/>
                  <a:pt x="868219" y="326351"/>
                  <a:pt x="877455" y="332509"/>
                </a:cubicBezTo>
                <a:cubicBezTo>
                  <a:pt x="883612" y="341745"/>
                  <a:pt x="887573" y="352908"/>
                  <a:pt x="895927" y="360218"/>
                </a:cubicBezTo>
                <a:cubicBezTo>
                  <a:pt x="912636" y="374838"/>
                  <a:pt x="951346" y="397164"/>
                  <a:pt x="951346" y="397164"/>
                </a:cubicBezTo>
                <a:cubicBezTo>
                  <a:pt x="963661" y="415637"/>
                  <a:pt x="981271" y="431520"/>
                  <a:pt x="988291" y="452582"/>
                </a:cubicBezTo>
                <a:cubicBezTo>
                  <a:pt x="999704" y="486822"/>
                  <a:pt x="993173" y="471583"/>
                  <a:pt x="1006764" y="49876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938982" y="3990109"/>
            <a:ext cx="258618" cy="267904"/>
          </a:xfrm>
          <a:custGeom>
            <a:avLst/>
            <a:gdLst>
              <a:gd name="connsiteX0" fmla="*/ 258618 w 258618"/>
              <a:gd name="connsiteY0" fmla="*/ 0 h 267904"/>
              <a:gd name="connsiteX1" fmla="*/ 249382 w 258618"/>
              <a:gd name="connsiteY1" fmla="*/ 46182 h 267904"/>
              <a:gd name="connsiteX2" fmla="*/ 193963 w 258618"/>
              <a:gd name="connsiteY2" fmla="*/ 138546 h 267904"/>
              <a:gd name="connsiteX3" fmla="*/ 175491 w 258618"/>
              <a:gd name="connsiteY3" fmla="*/ 166255 h 267904"/>
              <a:gd name="connsiteX4" fmla="*/ 129309 w 258618"/>
              <a:gd name="connsiteY4" fmla="*/ 221673 h 267904"/>
              <a:gd name="connsiteX5" fmla="*/ 101600 w 258618"/>
              <a:gd name="connsiteY5" fmla="*/ 230909 h 267904"/>
              <a:gd name="connsiteX6" fmla="*/ 73891 w 258618"/>
              <a:gd name="connsiteY6" fmla="*/ 249382 h 267904"/>
              <a:gd name="connsiteX7" fmla="*/ 0 w 258618"/>
              <a:gd name="connsiteY7" fmla="*/ 267855 h 26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618" h="267904">
                <a:moveTo>
                  <a:pt x="258618" y="0"/>
                </a:moveTo>
                <a:cubicBezTo>
                  <a:pt x="255539" y="15394"/>
                  <a:pt x="254346" y="31289"/>
                  <a:pt x="249382" y="46182"/>
                </a:cubicBezTo>
                <a:cubicBezTo>
                  <a:pt x="239916" y="74581"/>
                  <a:pt x="208013" y="117471"/>
                  <a:pt x="193963" y="138546"/>
                </a:cubicBezTo>
                <a:lnTo>
                  <a:pt x="175491" y="166255"/>
                </a:lnTo>
                <a:cubicBezTo>
                  <a:pt x="161861" y="186700"/>
                  <a:pt x="150643" y="207451"/>
                  <a:pt x="129309" y="221673"/>
                </a:cubicBezTo>
                <a:cubicBezTo>
                  <a:pt x="121208" y="227073"/>
                  <a:pt x="110836" y="227830"/>
                  <a:pt x="101600" y="230909"/>
                </a:cubicBezTo>
                <a:cubicBezTo>
                  <a:pt x="92364" y="237067"/>
                  <a:pt x="84035" y="244873"/>
                  <a:pt x="73891" y="249382"/>
                </a:cubicBezTo>
                <a:cubicBezTo>
                  <a:pt x="27946" y="269802"/>
                  <a:pt x="33102" y="267855"/>
                  <a:pt x="0" y="26785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040582" y="4253088"/>
            <a:ext cx="286327" cy="14112"/>
          </a:xfrm>
          <a:custGeom>
            <a:avLst/>
            <a:gdLst>
              <a:gd name="connsiteX0" fmla="*/ 0 w 286327"/>
              <a:gd name="connsiteY0" fmla="*/ 14112 h 14112"/>
              <a:gd name="connsiteX1" fmla="*/ 286327 w 286327"/>
              <a:gd name="connsiteY1" fmla="*/ 4876 h 1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6327" h="14112">
                <a:moveTo>
                  <a:pt x="0" y="14112"/>
                </a:moveTo>
                <a:cubicBezTo>
                  <a:pt x="124676" y="-10822"/>
                  <a:pt x="30483" y="4876"/>
                  <a:pt x="286327" y="4876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193309" y="3934691"/>
            <a:ext cx="138546" cy="258618"/>
          </a:xfrm>
          <a:custGeom>
            <a:avLst/>
            <a:gdLst>
              <a:gd name="connsiteX0" fmla="*/ 138546 w 138546"/>
              <a:gd name="connsiteY0" fmla="*/ 0 h 258618"/>
              <a:gd name="connsiteX1" fmla="*/ 120073 w 138546"/>
              <a:gd name="connsiteY1" fmla="*/ 46182 h 258618"/>
              <a:gd name="connsiteX2" fmla="*/ 92364 w 138546"/>
              <a:gd name="connsiteY2" fmla="*/ 73891 h 258618"/>
              <a:gd name="connsiteX3" fmla="*/ 73891 w 138546"/>
              <a:gd name="connsiteY3" fmla="*/ 129309 h 258618"/>
              <a:gd name="connsiteX4" fmla="*/ 36946 w 138546"/>
              <a:gd name="connsiteY4" fmla="*/ 184727 h 258618"/>
              <a:gd name="connsiteX5" fmla="*/ 18473 w 138546"/>
              <a:gd name="connsiteY5" fmla="*/ 212436 h 258618"/>
              <a:gd name="connsiteX6" fmla="*/ 0 w 138546"/>
              <a:gd name="connsiteY6" fmla="*/ 258618 h 2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546" h="258618">
                <a:moveTo>
                  <a:pt x="138546" y="0"/>
                </a:moveTo>
                <a:cubicBezTo>
                  <a:pt x="132388" y="15394"/>
                  <a:pt x="128860" y="32122"/>
                  <a:pt x="120073" y="46182"/>
                </a:cubicBezTo>
                <a:cubicBezTo>
                  <a:pt x="113150" y="57259"/>
                  <a:pt x="98708" y="62473"/>
                  <a:pt x="92364" y="73891"/>
                </a:cubicBezTo>
                <a:cubicBezTo>
                  <a:pt x="82908" y="90913"/>
                  <a:pt x="84692" y="113107"/>
                  <a:pt x="73891" y="129309"/>
                </a:cubicBezTo>
                <a:lnTo>
                  <a:pt x="36946" y="184727"/>
                </a:lnTo>
                <a:cubicBezTo>
                  <a:pt x="30788" y="193963"/>
                  <a:pt x="21984" y="201905"/>
                  <a:pt x="18473" y="212436"/>
                </a:cubicBezTo>
                <a:cubicBezTo>
                  <a:pt x="7059" y="246676"/>
                  <a:pt x="13590" y="231437"/>
                  <a:pt x="0" y="25861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359564" y="3962400"/>
            <a:ext cx="166254" cy="129309"/>
          </a:xfrm>
          <a:custGeom>
            <a:avLst/>
            <a:gdLst>
              <a:gd name="connsiteX0" fmla="*/ 0 w 166254"/>
              <a:gd name="connsiteY0" fmla="*/ 0 h 129309"/>
              <a:gd name="connsiteX1" fmla="*/ 101600 w 166254"/>
              <a:gd name="connsiteY1" fmla="*/ 64655 h 129309"/>
              <a:gd name="connsiteX2" fmla="*/ 129309 w 166254"/>
              <a:gd name="connsiteY2" fmla="*/ 92364 h 129309"/>
              <a:gd name="connsiteX3" fmla="*/ 166254 w 166254"/>
              <a:gd name="connsiteY3" fmla="*/ 129309 h 12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254" h="129309">
                <a:moveTo>
                  <a:pt x="0" y="0"/>
                </a:moveTo>
                <a:cubicBezTo>
                  <a:pt x="17810" y="10686"/>
                  <a:pt x="89875" y="52930"/>
                  <a:pt x="101600" y="64655"/>
                </a:cubicBezTo>
                <a:cubicBezTo>
                  <a:pt x="110836" y="73891"/>
                  <a:pt x="120947" y="82329"/>
                  <a:pt x="129309" y="92364"/>
                </a:cubicBezTo>
                <a:cubicBezTo>
                  <a:pt x="161153" y="130578"/>
                  <a:pt x="131927" y="112147"/>
                  <a:pt x="166254" y="129309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47494" y="2717179"/>
            <a:ext cx="1450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  <a:r>
              <a:rPr lang="en-US" sz="2800" b="1" dirty="0" smtClean="0"/>
              <a:t>&lt;-180</a:t>
            </a:r>
            <a:r>
              <a:rPr lang="en-US" sz="2800" b="1" baseline="30000" dirty="0" smtClean="0"/>
              <a:t>0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636120" y="2978789"/>
            <a:ext cx="1450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1&lt;0</a:t>
            </a:r>
            <a:r>
              <a:rPr lang="en-US" sz="2800" b="1" baseline="30000" dirty="0" smtClean="0"/>
              <a:t>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531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5329382" y="1283855"/>
            <a:ext cx="18474" cy="432261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52945" y="3445164"/>
            <a:ext cx="8636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892143" y="3112655"/>
            <a:ext cx="1311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r>
              <a:rPr lang="en-US" sz="2800" b="1" baseline="30000" dirty="0" smtClean="0"/>
              <a:t>0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212268" y="3174210"/>
            <a:ext cx="849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-180</a:t>
            </a:r>
            <a:r>
              <a:rPr lang="en-US" sz="2400" b="1" baseline="30000" dirty="0" smtClean="0"/>
              <a:t>0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2268" y="157187"/>
            <a:ext cx="1088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</a:rPr>
              <a:t>STEP-A: Find the Starting Point and Ending Point Is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791200" y="1074472"/>
          <a:ext cx="64008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46197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Omega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Magnitude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Phase</a:t>
                      </a:r>
                      <a:endParaRPr lang="en-US" sz="3200" dirty="0"/>
                    </a:p>
                  </a:txBody>
                  <a:tcPr/>
                </a:tc>
              </a:tr>
              <a:tr h="46197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r>
                        <a:rPr lang="en-US" sz="3200" baseline="300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46197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∞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-90</a:t>
                      </a:r>
                      <a:r>
                        <a:rPr lang="en-US" sz="3200" baseline="300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Freeform 17"/>
          <p:cNvSpPr/>
          <p:nvPr/>
        </p:nvSpPr>
        <p:spPr>
          <a:xfrm>
            <a:off x="2817091" y="793757"/>
            <a:ext cx="7453745" cy="1126028"/>
          </a:xfrm>
          <a:custGeom>
            <a:avLst/>
            <a:gdLst>
              <a:gd name="connsiteX0" fmla="*/ 7453745 w 7453745"/>
              <a:gd name="connsiteY0" fmla="*/ 988861 h 1126028"/>
              <a:gd name="connsiteX1" fmla="*/ 7407564 w 7453745"/>
              <a:gd name="connsiteY1" fmla="*/ 1007334 h 1126028"/>
              <a:gd name="connsiteX2" fmla="*/ 7370618 w 7453745"/>
              <a:gd name="connsiteY2" fmla="*/ 1025807 h 1126028"/>
              <a:gd name="connsiteX3" fmla="*/ 7342909 w 7453745"/>
              <a:gd name="connsiteY3" fmla="*/ 1035043 h 1126028"/>
              <a:gd name="connsiteX4" fmla="*/ 7296727 w 7453745"/>
              <a:gd name="connsiteY4" fmla="*/ 1053516 h 1126028"/>
              <a:gd name="connsiteX5" fmla="*/ 7250545 w 7453745"/>
              <a:gd name="connsiteY5" fmla="*/ 1062752 h 1126028"/>
              <a:gd name="connsiteX6" fmla="*/ 7195127 w 7453745"/>
              <a:gd name="connsiteY6" fmla="*/ 1081225 h 1126028"/>
              <a:gd name="connsiteX7" fmla="*/ 7130473 w 7453745"/>
              <a:gd name="connsiteY7" fmla="*/ 1099698 h 1126028"/>
              <a:gd name="connsiteX8" fmla="*/ 6604000 w 7453745"/>
              <a:gd name="connsiteY8" fmla="*/ 1081225 h 1126028"/>
              <a:gd name="connsiteX9" fmla="*/ 6557818 w 7453745"/>
              <a:gd name="connsiteY9" fmla="*/ 1044279 h 1126028"/>
              <a:gd name="connsiteX10" fmla="*/ 6465454 w 7453745"/>
              <a:gd name="connsiteY10" fmla="*/ 1025807 h 1126028"/>
              <a:gd name="connsiteX11" fmla="*/ 6419273 w 7453745"/>
              <a:gd name="connsiteY11" fmla="*/ 998098 h 1126028"/>
              <a:gd name="connsiteX12" fmla="*/ 6299200 w 7453745"/>
              <a:gd name="connsiteY12" fmla="*/ 961152 h 1126028"/>
              <a:gd name="connsiteX13" fmla="*/ 6160654 w 7453745"/>
              <a:gd name="connsiteY13" fmla="*/ 914970 h 1126028"/>
              <a:gd name="connsiteX14" fmla="*/ 6077527 w 7453745"/>
              <a:gd name="connsiteY14" fmla="*/ 868788 h 1126028"/>
              <a:gd name="connsiteX15" fmla="*/ 5929745 w 7453745"/>
              <a:gd name="connsiteY15" fmla="*/ 822607 h 1126028"/>
              <a:gd name="connsiteX16" fmla="*/ 5791200 w 7453745"/>
              <a:gd name="connsiteY16" fmla="*/ 776425 h 1126028"/>
              <a:gd name="connsiteX17" fmla="*/ 5717309 w 7453745"/>
              <a:gd name="connsiteY17" fmla="*/ 757952 h 1126028"/>
              <a:gd name="connsiteX18" fmla="*/ 5634182 w 7453745"/>
              <a:gd name="connsiteY18" fmla="*/ 739479 h 1126028"/>
              <a:gd name="connsiteX19" fmla="*/ 5569527 w 7453745"/>
              <a:gd name="connsiteY19" fmla="*/ 711770 h 1126028"/>
              <a:gd name="connsiteX20" fmla="*/ 5394036 w 7453745"/>
              <a:gd name="connsiteY20" fmla="*/ 665588 h 1126028"/>
              <a:gd name="connsiteX21" fmla="*/ 5338618 w 7453745"/>
              <a:gd name="connsiteY21" fmla="*/ 647116 h 1126028"/>
              <a:gd name="connsiteX22" fmla="*/ 5181600 w 7453745"/>
              <a:gd name="connsiteY22" fmla="*/ 610170 h 1126028"/>
              <a:gd name="connsiteX23" fmla="*/ 5052291 w 7453745"/>
              <a:gd name="connsiteY23" fmla="*/ 563988 h 1126028"/>
              <a:gd name="connsiteX24" fmla="*/ 4969164 w 7453745"/>
              <a:gd name="connsiteY24" fmla="*/ 527043 h 1126028"/>
              <a:gd name="connsiteX25" fmla="*/ 4904509 w 7453745"/>
              <a:gd name="connsiteY25" fmla="*/ 517807 h 1126028"/>
              <a:gd name="connsiteX26" fmla="*/ 4821382 w 7453745"/>
              <a:gd name="connsiteY26" fmla="*/ 490098 h 1126028"/>
              <a:gd name="connsiteX27" fmla="*/ 4655127 w 7453745"/>
              <a:gd name="connsiteY27" fmla="*/ 443916 h 1126028"/>
              <a:gd name="connsiteX28" fmla="*/ 4572000 w 7453745"/>
              <a:gd name="connsiteY28" fmla="*/ 416207 h 1126028"/>
              <a:gd name="connsiteX29" fmla="*/ 4516582 w 7453745"/>
              <a:gd name="connsiteY29" fmla="*/ 406970 h 1126028"/>
              <a:gd name="connsiteX30" fmla="*/ 4368800 w 7453745"/>
              <a:gd name="connsiteY30" fmla="*/ 370025 h 1126028"/>
              <a:gd name="connsiteX31" fmla="*/ 4248727 w 7453745"/>
              <a:gd name="connsiteY31" fmla="*/ 333079 h 1126028"/>
              <a:gd name="connsiteX32" fmla="*/ 4193309 w 7453745"/>
              <a:gd name="connsiteY32" fmla="*/ 314607 h 1126028"/>
              <a:gd name="connsiteX33" fmla="*/ 4128654 w 7453745"/>
              <a:gd name="connsiteY33" fmla="*/ 305370 h 1126028"/>
              <a:gd name="connsiteX34" fmla="*/ 4045527 w 7453745"/>
              <a:gd name="connsiteY34" fmla="*/ 296134 h 1126028"/>
              <a:gd name="connsiteX35" fmla="*/ 3971636 w 7453745"/>
              <a:gd name="connsiteY35" fmla="*/ 286898 h 1126028"/>
              <a:gd name="connsiteX36" fmla="*/ 3371273 w 7453745"/>
              <a:gd name="connsiteY36" fmla="*/ 314607 h 1126028"/>
              <a:gd name="connsiteX37" fmla="*/ 3269673 w 7453745"/>
              <a:gd name="connsiteY37" fmla="*/ 351552 h 1126028"/>
              <a:gd name="connsiteX38" fmla="*/ 3195782 w 7453745"/>
              <a:gd name="connsiteY38" fmla="*/ 370025 h 1126028"/>
              <a:gd name="connsiteX39" fmla="*/ 3149600 w 7453745"/>
              <a:gd name="connsiteY39" fmla="*/ 388498 h 1126028"/>
              <a:gd name="connsiteX40" fmla="*/ 3075709 w 7453745"/>
              <a:gd name="connsiteY40" fmla="*/ 406970 h 1126028"/>
              <a:gd name="connsiteX41" fmla="*/ 3001818 w 7453745"/>
              <a:gd name="connsiteY41" fmla="*/ 443916 h 1126028"/>
              <a:gd name="connsiteX42" fmla="*/ 2974109 w 7453745"/>
              <a:gd name="connsiteY42" fmla="*/ 462388 h 1126028"/>
              <a:gd name="connsiteX43" fmla="*/ 2909454 w 7453745"/>
              <a:gd name="connsiteY43" fmla="*/ 490098 h 1126028"/>
              <a:gd name="connsiteX44" fmla="*/ 2789382 w 7453745"/>
              <a:gd name="connsiteY44" fmla="*/ 536279 h 1126028"/>
              <a:gd name="connsiteX45" fmla="*/ 2660073 w 7453745"/>
              <a:gd name="connsiteY45" fmla="*/ 591698 h 1126028"/>
              <a:gd name="connsiteX46" fmla="*/ 2604654 w 7453745"/>
              <a:gd name="connsiteY46" fmla="*/ 619407 h 1126028"/>
              <a:gd name="connsiteX47" fmla="*/ 2540000 w 7453745"/>
              <a:gd name="connsiteY47" fmla="*/ 647116 h 1126028"/>
              <a:gd name="connsiteX48" fmla="*/ 2438400 w 7453745"/>
              <a:gd name="connsiteY48" fmla="*/ 684061 h 1126028"/>
              <a:gd name="connsiteX49" fmla="*/ 2373745 w 7453745"/>
              <a:gd name="connsiteY49" fmla="*/ 711770 h 1126028"/>
              <a:gd name="connsiteX50" fmla="*/ 2318327 w 7453745"/>
              <a:gd name="connsiteY50" fmla="*/ 739479 h 1126028"/>
              <a:gd name="connsiteX51" fmla="*/ 2235200 w 7453745"/>
              <a:gd name="connsiteY51" fmla="*/ 767188 h 1126028"/>
              <a:gd name="connsiteX52" fmla="*/ 2105891 w 7453745"/>
              <a:gd name="connsiteY52" fmla="*/ 813370 h 1126028"/>
              <a:gd name="connsiteX53" fmla="*/ 2004291 w 7453745"/>
              <a:gd name="connsiteY53" fmla="*/ 831843 h 1126028"/>
              <a:gd name="connsiteX54" fmla="*/ 1884218 w 7453745"/>
              <a:gd name="connsiteY54" fmla="*/ 868788 h 1126028"/>
              <a:gd name="connsiteX55" fmla="*/ 1838036 w 7453745"/>
              <a:gd name="connsiteY55" fmla="*/ 887261 h 1126028"/>
              <a:gd name="connsiteX56" fmla="*/ 1782618 w 7453745"/>
              <a:gd name="connsiteY56" fmla="*/ 896498 h 1126028"/>
              <a:gd name="connsiteX57" fmla="*/ 1699491 w 7453745"/>
              <a:gd name="connsiteY57" fmla="*/ 924207 h 1126028"/>
              <a:gd name="connsiteX58" fmla="*/ 1570182 w 7453745"/>
              <a:gd name="connsiteY58" fmla="*/ 933443 h 1126028"/>
              <a:gd name="connsiteX59" fmla="*/ 1431636 w 7453745"/>
              <a:gd name="connsiteY59" fmla="*/ 961152 h 1126028"/>
              <a:gd name="connsiteX60" fmla="*/ 1311564 w 7453745"/>
              <a:gd name="connsiteY60" fmla="*/ 988861 h 1126028"/>
              <a:gd name="connsiteX61" fmla="*/ 1034473 w 7453745"/>
              <a:gd name="connsiteY61" fmla="*/ 1007334 h 1126028"/>
              <a:gd name="connsiteX62" fmla="*/ 858982 w 7453745"/>
              <a:gd name="connsiteY62" fmla="*/ 1035043 h 1126028"/>
              <a:gd name="connsiteX63" fmla="*/ 757382 w 7453745"/>
              <a:gd name="connsiteY63" fmla="*/ 1053516 h 1126028"/>
              <a:gd name="connsiteX64" fmla="*/ 581891 w 7453745"/>
              <a:gd name="connsiteY64" fmla="*/ 1071988 h 1126028"/>
              <a:gd name="connsiteX65" fmla="*/ 9236 w 7453745"/>
              <a:gd name="connsiteY65" fmla="*/ 1035043 h 1126028"/>
              <a:gd name="connsiteX66" fmla="*/ 0 w 7453745"/>
              <a:gd name="connsiteY66" fmla="*/ 1007334 h 1126028"/>
              <a:gd name="connsiteX67" fmla="*/ 27709 w 7453745"/>
              <a:gd name="connsiteY67" fmla="*/ 914970 h 1126028"/>
              <a:gd name="connsiteX68" fmla="*/ 83127 w 7453745"/>
              <a:gd name="connsiteY68" fmla="*/ 859552 h 1126028"/>
              <a:gd name="connsiteX69" fmla="*/ 138545 w 7453745"/>
              <a:gd name="connsiteY69" fmla="*/ 794898 h 1126028"/>
              <a:gd name="connsiteX70" fmla="*/ 203200 w 7453745"/>
              <a:gd name="connsiteY70" fmla="*/ 757952 h 1126028"/>
              <a:gd name="connsiteX71" fmla="*/ 267854 w 7453745"/>
              <a:gd name="connsiteY71" fmla="*/ 711770 h 1126028"/>
              <a:gd name="connsiteX72" fmla="*/ 304800 w 7453745"/>
              <a:gd name="connsiteY72" fmla="*/ 693298 h 1126028"/>
              <a:gd name="connsiteX73" fmla="*/ 332509 w 7453745"/>
              <a:gd name="connsiteY73" fmla="*/ 674825 h 1126028"/>
              <a:gd name="connsiteX74" fmla="*/ 378691 w 7453745"/>
              <a:gd name="connsiteY74" fmla="*/ 647116 h 1126028"/>
              <a:gd name="connsiteX75" fmla="*/ 434109 w 7453745"/>
              <a:gd name="connsiteY75" fmla="*/ 610170 h 1126028"/>
              <a:gd name="connsiteX76" fmla="*/ 471054 w 7453745"/>
              <a:gd name="connsiteY76" fmla="*/ 600934 h 1126028"/>
              <a:gd name="connsiteX77" fmla="*/ 618836 w 7453745"/>
              <a:gd name="connsiteY77" fmla="*/ 545516 h 1126028"/>
              <a:gd name="connsiteX78" fmla="*/ 701964 w 7453745"/>
              <a:gd name="connsiteY78" fmla="*/ 499334 h 1126028"/>
              <a:gd name="connsiteX79" fmla="*/ 785091 w 7453745"/>
              <a:gd name="connsiteY79" fmla="*/ 443916 h 1126028"/>
              <a:gd name="connsiteX80" fmla="*/ 812800 w 7453745"/>
              <a:gd name="connsiteY80" fmla="*/ 434679 h 1126028"/>
              <a:gd name="connsiteX81" fmla="*/ 849745 w 7453745"/>
              <a:gd name="connsiteY81" fmla="*/ 406970 h 1126028"/>
              <a:gd name="connsiteX82" fmla="*/ 895927 w 7453745"/>
              <a:gd name="connsiteY82" fmla="*/ 388498 h 1126028"/>
              <a:gd name="connsiteX83" fmla="*/ 960582 w 7453745"/>
              <a:gd name="connsiteY83" fmla="*/ 370025 h 1126028"/>
              <a:gd name="connsiteX84" fmla="*/ 1006764 w 7453745"/>
              <a:gd name="connsiteY84" fmla="*/ 342316 h 1126028"/>
              <a:gd name="connsiteX85" fmla="*/ 1080654 w 7453745"/>
              <a:gd name="connsiteY85" fmla="*/ 314607 h 1126028"/>
              <a:gd name="connsiteX86" fmla="*/ 1182254 w 7453745"/>
              <a:gd name="connsiteY86" fmla="*/ 249952 h 1126028"/>
              <a:gd name="connsiteX87" fmla="*/ 1219200 w 7453745"/>
              <a:gd name="connsiteY87" fmla="*/ 231479 h 1126028"/>
              <a:gd name="connsiteX88" fmla="*/ 1246909 w 7453745"/>
              <a:gd name="connsiteY88" fmla="*/ 203770 h 1126028"/>
              <a:gd name="connsiteX89" fmla="*/ 1311564 w 7453745"/>
              <a:gd name="connsiteY89" fmla="*/ 176061 h 1126028"/>
              <a:gd name="connsiteX90" fmla="*/ 1366982 w 7453745"/>
              <a:gd name="connsiteY90" fmla="*/ 148352 h 1126028"/>
              <a:gd name="connsiteX91" fmla="*/ 1431636 w 7453745"/>
              <a:gd name="connsiteY91" fmla="*/ 102170 h 1126028"/>
              <a:gd name="connsiteX92" fmla="*/ 1459345 w 7453745"/>
              <a:gd name="connsiteY92" fmla="*/ 92934 h 1126028"/>
              <a:gd name="connsiteX93" fmla="*/ 1422400 w 7453745"/>
              <a:gd name="connsiteY93" fmla="*/ 83698 h 1126028"/>
              <a:gd name="connsiteX94" fmla="*/ 1394691 w 7453745"/>
              <a:gd name="connsiteY94" fmla="*/ 74461 h 1126028"/>
              <a:gd name="connsiteX95" fmla="*/ 1736436 w 7453745"/>
              <a:gd name="connsiteY95" fmla="*/ 83698 h 1126028"/>
              <a:gd name="connsiteX96" fmla="*/ 1699491 w 7453745"/>
              <a:gd name="connsiteY96" fmla="*/ 148352 h 1126028"/>
              <a:gd name="connsiteX97" fmla="*/ 1690254 w 7453745"/>
              <a:gd name="connsiteY97" fmla="*/ 176061 h 1126028"/>
              <a:gd name="connsiteX98" fmla="*/ 1671782 w 7453745"/>
              <a:gd name="connsiteY98" fmla="*/ 213007 h 1126028"/>
              <a:gd name="connsiteX99" fmla="*/ 1653309 w 7453745"/>
              <a:gd name="connsiteY99" fmla="*/ 268425 h 1126028"/>
              <a:gd name="connsiteX100" fmla="*/ 1625600 w 7453745"/>
              <a:gd name="connsiteY100" fmla="*/ 342316 h 1126028"/>
              <a:gd name="connsiteX101" fmla="*/ 1607127 w 7453745"/>
              <a:gd name="connsiteY101" fmla="*/ 370025 h 1126028"/>
              <a:gd name="connsiteX102" fmla="*/ 1579418 w 7453745"/>
              <a:gd name="connsiteY102" fmla="*/ 434679 h 1126028"/>
              <a:gd name="connsiteX103" fmla="*/ 1551709 w 7453745"/>
              <a:gd name="connsiteY103" fmla="*/ 490098 h 1126028"/>
              <a:gd name="connsiteX104" fmla="*/ 1542473 w 7453745"/>
              <a:gd name="connsiteY104" fmla="*/ 527043 h 1126028"/>
              <a:gd name="connsiteX105" fmla="*/ 1524000 w 7453745"/>
              <a:gd name="connsiteY105" fmla="*/ 554752 h 1126028"/>
              <a:gd name="connsiteX106" fmla="*/ 1514764 w 7453745"/>
              <a:gd name="connsiteY106" fmla="*/ 582461 h 1126028"/>
              <a:gd name="connsiteX107" fmla="*/ 1487054 w 7453745"/>
              <a:gd name="connsiteY107" fmla="*/ 637879 h 1126028"/>
              <a:gd name="connsiteX108" fmla="*/ 1450109 w 7453745"/>
              <a:gd name="connsiteY108" fmla="*/ 591698 h 1126028"/>
              <a:gd name="connsiteX109" fmla="*/ 1440873 w 7453745"/>
              <a:gd name="connsiteY109" fmla="*/ 554752 h 1126028"/>
              <a:gd name="connsiteX110" fmla="*/ 1413164 w 7453745"/>
              <a:gd name="connsiteY110" fmla="*/ 517807 h 1126028"/>
              <a:gd name="connsiteX111" fmla="*/ 1403927 w 7453745"/>
              <a:gd name="connsiteY111" fmla="*/ 490098 h 1126028"/>
              <a:gd name="connsiteX112" fmla="*/ 1348509 w 7453745"/>
              <a:gd name="connsiteY112" fmla="*/ 416207 h 1126028"/>
              <a:gd name="connsiteX113" fmla="*/ 1339273 w 7453745"/>
              <a:gd name="connsiteY113" fmla="*/ 388498 h 1126028"/>
              <a:gd name="connsiteX114" fmla="*/ 1246909 w 7453745"/>
              <a:gd name="connsiteY114" fmla="*/ 305370 h 1126028"/>
              <a:gd name="connsiteX115" fmla="*/ 1191491 w 7453745"/>
              <a:gd name="connsiteY115" fmla="*/ 259188 h 1126028"/>
              <a:gd name="connsiteX116" fmla="*/ 1099127 w 7453745"/>
              <a:gd name="connsiteY116" fmla="*/ 203770 h 1126028"/>
              <a:gd name="connsiteX117" fmla="*/ 1071418 w 7453745"/>
              <a:gd name="connsiteY117" fmla="*/ 185298 h 1126028"/>
              <a:gd name="connsiteX118" fmla="*/ 1043709 w 7453745"/>
              <a:gd name="connsiteY118" fmla="*/ 157588 h 1126028"/>
              <a:gd name="connsiteX119" fmla="*/ 1025236 w 7453745"/>
              <a:gd name="connsiteY119" fmla="*/ 129879 h 1126028"/>
              <a:gd name="connsiteX120" fmla="*/ 997527 w 7453745"/>
              <a:gd name="connsiteY120" fmla="*/ 111407 h 1126028"/>
              <a:gd name="connsiteX121" fmla="*/ 960582 w 7453745"/>
              <a:gd name="connsiteY121" fmla="*/ 55988 h 1126028"/>
              <a:gd name="connsiteX122" fmla="*/ 951345 w 7453745"/>
              <a:gd name="connsiteY122" fmla="*/ 28279 h 1126028"/>
              <a:gd name="connsiteX123" fmla="*/ 923636 w 7453745"/>
              <a:gd name="connsiteY123" fmla="*/ 570 h 1126028"/>
              <a:gd name="connsiteX124" fmla="*/ 1052945 w 7453745"/>
              <a:gd name="connsiteY124" fmla="*/ 19043 h 1126028"/>
              <a:gd name="connsiteX125" fmla="*/ 1209964 w 7453745"/>
              <a:gd name="connsiteY125" fmla="*/ 37516 h 1126028"/>
              <a:gd name="connsiteX126" fmla="*/ 1274618 w 7453745"/>
              <a:gd name="connsiteY126" fmla="*/ 55988 h 1126028"/>
              <a:gd name="connsiteX127" fmla="*/ 1311564 w 7453745"/>
              <a:gd name="connsiteY127" fmla="*/ 65225 h 1126028"/>
              <a:gd name="connsiteX128" fmla="*/ 1339273 w 7453745"/>
              <a:gd name="connsiteY128" fmla="*/ 74461 h 1126028"/>
              <a:gd name="connsiteX129" fmla="*/ 1440873 w 7453745"/>
              <a:gd name="connsiteY129" fmla="*/ 102170 h 1126028"/>
              <a:gd name="connsiteX130" fmla="*/ 1459345 w 7453745"/>
              <a:gd name="connsiteY130" fmla="*/ 111407 h 112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7453745" h="1126028">
                <a:moveTo>
                  <a:pt x="7453745" y="988861"/>
                </a:moveTo>
                <a:cubicBezTo>
                  <a:pt x="7438351" y="995019"/>
                  <a:pt x="7422715" y="1000600"/>
                  <a:pt x="7407564" y="1007334"/>
                </a:cubicBezTo>
                <a:cubicBezTo>
                  <a:pt x="7394982" y="1012926"/>
                  <a:pt x="7383274" y="1020383"/>
                  <a:pt x="7370618" y="1025807"/>
                </a:cubicBezTo>
                <a:cubicBezTo>
                  <a:pt x="7361669" y="1029642"/>
                  <a:pt x="7352025" y="1031625"/>
                  <a:pt x="7342909" y="1035043"/>
                </a:cubicBezTo>
                <a:cubicBezTo>
                  <a:pt x="7327385" y="1040865"/>
                  <a:pt x="7312608" y="1048752"/>
                  <a:pt x="7296727" y="1053516"/>
                </a:cubicBezTo>
                <a:cubicBezTo>
                  <a:pt x="7281690" y="1058027"/>
                  <a:pt x="7265691" y="1058621"/>
                  <a:pt x="7250545" y="1062752"/>
                </a:cubicBezTo>
                <a:cubicBezTo>
                  <a:pt x="7231759" y="1067875"/>
                  <a:pt x="7213738" y="1075498"/>
                  <a:pt x="7195127" y="1081225"/>
                </a:cubicBezTo>
                <a:cubicBezTo>
                  <a:pt x="7173704" y="1087817"/>
                  <a:pt x="7152024" y="1093540"/>
                  <a:pt x="7130473" y="1099698"/>
                </a:cubicBezTo>
                <a:cubicBezTo>
                  <a:pt x="6954982" y="1093540"/>
                  <a:pt x="6778782" y="1098140"/>
                  <a:pt x="6604000" y="1081225"/>
                </a:cubicBezTo>
                <a:cubicBezTo>
                  <a:pt x="6584378" y="1079326"/>
                  <a:pt x="6576122" y="1051601"/>
                  <a:pt x="6557818" y="1044279"/>
                </a:cubicBezTo>
                <a:cubicBezTo>
                  <a:pt x="6528666" y="1032618"/>
                  <a:pt x="6496242" y="1031964"/>
                  <a:pt x="6465454" y="1025807"/>
                </a:cubicBezTo>
                <a:cubicBezTo>
                  <a:pt x="6450060" y="1016571"/>
                  <a:pt x="6435616" y="1005527"/>
                  <a:pt x="6419273" y="998098"/>
                </a:cubicBezTo>
                <a:cubicBezTo>
                  <a:pt x="6378142" y="979402"/>
                  <a:pt x="6341655" y="977073"/>
                  <a:pt x="6299200" y="961152"/>
                </a:cubicBezTo>
                <a:cubicBezTo>
                  <a:pt x="6165547" y="911032"/>
                  <a:pt x="6266619" y="932632"/>
                  <a:pt x="6160654" y="914970"/>
                </a:cubicBezTo>
                <a:cubicBezTo>
                  <a:pt x="6132945" y="899576"/>
                  <a:pt x="6106493" y="881662"/>
                  <a:pt x="6077527" y="868788"/>
                </a:cubicBezTo>
                <a:cubicBezTo>
                  <a:pt x="6033914" y="849404"/>
                  <a:pt x="5975844" y="837275"/>
                  <a:pt x="5929745" y="822607"/>
                </a:cubicBezTo>
                <a:cubicBezTo>
                  <a:pt x="5883357" y="807847"/>
                  <a:pt x="5838426" y="788232"/>
                  <a:pt x="5791200" y="776425"/>
                </a:cubicBezTo>
                <a:lnTo>
                  <a:pt x="5717309" y="757952"/>
                </a:lnTo>
                <a:cubicBezTo>
                  <a:pt x="5689679" y="751451"/>
                  <a:pt x="5661275" y="747946"/>
                  <a:pt x="5634182" y="739479"/>
                </a:cubicBezTo>
                <a:cubicBezTo>
                  <a:pt x="5611802" y="732485"/>
                  <a:pt x="5591638" y="719574"/>
                  <a:pt x="5569527" y="711770"/>
                </a:cubicBezTo>
                <a:cubicBezTo>
                  <a:pt x="5456545" y="671894"/>
                  <a:pt x="5502741" y="694575"/>
                  <a:pt x="5394036" y="665588"/>
                </a:cubicBezTo>
                <a:cubicBezTo>
                  <a:pt x="5375222" y="660571"/>
                  <a:pt x="5357299" y="652610"/>
                  <a:pt x="5338618" y="647116"/>
                </a:cubicBezTo>
                <a:cubicBezTo>
                  <a:pt x="5239033" y="617827"/>
                  <a:pt x="5260930" y="623393"/>
                  <a:pt x="5181600" y="610170"/>
                </a:cubicBezTo>
                <a:cubicBezTo>
                  <a:pt x="4986894" y="526725"/>
                  <a:pt x="5244114" y="633741"/>
                  <a:pt x="5052291" y="563988"/>
                </a:cubicBezTo>
                <a:cubicBezTo>
                  <a:pt x="5003040" y="546079"/>
                  <a:pt x="5025090" y="541024"/>
                  <a:pt x="4969164" y="527043"/>
                </a:cubicBezTo>
                <a:cubicBezTo>
                  <a:pt x="4948044" y="521763"/>
                  <a:pt x="4926061" y="520886"/>
                  <a:pt x="4904509" y="517807"/>
                </a:cubicBezTo>
                <a:cubicBezTo>
                  <a:pt x="4797063" y="474828"/>
                  <a:pt x="4912293" y="518508"/>
                  <a:pt x="4821382" y="490098"/>
                </a:cubicBezTo>
                <a:cubicBezTo>
                  <a:pt x="4674406" y="444168"/>
                  <a:pt x="4757795" y="461027"/>
                  <a:pt x="4655127" y="443916"/>
                </a:cubicBezTo>
                <a:cubicBezTo>
                  <a:pt x="4627418" y="434680"/>
                  <a:pt x="4600222" y="423733"/>
                  <a:pt x="4572000" y="416207"/>
                </a:cubicBezTo>
                <a:cubicBezTo>
                  <a:pt x="4553905" y="411382"/>
                  <a:pt x="4534481" y="412478"/>
                  <a:pt x="4516582" y="406970"/>
                </a:cubicBezTo>
                <a:cubicBezTo>
                  <a:pt x="4370794" y="362111"/>
                  <a:pt x="4541231" y="389183"/>
                  <a:pt x="4368800" y="370025"/>
                </a:cubicBezTo>
                <a:cubicBezTo>
                  <a:pt x="4267551" y="319401"/>
                  <a:pt x="4361612" y="359129"/>
                  <a:pt x="4248727" y="333079"/>
                </a:cubicBezTo>
                <a:cubicBezTo>
                  <a:pt x="4229754" y="328701"/>
                  <a:pt x="4212282" y="318985"/>
                  <a:pt x="4193309" y="314607"/>
                </a:cubicBezTo>
                <a:cubicBezTo>
                  <a:pt x="4172096" y="309712"/>
                  <a:pt x="4150256" y="308070"/>
                  <a:pt x="4128654" y="305370"/>
                </a:cubicBezTo>
                <a:cubicBezTo>
                  <a:pt x="4100990" y="301912"/>
                  <a:pt x="4073216" y="299391"/>
                  <a:pt x="4045527" y="296134"/>
                </a:cubicBezTo>
                <a:lnTo>
                  <a:pt x="3971636" y="286898"/>
                </a:lnTo>
                <a:lnTo>
                  <a:pt x="3371273" y="314607"/>
                </a:lnTo>
                <a:cubicBezTo>
                  <a:pt x="3341640" y="316325"/>
                  <a:pt x="3290473" y="343232"/>
                  <a:pt x="3269673" y="351552"/>
                </a:cubicBezTo>
                <a:cubicBezTo>
                  <a:pt x="3220916" y="371055"/>
                  <a:pt x="3261435" y="350329"/>
                  <a:pt x="3195782" y="370025"/>
                </a:cubicBezTo>
                <a:cubicBezTo>
                  <a:pt x="3179901" y="374789"/>
                  <a:pt x="3165124" y="382676"/>
                  <a:pt x="3149600" y="388498"/>
                </a:cubicBezTo>
                <a:cubicBezTo>
                  <a:pt x="3117143" y="400669"/>
                  <a:pt x="3115079" y="399096"/>
                  <a:pt x="3075709" y="406970"/>
                </a:cubicBezTo>
                <a:cubicBezTo>
                  <a:pt x="2883699" y="522175"/>
                  <a:pt x="3121117" y="384267"/>
                  <a:pt x="3001818" y="443916"/>
                </a:cubicBezTo>
                <a:cubicBezTo>
                  <a:pt x="2991889" y="448880"/>
                  <a:pt x="2984038" y="457424"/>
                  <a:pt x="2974109" y="462388"/>
                </a:cubicBezTo>
                <a:cubicBezTo>
                  <a:pt x="2953137" y="472874"/>
                  <a:pt x="2931225" y="481390"/>
                  <a:pt x="2909454" y="490098"/>
                </a:cubicBezTo>
                <a:cubicBezTo>
                  <a:pt x="2869639" y="506024"/>
                  <a:pt x="2826153" y="514216"/>
                  <a:pt x="2789382" y="536279"/>
                </a:cubicBezTo>
                <a:cubicBezTo>
                  <a:pt x="2697636" y="591326"/>
                  <a:pt x="2793615" y="538281"/>
                  <a:pt x="2660073" y="591698"/>
                </a:cubicBezTo>
                <a:cubicBezTo>
                  <a:pt x="2640897" y="599369"/>
                  <a:pt x="2623406" y="610752"/>
                  <a:pt x="2604654" y="619407"/>
                </a:cubicBezTo>
                <a:cubicBezTo>
                  <a:pt x="2583365" y="629233"/>
                  <a:pt x="2561853" y="638618"/>
                  <a:pt x="2540000" y="647116"/>
                </a:cubicBezTo>
                <a:cubicBezTo>
                  <a:pt x="2506414" y="660177"/>
                  <a:pt x="2471986" y="671000"/>
                  <a:pt x="2438400" y="684061"/>
                </a:cubicBezTo>
                <a:cubicBezTo>
                  <a:pt x="2416547" y="692559"/>
                  <a:pt x="2395034" y="701944"/>
                  <a:pt x="2373745" y="711770"/>
                </a:cubicBezTo>
                <a:cubicBezTo>
                  <a:pt x="2354993" y="720425"/>
                  <a:pt x="2337503" y="731809"/>
                  <a:pt x="2318327" y="739479"/>
                </a:cubicBezTo>
                <a:cubicBezTo>
                  <a:pt x="2291208" y="750327"/>
                  <a:pt x="2262706" y="757364"/>
                  <a:pt x="2235200" y="767188"/>
                </a:cubicBezTo>
                <a:cubicBezTo>
                  <a:pt x="2127459" y="805667"/>
                  <a:pt x="2265418" y="764284"/>
                  <a:pt x="2105891" y="813370"/>
                </a:cubicBezTo>
                <a:cubicBezTo>
                  <a:pt x="2068144" y="824985"/>
                  <a:pt x="2046666" y="825790"/>
                  <a:pt x="2004291" y="831843"/>
                </a:cubicBezTo>
                <a:cubicBezTo>
                  <a:pt x="1855490" y="895614"/>
                  <a:pt x="2016223" y="832787"/>
                  <a:pt x="1884218" y="868788"/>
                </a:cubicBezTo>
                <a:cubicBezTo>
                  <a:pt x="1868222" y="873150"/>
                  <a:pt x="1854032" y="882898"/>
                  <a:pt x="1838036" y="887261"/>
                </a:cubicBezTo>
                <a:cubicBezTo>
                  <a:pt x="1819968" y="892189"/>
                  <a:pt x="1800713" y="891673"/>
                  <a:pt x="1782618" y="896498"/>
                </a:cubicBezTo>
                <a:cubicBezTo>
                  <a:pt x="1754396" y="904024"/>
                  <a:pt x="1728267" y="919203"/>
                  <a:pt x="1699491" y="924207"/>
                </a:cubicBezTo>
                <a:cubicBezTo>
                  <a:pt x="1656917" y="931611"/>
                  <a:pt x="1613285" y="930364"/>
                  <a:pt x="1570182" y="933443"/>
                </a:cubicBezTo>
                <a:cubicBezTo>
                  <a:pt x="1421980" y="975787"/>
                  <a:pt x="1593859" y="930253"/>
                  <a:pt x="1431636" y="961152"/>
                </a:cubicBezTo>
                <a:cubicBezTo>
                  <a:pt x="1391286" y="968838"/>
                  <a:pt x="1352365" y="984117"/>
                  <a:pt x="1311564" y="988861"/>
                </a:cubicBezTo>
                <a:cubicBezTo>
                  <a:pt x="1219615" y="999553"/>
                  <a:pt x="1034473" y="1007334"/>
                  <a:pt x="1034473" y="1007334"/>
                </a:cubicBezTo>
                <a:cubicBezTo>
                  <a:pt x="932564" y="1041304"/>
                  <a:pt x="1015801" y="1018536"/>
                  <a:pt x="858982" y="1035043"/>
                </a:cubicBezTo>
                <a:cubicBezTo>
                  <a:pt x="716025" y="1050091"/>
                  <a:pt x="882329" y="1037898"/>
                  <a:pt x="757382" y="1053516"/>
                </a:cubicBezTo>
                <a:cubicBezTo>
                  <a:pt x="699016" y="1060812"/>
                  <a:pt x="640388" y="1065831"/>
                  <a:pt x="581891" y="1071988"/>
                </a:cubicBezTo>
                <a:cubicBezTo>
                  <a:pt x="524146" y="1071026"/>
                  <a:pt x="99698" y="1215967"/>
                  <a:pt x="9236" y="1035043"/>
                </a:cubicBezTo>
                <a:cubicBezTo>
                  <a:pt x="4882" y="1026335"/>
                  <a:pt x="3079" y="1016570"/>
                  <a:pt x="0" y="1007334"/>
                </a:cubicBezTo>
                <a:cubicBezTo>
                  <a:pt x="4186" y="990589"/>
                  <a:pt x="20212" y="922467"/>
                  <a:pt x="27709" y="914970"/>
                </a:cubicBezTo>
                <a:cubicBezTo>
                  <a:pt x="46182" y="896497"/>
                  <a:pt x="68636" y="881289"/>
                  <a:pt x="83127" y="859552"/>
                </a:cubicBezTo>
                <a:cubicBezTo>
                  <a:pt x="104916" y="826869"/>
                  <a:pt x="103705" y="824761"/>
                  <a:pt x="138545" y="794898"/>
                </a:cubicBezTo>
                <a:cubicBezTo>
                  <a:pt x="165926" y="771429"/>
                  <a:pt x="170943" y="778113"/>
                  <a:pt x="203200" y="757952"/>
                </a:cubicBezTo>
                <a:cubicBezTo>
                  <a:pt x="256043" y="724925"/>
                  <a:pt x="222276" y="737814"/>
                  <a:pt x="267854" y="711770"/>
                </a:cubicBezTo>
                <a:cubicBezTo>
                  <a:pt x="279809" y="704939"/>
                  <a:pt x="292845" y="700129"/>
                  <a:pt x="304800" y="693298"/>
                </a:cubicBezTo>
                <a:cubicBezTo>
                  <a:pt x="314438" y="687791"/>
                  <a:pt x="323096" y="680708"/>
                  <a:pt x="332509" y="674825"/>
                </a:cubicBezTo>
                <a:cubicBezTo>
                  <a:pt x="347733" y="665310"/>
                  <a:pt x="363545" y="656754"/>
                  <a:pt x="378691" y="647116"/>
                </a:cubicBezTo>
                <a:cubicBezTo>
                  <a:pt x="397422" y="635196"/>
                  <a:pt x="414251" y="620099"/>
                  <a:pt x="434109" y="610170"/>
                </a:cubicBezTo>
                <a:cubicBezTo>
                  <a:pt x="445463" y="604493"/>
                  <a:pt x="458921" y="604667"/>
                  <a:pt x="471054" y="600934"/>
                </a:cubicBezTo>
                <a:cubicBezTo>
                  <a:pt x="537869" y="580376"/>
                  <a:pt x="558287" y="573038"/>
                  <a:pt x="618836" y="545516"/>
                </a:cubicBezTo>
                <a:cubicBezTo>
                  <a:pt x="646502" y="532940"/>
                  <a:pt x="677010" y="515970"/>
                  <a:pt x="701964" y="499334"/>
                </a:cubicBezTo>
                <a:cubicBezTo>
                  <a:pt x="748378" y="468391"/>
                  <a:pt x="731415" y="470754"/>
                  <a:pt x="785091" y="443916"/>
                </a:cubicBezTo>
                <a:cubicBezTo>
                  <a:pt x="793799" y="439562"/>
                  <a:pt x="803564" y="437758"/>
                  <a:pt x="812800" y="434679"/>
                </a:cubicBezTo>
                <a:cubicBezTo>
                  <a:pt x="825115" y="425443"/>
                  <a:pt x="836288" y="414446"/>
                  <a:pt x="849745" y="406970"/>
                </a:cubicBezTo>
                <a:cubicBezTo>
                  <a:pt x="864238" y="398918"/>
                  <a:pt x="880403" y="394320"/>
                  <a:pt x="895927" y="388498"/>
                </a:cubicBezTo>
                <a:cubicBezTo>
                  <a:pt x="922438" y="378557"/>
                  <a:pt x="931455" y="377306"/>
                  <a:pt x="960582" y="370025"/>
                </a:cubicBezTo>
                <a:cubicBezTo>
                  <a:pt x="975976" y="360789"/>
                  <a:pt x="990707" y="350345"/>
                  <a:pt x="1006764" y="342316"/>
                </a:cubicBezTo>
                <a:cubicBezTo>
                  <a:pt x="1028858" y="331269"/>
                  <a:pt x="1056669" y="322602"/>
                  <a:pt x="1080654" y="314607"/>
                </a:cubicBezTo>
                <a:cubicBezTo>
                  <a:pt x="1118742" y="289215"/>
                  <a:pt x="1143126" y="271690"/>
                  <a:pt x="1182254" y="249952"/>
                </a:cubicBezTo>
                <a:cubicBezTo>
                  <a:pt x="1194290" y="243265"/>
                  <a:pt x="1207996" y="239482"/>
                  <a:pt x="1219200" y="231479"/>
                </a:cubicBezTo>
                <a:cubicBezTo>
                  <a:pt x="1229829" y="223887"/>
                  <a:pt x="1236280" y="211362"/>
                  <a:pt x="1246909" y="203770"/>
                </a:cubicBezTo>
                <a:cubicBezTo>
                  <a:pt x="1280046" y="180101"/>
                  <a:pt x="1279643" y="190248"/>
                  <a:pt x="1311564" y="176061"/>
                </a:cubicBezTo>
                <a:cubicBezTo>
                  <a:pt x="1330437" y="167673"/>
                  <a:pt x="1349272" y="158978"/>
                  <a:pt x="1366982" y="148352"/>
                </a:cubicBezTo>
                <a:cubicBezTo>
                  <a:pt x="1387897" y="135803"/>
                  <a:pt x="1409082" y="113447"/>
                  <a:pt x="1431636" y="102170"/>
                </a:cubicBezTo>
                <a:cubicBezTo>
                  <a:pt x="1440344" y="97816"/>
                  <a:pt x="1450109" y="96013"/>
                  <a:pt x="1459345" y="92934"/>
                </a:cubicBezTo>
                <a:cubicBezTo>
                  <a:pt x="1447030" y="89855"/>
                  <a:pt x="1434606" y="87185"/>
                  <a:pt x="1422400" y="83698"/>
                </a:cubicBezTo>
                <a:cubicBezTo>
                  <a:pt x="1413039" y="81023"/>
                  <a:pt x="1384955" y="74461"/>
                  <a:pt x="1394691" y="74461"/>
                </a:cubicBezTo>
                <a:cubicBezTo>
                  <a:pt x="1508648" y="74461"/>
                  <a:pt x="1622521" y="80619"/>
                  <a:pt x="1736436" y="83698"/>
                </a:cubicBezTo>
                <a:cubicBezTo>
                  <a:pt x="1717885" y="111525"/>
                  <a:pt x="1713553" y="115542"/>
                  <a:pt x="1699491" y="148352"/>
                </a:cubicBezTo>
                <a:cubicBezTo>
                  <a:pt x="1695656" y="157301"/>
                  <a:pt x="1694089" y="167112"/>
                  <a:pt x="1690254" y="176061"/>
                </a:cubicBezTo>
                <a:cubicBezTo>
                  <a:pt x="1684830" y="188717"/>
                  <a:pt x="1676896" y="200223"/>
                  <a:pt x="1671782" y="213007"/>
                </a:cubicBezTo>
                <a:cubicBezTo>
                  <a:pt x="1664550" y="231086"/>
                  <a:pt x="1659467" y="249952"/>
                  <a:pt x="1653309" y="268425"/>
                </a:cubicBezTo>
                <a:cubicBezTo>
                  <a:pt x="1645314" y="292410"/>
                  <a:pt x="1636647" y="320222"/>
                  <a:pt x="1625600" y="342316"/>
                </a:cubicBezTo>
                <a:cubicBezTo>
                  <a:pt x="1620636" y="352245"/>
                  <a:pt x="1613285" y="360789"/>
                  <a:pt x="1607127" y="370025"/>
                </a:cubicBezTo>
                <a:cubicBezTo>
                  <a:pt x="1585467" y="435008"/>
                  <a:pt x="1613658" y="354786"/>
                  <a:pt x="1579418" y="434679"/>
                </a:cubicBezTo>
                <a:cubicBezTo>
                  <a:pt x="1556472" y="488219"/>
                  <a:pt x="1587212" y="436843"/>
                  <a:pt x="1551709" y="490098"/>
                </a:cubicBezTo>
                <a:cubicBezTo>
                  <a:pt x="1548630" y="502413"/>
                  <a:pt x="1547473" y="515375"/>
                  <a:pt x="1542473" y="527043"/>
                </a:cubicBezTo>
                <a:cubicBezTo>
                  <a:pt x="1538100" y="537246"/>
                  <a:pt x="1528964" y="544823"/>
                  <a:pt x="1524000" y="554752"/>
                </a:cubicBezTo>
                <a:cubicBezTo>
                  <a:pt x="1519646" y="563460"/>
                  <a:pt x="1519118" y="573753"/>
                  <a:pt x="1514764" y="582461"/>
                </a:cubicBezTo>
                <a:cubicBezTo>
                  <a:pt x="1478950" y="654088"/>
                  <a:pt x="1510274" y="568225"/>
                  <a:pt x="1487054" y="637879"/>
                </a:cubicBezTo>
                <a:cubicBezTo>
                  <a:pt x="1456859" y="547292"/>
                  <a:pt x="1505813" y="675255"/>
                  <a:pt x="1450109" y="591698"/>
                </a:cubicBezTo>
                <a:cubicBezTo>
                  <a:pt x="1443068" y="581136"/>
                  <a:pt x="1446550" y="566106"/>
                  <a:pt x="1440873" y="554752"/>
                </a:cubicBezTo>
                <a:cubicBezTo>
                  <a:pt x="1433989" y="540983"/>
                  <a:pt x="1422400" y="530122"/>
                  <a:pt x="1413164" y="517807"/>
                </a:cubicBezTo>
                <a:cubicBezTo>
                  <a:pt x="1410085" y="508571"/>
                  <a:pt x="1409154" y="498312"/>
                  <a:pt x="1403927" y="490098"/>
                </a:cubicBezTo>
                <a:cubicBezTo>
                  <a:pt x="1387398" y="464124"/>
                  <a:pt x="1348509" y="416207"/>
                  <a:pt x="1348509" y="416207"/>
                </a:cubicBezTo>
                <a:cubicBezTo>
                  <a:pt x="1345430" y="406971"/>
                  <a:pt x="1345115" y="396287"/>
                  <a:pt x="1339273" y="388498"/>
                </a:cubicBezTo>
                <a:cubicBezTo>
                  <a:pt x="1311460" y="351414"/>
                  <a:pt x="1280834" y="335054"/>
                  <a:pt x="1246909" y="305370"/>
                </a:cubicBezTo>
                <a:cubicBezTo>
                  <a:pt x="1210954" y="273909"/>
                  <a:pt x="1230405" y="281424"/>
                  <a:pt x="1191491" y="259188"/>
                </a:cubicBezTo>
                <a:cubicBezTo>
                  <a:pt x="1092074" y="202380"/>
                  <a:pt x="1234712" y="294160"/>
                  <a:pt x="1099127" y="203770"/>
                </a:cubicBezTo>
                <a:cubicBezTo>
                  <a:pt x="1089891" y="197613"/>
                  <a:pt x="1079267" y="193147"/>
                  <a:pt x="1071418" y="185298"/>
                </a:cubicBezTo>
                <a:cubicBezTo>
                  <a:pt x="1062182" y="176061"/>
                  <a:pt x="1052071" y="167623"/>
                  <a:pt x="1043709" y="157588"/>
                </a:cubicBezTo>
                <a:cubicBezTo>
                  <a:pt x="1036603" y="149060"/>
                  <a:pt x="1033086" y="137728"/>
                  <a:pt x="1025236" y="129879"/>
                </a:cubicBezTo>
                <a:cubicBezTo>
                  <a:pt x="1017387" y="122030"/>
                  <a:pt x="1006763" y="117564"/>
                  <a:pt x="997527" y="111407"/>
                </a:cubicBezTo>
                <a:cubicBezTo>
                  <a:pt x="985212" y="92934"/>
                  <a:pt x="967603" y="77050"/>
                  <a:pt x="960582" y="55988"/>
                </a:cubicBezTo>
                <a:cubicBezTo>
                  <a:pt x="957503" y="46752"/>
                  <a:pt x="956746" y="36380"/>
                  <a:pt x="951345" y="28279"/>
                </a:cubicBezTo>
                <a:cubicBezTo>
                  <a:pt x="944099" y="17411"/>
                  <a:pt x="910627" y="1753"/>
                  <a:pt x="923636" y="570"/>
                </a:cubicBezTo>
                <a:cubicBezTo>
                  <a:pt x="966998" y="-3372"/>
                  <a:pt x="1009671" y="14235"/>
                  <a:pt x="1052945" y="19043"/>
                </a:cubicBezTo>
                <a:lnTo>
                  <a:pt x="1209964" y="37516"/>
                </a:lnTo>
                <a:cubicBezTo>
                  <a:pt x="1244610" y="43290"/>
                  <a:pt x="1243874" y="47204"/>
                  <a:pt x="1274618" y="55988"/>
                </a:cubicBezTo>
                <a:cubicBezTo>
                  <a:pt x="1286824" y="59475"/>
                  <a:pt x="1299358" y="61738"/>
                  <a:pt x="1311564" y="65225"/>
                </a:cubicBezTo>
                <a:cubicBezTo>
                  <a:pt x="1320925" y="67900"/>
                  <a:pt x="1329880" y="71899"/>
                  <a:pt x="1339273" y="74461"/>
                </a:cubicBezTo>
                <a:cubicBezTo>
                  <a:pt x="1366719" y="81946"/>
                  <a:pt x="1410511" y="90025"/>
                  <a:pt x="1440873" y="102170"/>
                </a:cubicBezTo>
                <a:cubicBezTo>
                  <a:pt x="1447265" y="104727"/>
                  <a:pt x="1453188" y="108328"/>
                  <a:pt x="1459345" y="111407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250545" y="634474"/>
            <a:ext cx="4203687" cy="2201090"/>
          </a:xfrm>
          <a:custGeom>
            <a:avLst/>
            <a:gdLst>
              <a:gd name="connsiteX0" fmla="*/ 3519055 w 4203687"/>
              <a:gd name="connsiteY0" fmla="*/ 2127199 h 2201090"/>
              <a:gd name="connsiteX1" fmla="*/ 3445164 w 4203687"/>
              <a:gd name="connsiteY1" fmla="*/ 2136435 h 2201090"/>
              <a:gd name="connsiteX2" fmla="*/ 3417455 w 4203687"/>
              <a:gd name="connsiteY2" fmla="*/ 2145671 h 2201090"/>
              <a:gd name="connsiteX3" fmla="*/ 3334328 w 4203687"/>
              <a:gd name="connsiteY3" fmla="*/ 2164144 h 2201090"/>
              <a:gd name="connsiteX4" fmla="*/ 3306619 w 4203687"/>
              <a:gd name="connsiteY4" fmla="*/ 2173381 h 2201090"/>
              <a:gd name="connsiteX5" fmla="*/ 3177310 w 4203687"/>
              <a:gd name="connsiteY5" fmla="*/ 2191853 h 2201090"/>
              <a:gd name="connsiteX6" fmla="*/ 3103419 w 4203687"/>
              <a:gd name="connsiteY6" fmla="*/ 2201090 h 2201090"/>
              <a:gd name="connsiteX7" fmla="*/ 2697019 w 4203687"/>
              <a:gd name="connsiteY7" fmla="*/ 2191853 h 2201090"/>
              <a:gd name="connsiteX8" fmla="*/ 2641600 w 4203687"/>
              <a:gd name="connsiteY8" fmla="*/ 2164144 h 2201090"/>
              <a:gd name="connsiteX9" fmla="*/ 2604655 w 4203687"/>
              <a:gd name="connsiteY9" fmla="*/ 2154908 h 2201090"/>
              <a:gd name="connsiteX10" fmla="*/ 2567710 w 4203687"/>
              <a:gd name="connsiteY10" fmla="*/ 2136435 h 2201090"/>
              <a:gd name="connsiteX11" fmla="*/ 2484582 w 4203687"/>
              <a:gd name="connsiteY11" fmla="*/ 2117962 h 2201090"/>
              <a:gd name="connsiteX12" fmla="*/ 2438400 w 4203687"/>
              <a:gd name="connsiteY12" fmla="*/ 2090253 h 2201090"/>
              <a:gd name="connsiteX13" fmla="*/ 2410691 w 4203687"/>
              <a:gd name="connsiteY13" fmla="*/ 2081017 h 2201090"/>
              <a:gd name="connsiteX14" fmla="*/ 2327564 w 4203687"/>
              <a:gd name="connsiteY14" fmla="*/ 2034835 h 2201090"/>
              <a:gd name="connsiteX15" fmla="*/ 2299855 w 4203687"/>
              <a:gd name="connsiteY15" fmla="*/ 2007126 h 2201090"/>
              <a:gd name="connsiteX16" fmla="*/ 2309091 w 4203687"/>
              <a:gd name="connsiteY16" fmla="*/ 1813162 h 2201090"/>
              <a:gd name="connsiteX17" fmla="*/ 2336800 w 4203687"/>
              <a:gd name="connsiteY17" fmla="*/ 1785453 h 2201090"/>
              <a:gd name="connsiteX18" fmla="*/ 2355273 w 4203687"/>
              <a:gd name="connsiteY18" fmla="*/ 1757744 h 2201090"/>
              <a:gd name="connsiteX19" fmla="*/ 2466110 w 4203687"/>
              <a:gd name="connsiteY19" fmla="*/ 1702326 h 2201090"/>
              <a:gd name="connsiteX20" fmla="*/ 2493819 w 4203687"/>
              <a:gd name="connsiteY20" fmla="*/ 1693090 h 2201090"/>
              <a:gd name="connsiteX21" fmla="*/ 2567710 w 4203687"/>
              <a:gd name="connsiteY21" fmla="*/ 1674617 h 2201090"/>
              <a:gd name="connsiteX22" fmla="*/ 2595419 w 4203687"/>
              <a:gd name="connsiteY22" fmla="*/ 1665381 h 2201090"/>
              <a:gd name="connsiteX23" fmla="*/ 2632364 w 4203687"/>
              <a:gd name="connsiteY23" fmla="*/ 1646908 h 2201090"/>
              <a:gd name="connsiteX24" fmla="*/ 2817091 w 4203687"/>
              <a:gd name="connsiteY24" fmla="*/ 1637671 h 2201090"/>
              <a:gd name="connsiteX25" fmla="*/ 2937164 w 4203687"/>
              <a:gd name="connsiteY25" fmla="*/ 1619199 h 2201090"/>
              <a:gd name="connsiteX26" fmla="*/ 3020291 w 4203687"/>
              <a:gd name="connsiteY26" fmla="*/ 1600726 h 2201090"/>
              <a:gd name="connsiteX27" fmla="*/ 3075710 w 4203687"/>
              <a:gd name="connsiteY27" fmla="*/ 1582253 h 2201090"/>
              <a:gd name="connsiteX28" fmla="*/ 3103419 w 4203687"/>
              <a:gd name="connsiteY28" fmla="*/ 1573017 h 2201090"/>
              <a:gd name="connsiteX29" fmla="*/ 3149600 w 4203687"/>
              <a:gd name="connsiteY29" fmla="*/ 1563781 h 2201090"/>
              <a:gd name="connsiteX30" fmla="*/ 3241964 w 4203687"/>
              <a:gd name="connsiteY30" fmla="*/ 1536071 h 2201090"/>
              <a:gd name="connsiteX31" fmla="*/ 3325091 w 4203687"/>
              <a:gd name="connsiteY31" fmla="*/ 1526835 h 2201090"/>
              <a:gd name="connsiteX32" fmla="*/ 3380510 w 4203687"/>
              <a:gd name="connsiteY32" fmla="*/ 1508362 h 2201090"/>
              <a:gd name="connsiteX33" fmla="*/ 3482110 w 4203687"/>
              <a:gd name="connsiteY33" fmla="*/ 1489890 h 2201090"/>
              <a:gd name="connsiteX34" fmla="*/ 3537528 w 4203687"/>
              <a:gd name="connsiteY34" fmla="*/ 1452944 h 2201090"/>
              <a:gd name="connsiteX35" fmla="*/ 3620655 w 4203687"/>
              <a:gd name="connsiteY35" fmla="*/ 1415999 h 2201090"/>
              <a:gd name="connsiteX36" fmla="*/ 3657600 w 4203687"/>
              <a:gd name="connsiteY36" fmla="*/ 1397526 h 2201090"/>
              <a:gd name="connsiteX37" fmla="*/ 3694546 w 4203687"/>
              <a:gd name="connsiteY37" fmla="*/ 1388290 h 2201090"/>
              <a:gd name="connsiteX38" fmla="*/ 3768437 w 4203687"/>
              <a:gd name="connsiteY38" fmla="*/ 1360581 h 2201090"/>
              <a:gd name="connsiteX39" fmla="*/ 3842328 w 4203687"/>
              <a:gd name="connsiteY39" fmla="*/ 1323635 h 2201090"/>
              <a:gd name="connsiteX40" fmla="*/ 3925455 w 4203687"/>
              <a:gd name="connsiteY40" fmla="*/ 1268217 h 2201090"/>
              <a:gd name="connsiteX41" fmla="*/ 3962400 w 4203687"/>
              <a:gd name="connsiteY41" fmla="*/ 1249744 h 2201090"/>
              <a:gd name="connsiteX42" fmla="*/ 4027055 w 4203687"/>
              <a:gd name="connsiteY42" fmla="*/ 1203562 h 2201090"/>
              <a:gd name="connsiteX43" fmla="*/ 4110182 w 4203687"/>
              <a:gd name="connsiteY43" fmla="*/ 1111199 h 2201090"/>
              <a:gd name="connsiteX44" fmla="*/ 4119419 w 4203687"/>
              <a:gd name="connsiteY44" fmla="*/ 1083490 h 2201090"/>
              <a:gd name="connsiteX45" fmla="*/ 4156364 w 4203687"/>
              <a:gd name="connsiteY45" fmla="*/ 1009599 h 2201090"/>
              <a:gd name="connsiteX46" fmla="*/ 4184073 w 4203687"/>
              <a:gd name="connsiteY46" fmla="*/ 898762 h 2201090"/>
              <a:gd name="connsiteX47" fmla="*/ 4202546 w 4203687"/>
              <a:gd name="connsiteY47" fmla="*/ 824871 h 2201090"/>
              <a:gd name="connsiteX48" fmla="*/ 4184073 w 4203687"/>
              <a:gd name="connsiteY48" fmla="*/ 603199 h 2201090"/>
              <a:gd name="connsiteX49" fmla="*/ 4147128 w 4203687"/>
              <a:gd name="connsiteY49" fmla="*/ 529308 h 2201090"/>
              <a:gd name="connsiteX50" fmla="*/ 4082473 w 4203687"/>
              <a:gd name="connsiteY50" fmla="*/ 464653 h 2201090"/>
              <a:gd name="connsiteX51" fmla="*/ 4054764 w 4203687"/>
              <a:gd name="connsiteY51" fmla="*/ 436944 h 2201090"/>
              <a:gd name="connsiteX52" fmla="*/ 3943928 w 4203687"/>
              <a:gd name="connsiteY52" fmla="*/ 372290 h 2201090"/>
              <a:gd name="connsiteX53" fmla="*/ 3870037 w 4203687"/>
              <a:gd name="connsiteY53" fmla="*/ 344581 h 2201090"/>
              <a:gd name="connsiteX54" fmla="*/ 3823855 w 4203687"/>
              <a:gd name="connsiteY54" fmla="*/ 326108 h 2201090"/>
              <a:gd name="connsiteX55" fmla="*/ 3796146 w 4203687"/>
              <a:gd name="connsiteY55" fmla="*/ 316871 h 2201090"/>
              <a:gd name="connsiteX56" fmla="*/ 3759200 w 4203687"/>
              <a:gd name="connsiteY56" fmla="*/ 298399 h 2201090"/>
              <a:gd name="connsiteX57" fmla="*/ 3722255 w 4203687"/>
              <a:gd name="connsiteY57" fmla="*/ 289162 h 2201090"/>
              <a:gd name="connsiteX58" fmla="*/ 3685310 w 4203687"/>
              <a:gd name="connsiteY58" fmla="*/ 270690 h 2201090"/>
              <a:gd name="connsiteX59" fmla="*/ 3639128 w 4203687"/>
              <a:gd name="connsiteY59" fmla="*/ 261453 h 2201090"/>
              <a:gd name="connsiteX60" fmla="*/ 3611419 w 4203687"/>
              <a:gd name="connsiteY60" fmla="*/ 252217 h 2201090"/>
              <a:gd name="connsiteX61" fmla="*/ 3528291 w 4203687"/>
              <a:gd name="connsiteY61" fmla="*/ 242981 h 2201090"/>
              <a:gd name="connsiteX62" fmla="*/ 3398982 w 4203687"/>
              <a:gd name="connsiteY62" fmla="*/ 224508 h 2201090"/>
              <a:gd name="connsiteX63" fmla="*/ 3251200 w 4203687"/>
              <a:gd name="connsiteY63" fmla="*/ 215271 h 2201090"/>
              <a:gd name="connsiteX64" fmla="*/ 3038764 w 4203687"/>
              <a:gd name="connsiteY64" fmla="*/ 196799 h 2201090"/>
              <a:gd name="connsiteX65" fmla="*/ 2955637 w 4203687"/>
              <a:gd name="connsiteY65" fmla="*/ 187562 h 2201090"/>
              <a:gd name="connsiteX66" fmla="*/ 2900219 w 4203687"/>
              <a:gd name="connsiteY66" fmla="*/ 178326 h 2201090"/>
              <a:gd name="connsiteX67" fmla="*/ 2724728 w 4203687"/>
              <a:gd name="connsiteY67" fmla="*/ 169090 h 2201090"/>
              <a:gd name="connsiteX68" fmla="*/ 2318328 w 4203687"/>
              <a:gd name="connsiteY68" fmla="*/ 169090 h 2201090"/>
              <a:gd name="connsiteX69" fmla="*/ 2253673 w 4203687"/>
              <a:gd name="connsiteY69" fmla="*/ 178326 h 2201090"/>
              <a:gd name="connsiteX70" fmla="*/ 2115128 w 4203687"/>
              <a:gd name="connsiteY70" fmla="*/ 196799 h 2201090"/>
              <a:gd name="connsiteX71" fmla="*/ 2041237 w 4203687"/>
              <a:gd name="connsiteY71" fmla="*/ 215271 h 2201090"/>
              <a:gd name="connsiteX72" fmla="*/ 1958110 w 4203687"/>
              <a:gd name="connsiteY72" fmla="*/ 224508 h 2201090"/>
              <a:gd name="connsiteX73" fmla="*/ 1911928 w 4203687"/>
              <a:gd name="connsiteY73" fmla="*/ 233744 h 2201090"/>
              <a:gd name="connsiteX74" fmla="*/ 1708728 w 4203687"/>
              <a:gd name="connsiteY74" fmla="*/ 252217 h 2201090"/>
              <a:gd name="connsiteX75" fmla="*/ 1588655 w 4203687"/>
              <a:gd name="connsiteY75" fmla="*/ 270690 h 2201090"/>
              <a:gd name="connsiteX76" fmla="*/ 1366982 w 4203687"/>
              <a:gd name="connsiteY76" fmla="*/ 289162 h 2201090"/>
              <a:gd name="connsiteX77" fmla="*/ 997528 w 4203687"/>
              <a:gd name="connsiteY77" fmla="*/ 316871 h 2201090"/>
              <a:gd name="connsiteX78" fmla="*/ 9237 w 4203687"/>
              <a:gd name="connsiteY78" fmla="*/ 307635 h 2201090"/>
              <a:gd name="connsiteX79" fmla="*/ 0 w 4203687"/>
              <a:gd name="connsiteY79" fmla="*/ 279926 h 2201090"/>
              <a:gd name="connsiteX80" fmla="*/ 27710 w 4203687"/>
              <a:gd name="connsiteY80" fmla="*/ 224508 h 2201090"/>
              <a:gd name="connsiteX81" fmla="*/ 64655 w 4203687"/>
              <a:gd name="connsiteY81" fmla="*/ 206035 h 2201090"/>
              <a:gd name="connsiteX82" fmla="*/ 129310 w 4203687"/>
              <a:gd name="connsiteY82" fmla="*/ 159853 h 2201090"/>
              <a:gd name="connsiteX83" fmla="*/ 157019 w 4203687"/>
              <a:gd name="connsiteY83" fmla="*/ 141381 h 2201090"/>
              <a:gd name="connsiteX84" fmla="*/ 249382 w 4203687"/>
              <a:gd name="connsiteY84" fmla="*/ 76726 h 2201090"/>
              <a:gd name="connsiteX85" fmla="*/ 323273 w 4203687"/>
              <a:gd name="connsiteY85" fmla="*/ 30544 h 2201090"/>
              <a:gd name="connsiteX86" fmla="*/ 360219 w 4203687"/>
              <a:gd name="connsiteY86" fmla="*/ 21308 h 2201090"/>
              <a:gd name="connsiteX87" fmla="*/ 387928 w 4203687"/>
              <a:gd name="connsiteY87" fmla="*/ 12071 h 2201090"/>
              <a:gd name="connsiteX88" fmla="*/ 360219 w 4203687"/>
              <a:gd name="connsiteY88" fmla="*/ 2835 h 2201090"/>
              <a:gd name="connsiteX89" fmla="*/ 350982 w 4203687"/>
              <a:gd name="connsiteY89" fmla="*/ 104435 h 2201090"/>
              <a:gd name="connsiteX90" fmla="*/ 341746 w 4203687"/>
              <a:gd name="connsiteY90" fmla="*/ 279926 h 2201090"/>
              <a:gd name="connsiteX91" fmla="*/ 304800 w 4203687"/>
              <a:gd name="connsiteY91" fmla="*/ 224508 h 2201090"/>
              <a:gd name="connsiteX92" fmla="*/ 286328 w 4203687"/>
              <a:gd name="connsiteY92" fmla="*/ 196799 h 2201090"/>
              <a:gd name="connsiteX93" fmla="*/ 277091 w 4203687"/>
              <a:gd name="connsiteY93" fmla="*/ 169090 h 2201090"/>
              <a:gd name="connsiteX94" fmla="*/ 249382 w 4203687"/>
              <a:gd name="connsiteY94" fmla="*/ 141381 h 2201090"/>
              <a:gd name="connsiteX95" fmla="*/ 221673 w 4203687"/>
              <a:gd name="connsiteY95" fmla="*/ 95199 h 2201090"/>
              <a:gd name="connsiteX96" fmla="*/ 184728 w 4203687"/>
              <a:gd name="connsiteY96" fmla="*/ 39781 h 2201090"/>
              <a:gd name="connsiteX97" fmla="*/ 157019 w 4203687"/>
              <a:gd name="connsiteY97" fmla="*/ 12071 h 220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3687" h="2201090">
                <a:moveTo>
                  <a:pt x="3519055" y="2127199"/>
                </a:moveTo>
                <a:cubicBezTo>
                  <a:pt x="3494425" y="2130278"/>
                  <a:pt x="3469586" y="2131995"/>
                  <a:pt x="3445164" y="2136435"/>
                </a:cubicBezTo>
                <a:cubicBezTo>
                  <a:pt x="3435585" y="2138177"/>
                  <a:pt x="3426900" y="2143310"/>
                  <a:pt x="3417455" y="2145671"/>
                </a:cubicBezTo>
                <a:cubicBezTo>
                  <a:pt x="3341312" y="2164707"/>
                  <a:pt x="3400665" y="2145190"/>
                  <a:pt x="3334328" y="2164144"/>
                </a:cubicBezTo>
                <a:cubicBezTo>
                  <a:pt x="3324967" y="2166819"/>
                  <a:pt x="3316064" y="2171020"/>
                  <a:pt x="3306619" y="2173381"/>
                </a:cubicBezTo>
                <a:cubicBezTo>
                  <a:pt x="3258132" y="2185503"/>
                  <a:pt x="3231584" y="2185468"/>
                  <a:pt x="3177310" y="2191853"/>
                </a:cubicBezTo>
                <a:lnTo>
                  <a:pt x="3103419" y="2201090"/>
                </a:lnTo>
                <a:lnTo>
                  <a:pt x="2697019" y="2191853"/>
                </a:lnTo>
                <a:cubicBezTo>
                  <a:pt x="2668212" y="2190627"/>
                  <a:pt x="2666655" y="2174882"/>
                  <a:pt x="2641600" y="2164144"/>
                </a:cubicBezTo>
                <a:cubicBezTo>
                  <a:pt x="2629932" y="2159144"/>
                  <a:pt x="2616970" y="2157987"/>
                  <a:pt x="2604655" y="2154908"/>
                </a:cubicBezTo>
                <a:cubicBezTo>
                  <a:pt x="2592340" y="2148750"/>
                  <a:pt x="2580602" y="2141269"/>
                  <a:pt x="2567710" y="2136435"/>
                </a:cubicBezTo>
                <a:cubicBezTo>
                  <a:pt x="2552809" y="2130847"/>
                  <a:pt x="2497114" y="2120469"/>
                  <a:pt x="2484582" y="2117962"/>
                </a:cubicBezTo>
                <a:cubicBezTo>
                  <a:pt x="2469188" y="2108726"/>
                  <a:pt x="2454457" y="2098281"/>
                  <a:pt x="2438400" y="2090253"/>
                </a:cubicBezTo>
                <a:cubicBezTo>
                  <a:pt x="2429692" y="2085899"/>
                  <a:pt x="2419588" y="2084971"/>
                  <a:pt x="2410691" y="2081017"/>
                </a:cubicBezTo>
                <a:cubicBezTo>
                  <a:pt x="2390474" y="2072032"/>
                  <a:pt x="2348201" y="2052032"/>
                  <a:pt x="2327564" y="2034835"/>
                </a:cubicBezTo>
                <a:cubicBezTo>
                  <a:pt x="2317529" y="2026473"/>
                  <a:pt x="2309091" y="2016362"/>
                  <a:pt x="2299855" y="2007126"/>
                </a:cubicBezTo>
                <a:cubicBezTo>
                  <a:pt x="2302934" y="1942471"/>
                  <a:pt x="2298450" y="1877009"/>
                  <a:pt x="2309091" y="1813162"/>
                </a:cubicBezTo>
                <a:cubicBezTo>
                  <a:pt x="2311238" y="1800278"/>
                  <a:pt x="2328438" y="1795488"/>
                  <a:pt x="2336800" y="1785453"/>
                </a:cubicBezTo>
                <a:cubicBezTo>
                  <a:pt x="2343907" y="1776925"/>
                  <a:pt x="2346919" y="1765054"/>
                  <a:pt x="2355273" y="1757744"/>
                </a:cubicBezTo>
                <a:cubicBezTo>
                  <a:pt x="2399346" y="1719180"/>
                  <a:pt x="2413790" y="1719766"/>
                  <a:pt x="2466110" y="1702326"/>
                </a:cubicBezTo>
                <a:cubicBezTo>
                  <a:pt x="2475346" y="1699247"/>
                  <a:pt x="2484374" y="1695451"/>
                  <a:pt x="2493819" y="1693090"/>
                </a:cubicBezTo>
                <a:cubicBezTo>
                  <a:pt x="2518449" y="1686932"/>
                  <a:pt x="2543624" y="1682645"/>
                  <a:pt x="2567710" y="1674617"/>
                </a:cubicBezTo>
                <a:cubicBezTo>
                  <a:pt x="2576946" y="1671538"/>
                  <a:pt x="2586470" y="1669216"/>
                  <a:pt x="2595419" y="1665381"/>
                </a:cubicBezTo>
                <a:cubicBezTo>
                  <a:pt x="2608074" y="1659957"/>
                  <a:pt x="2618702" y="1648616"/>
                  <a:pt x="2632364" y="1646908"/>
                </a:cubicBezTo>
                <a:cubicBezTo>
                  <a:pt x="2693540" y="1639261"/>
                  <a:pt x="2755515" y="1640750"/>
                  <a:pt x="2817091" y="1637671"/>
                </a:cubicBezTo>
                <a:cubicBezTo>
                  <a:pt x="2865512" y="1630754"/>
                  <a:pt x="2890184" y="1627741"/>
                  <a:pt x="2937164" y="1619199"/>
                </a:cubicBezTo>
                <a:cubicBezTo>
                  <a:pt x="2959465" y="1615144"/>
                  <a:pt x="2997491" y="1607566"/>
                  <a:pt x="3020291" y="1600726"/>
                </a:cubicBezTo>
                <a:cubicBezTo>
                  <a:pt x="3038942" y="1595131"/>
                  <a:pt x="3057237" y="1588411"/>
                  <a:pt x="3075710" y="1582253"/>
                </a:cubicBezTo>
                <a:cubicBezTo>
                  <a:pt x="3084946" y="1579174"/>
                  <a:pt x="3093872" y="1574926"/>
                  <a:pt x="3103419" y="1573017"/>
                </a:cubicBezTo>
                <a:cubicBezTo>
                  <a:pt x="3118813" y="1569938"/>
                  <a:pt x="3134455" y="1567912"/>
                  <a:pt x="3149600" y="1563781"/>
                </a:cubicBezTo>
                <a:cubicBezTo>
                  <a:pt x="3182165" y="1554900"/>
                  <a:pt x="3208878" y="1541161"/>
                  <a:pt x="3241964" y="1536071"/>
                </a:cubicBezTo>
                <a:cubicBezTo>
                  <a:pt x="3269519" y="1531832"/>
                  <a:pt x="3297382" y="1529914"/>
                  <a:pt x="3325091" y="1526835"/>
                </a:cubicBezTo>
                <a:cubicBezTo>
                  <a:pt x="3343564" y="1520677"/>
                  <a:pt x="3361233" y="1511116"/>
                  <a:pt x="3380510" y="1508362"/>
                </a:cubicBezTo>
                <a:cubicBezTo>
                  <a:pt x="3457731" y="1497331"/>
                  <a:pt x="3424044" y="1504406"/>
                  <a:pt x="3482110" y="1489890"/>
                </a:cubicBezTo>
                <a:cubicBezTo>
                  <a:pt x="3515309" y="1440090"/>
                  <a:pt x="3481024" y="1478057"/>
                  <a:pt x="3537528" y="1452944"/>
                </a:cubicBezTo>
                <a:cubicBezTo>
                  <a:pt x="3640244" y="1407292"/>
                  <a:pt x="3534015" y="1437658"/>
                  <a:pt x="3620655" y="1415999"/>
                </a:cubicBezTo>
                <a:cubicBezTo>
                  <a:pt x="3632970" y="1409841"/>
                  <a:pt x="3644708" y="1402360"/>
                  <a:pt x="3657600" y="1397526"/>
                </a:cubicBezTo>
                <a:cubicBezTo>
                  <a:pt x="3669486" y="1393069"/>
                  <a:pt x="3682878" y="1393290"/>
                  <a:pt x="3694546" y="1388290"/>
                </a:cubicBezTo>
                <a:cubicBezTo>
                  <a:pt x="3777789" y="1352615"/>
                  <a:pt x="3651305" y="1384006"/>
                  <a:pt x="3768437" y="1360581"/>
                </a:cubicBezTo>
                <a:cubicBezTo>
                  <a:pt x="3901315" y="1260918"/>
                  <a:pt x="3719713" y="1389658"/>
                  <a:pt x="3842328" y="1323635"/>
                </a:cubicBezTo>
                <a:cubicBezTo>
                  <a:pt x="3871650" y="1307847"/>
                  <a:pt x="3895669" y="1283110"/>
                  <a:pt x="3925455" y="1268217"/>
                </a:cubicBezTo>
                <a:cubicBezTo>
                  <a:pt x="3937770" y="1262059"/>
                  <a:pt x="3950445" y="1256575"/>
                  <a:pt x="3962400" y="1249744"/>
                </a:cubicBezTo>
                <a:cubicBezTo>
                  <a:pt x="3976090" y="1241921"/>
                  <a:pt x="4018433" y="1211322"/>
                  <a:pt x="4027055" y="1203562"/>
                </a:cubicBezTo>
                <a:cubicBezTo>
                  <a:pt x="4078057" y="1157660"/>
                  <a:pt x="4075814" y="1157022"/>
                  <a:pt x="4110182" y="1111199"/>
                </a:cubicBezTo>
                <a:cubicBezTo>
                  <a:pt x="4113261" y="1101963"/>
                  <a:pt x="4115390" y="1092353"/>
                  <a:pt x="4119419" y="1083490"/>
                </a:cubicBezTo>
                <a:cubicBezTo>
                  <a:pt x="4130814" y="1058421"/>
                  <a:pt x="4156364" y="1009599"/>
                  <a:pt x="4156364" y="1009599"/>
                </a:cubicBezTo>
                <a:cubicBezTo>
                  <a:pt x="4180530" y="864598"/>
                  <a:pt x="4147483" y="1045122"/>
                  <a:pt x="4184073" y="898762"/>
                </a:cubicBezTo>
                <a:lnTo>
                  <a:pt x="4202546" y="824871"/>
                </a:lnTo>
                <a:cubicBezTo>
                  <a:pt x="4201249" y="797625"/>
                  <a:pt x="4212516" y="665774"/>
                  <a:pt x="4184073" y="603199"/>
                </a:cubicBezTo>
                <a:cubicBezTo>
                  <a:pt x="4172678" y="578130"/>
                  <a:pt x="4166600" y="548780"/>
                  <a:pt x="4147128" y="529308"/>
                </a:cubicBezTo>
                <a:lnTo>
                  <a:pt x="4082473" y="464653"/>
                </a:lnTo>
                <a:cubicBezTo>
                  <a:pt x="4073237" y="455417"/>
                  <a:pt x="4065632" y="444190"/>
                  <a:pt x="4054764" y="436944"/>
                </a:cubicBezTo>
                <a:cubicBezTo>
                  <a:pt x="4019127" y="413186"/>
                  <a:pt x="3983201" y="389744"/>
                  <a:pt x="3943928" y="372290"/>
                </a:cubicBezTo>
                <a:cubicBezTo>
                  <a:pt x="3879646" y="343721"/>
                  <a:pt x="3918795" y="362865"/>
                  <a:pt x="3870037" y="344581"/>
                </a:cubicBezTo>
                <a:cubicBezTo>
                  <a:pt x="3854513" y="338759"/>
                  <a:pt x="3839379" y="331930"/>
                  <a:pt x="3823855" y="326108"/>
                </a:cubicBezTo>
                <a:cubicBezTo>
                  <a:pt x="3814739" y="322689"/>
                  <a:pt x="3805095" y="320706"/>
                  <a:pt x="3796146" y="316871"/>
                </a:cubicBezTo>
                <a:cubicBezTo>
                  <a:pt x="3783490" y="311447"/>
                  <a:pt x="3772092" y="303234"/>
                  <a:pt x="3759200" y="298399"/>
                </a:cubicBezTo>
                <a:cubicBezTo>
                  <a:pt x="3747314" y="293942"/>
                  <a:pt x="3734141" y="293619"/>
                  <a:pt x="3722255" y="289162"/>
                </a:cubicBezTo>
                <a:cubicBezTo>
                  <a:pt x="3709363" y="284328"/>
                  <a:pt x="3698372" y="275044"/>
                  <a:pt x="3685310" y="270690"/>
                </a:cubicBezTo>
                <a:cubicBezTo>
                  <a:pt x="3670417" y="265726"/>
                  <a:pt x="3654358" y="265261"/>
                  <a:pt x="3639128" y="261453"/>
                </a:cubicBezTo>
                <a:cubicBezTo>
                  <a:pt x="3629683" y="259092"/>
                  <a:pt x="3621022" y="253818"/>
                  <a:pt x="3611419" y="252217"/>
                </a:cubicBezTo>
                <a:cubicBezTo>
                  <a:pt x="3583918" y="247634"/>
                  <a:pt x="3555926" y="246666"/>
                  <a:pt x="3528291" y="242981"/>
                </a:cubicBezTo>
                <a:cubicBezTo>
                  <a:pt x="3453236" y="232974"/>
                  <a:pt x="3485031" y="231679"/>
                  <a:pt x="3398982" y="224508"/>
                </a:cubicBezTo>
                <a:cubicBezTo>
                  <a:pt x="3349796" y="220409"/>
                  <a:pt x="3300411" y="219056"/>
                  <a:pt x="3251200" y="215271"/>
                </a:cubicBezTo>
                <a:cubicBezTo>
                  <a:pt x="3180330" y="209819"/>
                  <a:pt x="3109533" y="203434"/>
                  <a:pt x="3038764" y="196799"/>
                </a:cubicBezTo>
                <a:cubicBezTo>
                  <a:pt x="3011006" y="194197"/>
                  <a:pt x="2983272" y="191247"/>
                  <a:pt x="2955637" y="187562"/>
                </a:cubicBezTo>
                <a:cubicBezTo>
                  <a:pt x="2937074" y="185087"/>
                  <a:pt x="2918887" y="179819"/>
                  <a:pt x="2900219" y="178326"/>
                </a:cubicBezTo>
                <a:cubicBezTo>
                  <a:pt x="2841828" y="173655"/>
                  <a:pt x="2783225" y="172169"/>
                  <a:pt x="2724728" y="169090"/>
                </a:cubicBezTo>
                <a:cubicBezTo>
                  <a:pt x="2578611" y="120381"/>
                  <a:pt x="2688860" y="153651"/>
                  <a:pt x="2318328" y="169090"/>
                </a:cubicBezTo>
                <a:cubicBezTo>
                  <a:pt x="2296576" y="169996"/>
                  <a:pt x="2275275" y="175626"/>
                  <a:pt x="2253673" y="178326"/>
                </a:cubicBezTo>
                <a:cubicBezTo>
                  <a:pt x="2201923" y="184795"/>
                  <a:pt x="2164467" y="186226"/>
                  <a:pt x="2115128" y="196799"/>
                </a:cubicBezTo>
                <a:cubicBezTo>
                  <a:pt x="2090303" y="202119"/>
                  <a:pt x="2066239" y="210859"/>
                  <a:pt x="2041237" y="215271"/>
                </a:cubicBezTo>
                <a:cubicBezTo>
                  <a:pt x="2013782" y="220116"/>
                  <a:pt x="1985709" y="220565"/>
                  <a:pt x="1958110" y="224508"/>
                </a:cubicBezTo>
                <a:cubicBezTo>
                  <a:pt x="1942569" y="226728"/>
                  <a:pt x="1927469" y="231524"/>
                  <a:pt x="1911928" y="233744"/>
                </a:cubicBezTo>
                <a:cubicBezTo>
                  <a:pt x="1848124" y="242859"/>
                  <a:pt x="1771331" y="247402"/>
                  <a:pt x="1708728" y="252217"/>
                </a:cubicBezTo>
                <a:cubicBezTo>
                  <a:pt x="1636432" y="270290"/>
                  <a:pt x="1702633" y="255493"/>
                  <a:pt x="1588655" y="270690"/>
                </a:cubicBezTo>
                <a:cubicBezTo>
                  <a:pt x="1431289" y="291673"/>
                  <a:pt x="1691824" y="271116"/>
                  <a:pt x="1366982" y="289162"/>
                </a:cubicBezTo>
                <a:cubicBezTo>
                  <a:pt x="1224442" y="346178"/>
                  <a:pt x="1313100" y="316871"/>
                  <a:pt x="997528" y="316871"/>
                </a:cubicBezTo>
                <a:lnTo>
                  <a:pt x="9237" y="307635"/>
                </a:lnTo>
                <a:cubicBezTo>
                  <a:pt x="6158" y="298399"/>
                  <a:pt x="0" y="289662"/>
                  <a:pt x="0" y="279926"/>
                </a:cubicBezTo>
                <a:cubicBezTo>
                  <a:pt x="0" y="266267"/>
                  <a:pt x="18371" y="232291"/>
                  <a:pt x="27710" y="224508"/>
                </a:cubicBezTo>
                <a:cubicBezTo>
                  <a:pt x="38287" y="215693"/>
                  <a:pt x="52701" y="212866"/>
                  <a:pt x="64655" y="206035"/>
                </a:cubicBezTo>
                <a:cubicBezTo>
                  <a:pt x="86420" y="193598"/>
                  <a:pt x="109489" y="174010"/>
                  <a:pt x="129310" y="159853"/>
                </a:cubicBezTo>
                <a:cubicBezTo>
                  <a:pt x="138343" y="153401"/>
                  <a:pt x="147783" y="147538"/>
                  <a:pt x="157019" y="141381"/>
                </a:cubicBezTo>
                <a:cubicBezTo>
                  <a:pt x="202026" y="73865"/>
                  <a:pt x="137627" y="160540"/>
                  <a:pt x="249382" y="76726"/>
                </a:cubicBezTo>
                <a:cubicBezTo>
                  <a:pt x="278440" y="54933"/>
                  <a:pt x="289466" y="43221"/>
                  <a:pt x="323273" y="30544"/>
                </a:cubicBezTo>
                <a:cubicBezTo>
                  <a:pt x="335159" y="26087"/>
                  <a:pt x="348013" y="24795"/>
                  <a:pt x="360219" y="21308"/>
                </a:cubicBezTo>
                <a:cubicBezTo>
                  <a:pt x="369580" y="18633"/>
                  <a:pt x="378692" y="15150"/>
                  <a:pt x="387928" y="12071"/>
                </a:cubicBezTo>
                <a:cubicBezTo>
                  <a:pt x="378692" y="8992"/>
                  <a:pt x="363835" y="-6205"/>
                  <a:pt x="360219" y="2835"/>
                </a:cubicBezTo>
                <a:cubicBezTo>
                  <a:pt x="347589" y="34409"/>
                  <a:pt x="353244" y="70504"/>
                  <a:pt x="350982" y="104435"/>
                </a:cubicBezTo>
                <a:cubicBezTo>
                  <a:pt x="347085" y="162883"/>
                  <a:pt x="344825" y="221429"/>
                  <a:pt x="341746" y="279926"/>
                </a:cubicBezTo>
                <a:lnTo>
                  <a:pt x="304800" y="224508"/>
                </a:lnTo>
                <a:cubicBezTo>
                  <a:pt x="298643" y="215272"/>
                  <a:pt x="289839" y="207330"/>
                  <a:pt x="286328" y="196799"/>
                </a:cubicBezTo>
                <a:cubicBezTo>
                  <a:pt x="283249" y="187563"/>
                  <a:pt x="282492" y="177191"/>
                  <a:pt x="277091" y="169090"/>
                </a:cubicBezTo>
                <a:cubicBezTo>
                  <a:pt x="269845" y="158222"/>
                  <a:pt x="257219" y="151831"/>
                  <a:pt x="249382" y="141381"/>
                </a:cubicBezTo>
                <a:cubicBezTo>
                  <a:pt x="238611" y="127019"/>
                  <a:pt x="231311" y="110345"/>
                  <a:pt x="221673" y="95199"/>
                </a:cubicBezTo>
                <a:cubicBezTo>
                  <a:pt x="209754" y="76469"/>
                  <a:pt x="200426" y="55480"/>
                  <a:pt x="184728" y="39781"/>
                </a:cubicBezTo>
                <a:lnTo>
                  <a:pt x="157019" y="12071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2268" y="1943152"/>
            <a:ext cx="4416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Starting Point is = 0</a:t>
            </a:r>
            <a:r>
              <a:rPr lang="en-US" sz="3200" b="1" baseline="30000" dirty="0" smtClean="0"/>
              <a:t>0</a:t>
            </a:r>
            <a:endParaRPr 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12268" y="2453958"/>
            <a:ext cx="4416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Starting Point is = -90</a:t>
            </a:r>
            <a:r>
              <a:rPr lang="en-US" sz="3200" b="1" baseline="30000" dirty="0" smtClean="0"/>
              <a:t>0</a:t>
            </a:r>
            <a:endParaRPr lang="en-US" sz="32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319" y="4078497"/>
            <a:ext cx="4008707" cy="211570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913662" y="5625145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-90</a:t>
            </a:r>
            <a:r>
              <a:rPr lang="en-US" sz="2400" b="1" baseline="30000" dirty="0" smtClean="0"/>
              <a:t>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252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5329382" y="1283855"/>
            <a:ext cx="18474" cy="432261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52945" y="3445164"/>
            <a:ext cx="8636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88945" y="3181928"/>
            <a:ext cx="1311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r>
              <a:rPr lang="en-US" sz="2800" b="1" baseline="30000" dirty="0" smtClean="0"/>
              <a:t>0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212268" y="3174210"/>
            <a:ext cx="849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-180</a:t>
            </a:r>
            <a:r>
              <a:rPr lang="en-US" sz="2400" b="1" baseline="30000" dirty="0" smtClean="0"/>
              <a:t>0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2267" y="157187"/>
            <a:ext cx="11850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STEP-B: Find the Rotation of Direction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308248" y="673075"/>
          <a:ext cx="558818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/>
                <a:gridCol w="2053488"/>
                <a:gridCol w="1862729"/>
              </a:tblGrid>
              <a:tr h="4619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Omega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Magnitude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Phase</a:t>
                      </a:r>
                      <a:endParaRPr lang="en-US" sz="2800" dirty="0"/>
                    </a:p>
                  </a:txBody>
                  <a:tcPr/>
                </a:tc>
              </a:tr>
              <a:tr h="46197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r>
                        <a:rPr lang="en-US" sz="2800" baseline="300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46197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∞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-90</a:t>
                      </a:r>
                      <a:r>
                        <a:rPr lang="en-US" sz="2800" baseline="300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091" y="4171523"/>
            <a:ext cx="4008707" cy="21157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795364"/>
            <a:ext cx="52370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Starting Point of Polar Plot is At Zero </a:t>
            </a:r>
            <a:r>
              <a:rPr lang="en-US" sz="2400" b="1" dirty="0" smtClean="0"/>
              <a:t>Degree </a:t>
            </a:r>
            <a:r>
              <a:rPr lang="en-US" sz="2400" b="1" dirty="0"/>
              <a:t>and Ending Point is at </a:t>
            </a:r>
            <a:r>
              <a:rPr lang="en-US" sz="2400" b="1" dirty="0" smtClean="0"/>
              <a:t>-</a:t>
            </a:r>
            <a:r>
              <a:rPr lang="en-US" sz="2400" b="1" dirty="0"/>
              <a:t>9</a:t>
            </a:r>
            <a:r>
              <a:rPr lang="en-US" sz="2400" b="1" dirty="0" smtClean="0"/>
              <a:t>0</a:t>
            </a:r>
            <a:r>
              <a:rPr lang="en-US" sz="2400" b="1" baseline="30000" dirty="0" smtClean="0"/>
              <a:t>0</a:t>
            </a:r>
            <a:r>
              <a:rPr lang="en-US" sz="2400" b="1" dirty="0" smtClean="0"/>
              <a:t> </a:t>
            </a:r>
            <a:r>
              <a:rPr lang="en-US" sz="2400" b="1" dirty="0"/>
              <a:t>, which </a:t>
            </a:r>
            <a:r>
              <a:rPr lang="en-US" sz="2400" b="1" dirty="0" smtClean="0"/>
              <a:t>means plot </a:t>
            </a:r>
            <a:r>
              <a:rPr lang="en-US" sz="2400" b="1" dirty="0"/>
              <a:t>should be rotated </a:t>
            </a:r>
            <a:r>
              <a:rPr lang="en-US" sz="2400" b="1" dirty="0" smtClean="0"/>
              <a:t>-90</a:t>
            </a:r>
            <a:r>
              <a:rPr lang="en-US" sz="2400" b="1" baseline="30000" dirty="0" smtClean="0"/>
              <a:t>0</a:t>
            </a:r>
            <a:r>
              <a:rPr lang="en-US" sz="2400" b="1" dirty="0" smtClean="0"/>
              <a:t> </a:t>
            </a:r>
            <a:r>
              <a:rPr lang="en-US" sz="2400" b="1" dirty="0"/>
              <a:t>clockwise </a:t>
            </a:r>
            <a:r>
              <a:rPr lang="en-US" sz="2400" b="1" dirty="0" smtClean="0"/>
              <a:t>directions, because rotation = final point – initial point = -90</a:t>
            </a:r>
            <a:r>
              <a:rPr lang="en-US" sz="2400" b="1" baseline="30000" dirty="0" smtClean="0"/>
              <a:t>0</a:t>
            </a:r>
            <a:r>
              <a:rPr lang="en-US" sz="2400" b="1" dirty="0" smtClean="0"/>
              <a:t> – 0</a:t>
            </a:r>
            <a:r>
              <a:rPr lang="en-US" sz="2400" b="1" baseline="30000" dirty="0" smtClean="0"/>
              <a:t>0</a:t>
            </a:r>
            <a:r>
              <a:rPr lang="en-US" sz="2400" b="1" dirty="0" smtClean="0"/>
              <a:t> = - 90</a:t>
            </a:r>
            <a:r>
              <a:rPr lang="en-US" sz="2400" b="1" baseline="30000" dirty="0" smtClean="0"/>
              <a:t>0</a:t>
            </a:r>
            <a:endParaRPr lang="en-US" sz="2400" b="1" dirty="0"/>
          </a:p>
        </p:txBody>
      </p:sp>
      <p:sp>
        <p:nvSpPr>
          <p:cNvPr id="3" name="Oval 2"/>
          <p:cNvSpPr/>
          <p:nvPr/>
        </p:nvSpPr>
        <p:spPr>
          <a:xfrm>
            <a:off x="6705600" y="3260437"/>
            <a:ext cx="267855" cy="366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322618" y="2974109"/>
            <a:ext cx="2503055" cy="1588655"/>
          </a:xfrm>
          <a:custGeom>
            <a:avLst/>
            <a:gdLst>
              <a:gd name="connsiteX0" fmla="*/ 2503055 w 2503055"/>
              <a:gd name="connsiteY0" fmla="*/ 628073 h 1588655"/>
              <a:gd name="connsiteX1" fmla="*/ 2373746 w 2503055"/>
              <a:gd name="connsiteY1" fmla="*/ 757382 h 1588655"/>
              <a:gd name="connsiteX2" fmla="*/ 2318327 w 2503055"/>
              <a:gd name="connsiteY2" fmla="*/ 812800 h 1588655"/>
              <a:gd name="connsiteX3" fmla="*/ 2290618 w 2503055"/>
              <a:gd name="connsiteY3" fmla="*/ 840509 h 1588655"/>
              <a:gd name="connsiteX4" fmla="*/ 2244437 w 2503055"/>
              <a:gd name="connsiteY4" fmla="*/ 858982 h 1588655"/>
              <a:gd name="connsiteX5" fmla="*/ 2225964 w 2503055"/>
              <a:gd name="connsiteY5" fmla="*/ 886691 h 1588655"/>
              <a:gd name="connsiteX6" fmla="*/ 2170546 w 2503055"/>
              <a:gd name="connsiteY6" fmla="*/ 923636 h 1588655"/>
              <a:gd name="connsiteX7" fmla="*/ 2105891 w 2503055"/>
              <a:gd name="connsiteY7" fmla="*/ 969818 h 1588655"/>
              <a:gd name="connsiteX8" fmla="*/ 2078182 w 2503055"/>
              <a:gd name="connsiteY8" fmla="*/ 997527 h 1588655"/>
              <a:gd name="connsiteX9" fmla="*/ 2022764 w 2503055"/>
              <a:gd name="connsiteY9" fmla="*/ 1034473 h 1588655"/>
              <a:gd name="connsiteX10" fmla="*/ 1995055 w 2503055"/>
              <a:gd name="connsiteY10" fmla="*/ 1062182 h 1588655"/>
              <a:gd name="connsiteX11" fmla="*/ 1921164 w 2503055"/>
              <a:gd name="connsiteY11" fmla="*/ 1117600 h 1588655"/>
              <a:gd name="connsiteX12" fmla="*/ 1893455 w 2503055"/>
              <a:gd name="connsiteY12" fmla="*/ 1145309 h 1588655"/>
              <a:gd name="connsiteX13" fmla="*/ 1838037 w 2503055"/>
              <a:gd name="connsiteY13" fmla="*/ 1182255 h 1588655"/>
              <a:gd name="connsiteX14" fmla="*/ 1764146 w 2503055"/>
              <a:gd name="connsiteY14" fmla="*/ 1219200 h 1588655"/>
              <a:gd name="connsiteX15" fmla="*/ 1708727 w 2503055"/>
              <a:gd name="connsiteY15" fmla="*/ 1265382 h 1588655"/>
              <a:gd name="connsiteX16" fmla="*/ 1681018 w 2503055"/>
              <a:gd name="connsiteY16" fmla="*/ 1274618 h 1588655"/>
              <a:gd name="connsiteX17" fmla="*/ 1616364 w 2503055"/>
              <a:gd name="connsiteY17" fmla="*/ 1311564 h 1588655"/>
              <a:gd name="connsiteX18" fmla="*/ 1560946 w 2503055"/>
              <a:gd name="connsiteY18" fmla="*/ 1330036 h 1588655"/>
              <a:gd name="connsiteX19" fmla="*/ 1524000 w 2503055"/>
              <a:gd name="connsiteY19" fmla="*/ 1348509 h 1588655"/>
              <a:gd name="connsiteX20" fmla="*/ 1440873 w 2503055"/>
              <a:gd name="connsiteY20" fmla="*/ 1376218 h 1588655"/>
              <a:gd name="connsiteX21" fmla="*/ 1413164 w 2503055"/>
              <a:gd name="connsiteY21" fmla="*/ 1385455 h 1588655"/>
              <a:gd name="connsiteX22" fmla="*/ 1348509 w 2503055"/>
              <a:gd name="connsiteY22" fmla="*/ 1422400 h 1588655"/>
              <a:gd name="connsiteX23" fmla="*/ 1293091 w 2503055"/>
              <a:gd name="connsiteY23" fmla="*/ 1440873 h 1588655"/>
              <a:gd name="connsiteX24" fmla="*/ 1228437 w 2503055"/>
              <a:gd name="connsiteY24" fmla="*/ 1477818 h 1588655"/>
              <a:gd name="connsiteX25" fmla="*/ 1154546 w 2503055"/>
              <a:gd name="connsiteY25" fmla="*/ 1496291 h 1588655"/>
              <a:gd name="connsiteX26" fmla="*/ 1117600 w 2503055"/>
              <a:gd name="connsiteY26" fmla="*/ 1505527 h 1588655"/>
              <a:gd name="connsiteX27" fmla="*/ 1089891 w 2503055"/>
              <a:gd name="connsiteY27" fmla="*/ 1514764 h 1588655"/>
              <a:gd name="connsiteX28" fmla="*/ 1043709 w 2503055"/>
              <a:gd name="connsiteY28" fmla="*/ 1524000 h 1588655"/>
              <a:gd name="connsiteX29" fmla="*/ 988291 w 2503055"/>
              <a:gd name="connsiteY29" fmla="*/ 1542473 h 1588655"/>
              <a:gd name="connsiteX30" fmla="*/ 858982 w 2503055"/>
              <a:gd name="connsiteY30" fmla="*/ 1560946 h 1588655"/>
              <a:gd name="connsiteX31" fmla="*/ 803564 w 2503055"/>
              <a:gd name="connsiteY31" fmla="*/ 1570182 h 1588655"/>
              <a:gd name="connsiteX32" fmla="*/ 692727 w 2503055"/>
              <a:gd name="connsiteY32" fmla="*/ 1579418 h 1588655"/>
              <a:gd name="connsiteX33" fmla="*/ 600364 w 2503055"/>
              <a:gd name="connsiteY33" fmla="*/ 1588655 h 1588655"/>
              <a:gd name="connsiteX34" fmla="*/ 369455 w 2503055"/>
              <a:gd name="connsiteY34" fmla="*/ 1579418 h 1588655"/>
              <a:gd name="connsiteX35" fmla="*/ 332509 w 2503055"/>
              <a:gd name="connsiteY35" fmla="*/ 1570182 h 1588655"/>
              <a:gd name="connsiteX36" fmla="*/ 286327 w 2503055"/>
              <a:gd name="connsiteY36" fmla="*/ 1560946 h 1588655"/>
              <a:gd name="connsiteX37" fmla="*/ 258618 w 2503055"/>
              <a:gd name="connsiteY37" fmla="*/ 1542473 h 1588655"/>
              <a:gd name="connsiteX38" fmla="*/ 203200 w 2503055"/>
              <a:gd name="connsiteY38" fmla="*/ 1524000 h 1588655"/>
              <a:gd name="connsiteX39" fmla="*/ 175491 w 2503055"/>
              <a:gd name="connsiteY39" fmla="*/ 1496291 h 1588655"/>
              <a:gd name="connsiteX40" fmla="*/ 120073 w 2503055"/>
              <a:gd name="connsiteY40" fmla="*/ 1459346 h 1588655"/>
              <a:gd name="connsiteX41" fmla="*/ 92364 w 2503055"/>
              <a:gd name="connsiteY41" fmla="*/ 1357746 h 1588655"/>
              <a:gd name="connsiteX42" fmla="*/ 64655 w 2503055"/>
              <a:gd name="connsiteY42" fmla="*/ 1293091 h 1588655"/>
              <a:gd name="connsiteX43" fmla="*/ 46182 w 2503055"/>
              <a:gd name="connsiteY43" fmla="*/ 1209964 h 1588655"/>
              <a:gd name="connsiteX44" fmla="*/ 27709 w 2503055"/>
              <a:gd name="connsiteY44" fmla="*/ 1099127 h 1588655"/>
              <a:gd name="connsiteX45" fmla="*/ 18473 w 2503055"/>
              <a:gd name="connsiteY45" fmla="*/ 1016000 h 1588655"/>
              <a:gd name="connsiteX46" fmla="*/ 0 w 2503055"/>
              <a:gd name="connsiteY46" fmla="*/ 905164 h 1588655"/>
              <a:gd name="connsiteX47" fmla="*/ 9237 w 2503055"/>
              <a:gd name="connsiteY47" fmla="*/ 277091 h 1588655"/>
              <a:gd name="connsiteX48" fmla="*/ 18473 w 2503055"/>
              <a:gd name="connsiteY48" fmla="*/ 249382 h 1588655"/>
              <a:gd name="connsiteX49" fmla="*/ 64655 w 2503055"/>
              <a:gd name="connsiteY49" fmla="*/ 175491 h 1588655"/>
              <a:gd name="connsiteX50" fmla="*/ 92364 w 2503055"/>
              <a:gd name="connsiteY50" fmla="*/ 120073 h 1588655"/>
              <a:gd name="connsiteX51" fmla="*/ 129309 w 2503055"/>
              <a:gd name="connsiteY51" fmla="*/ 92364 h 1588655"/>
              <a:gd name="connsiteX52" fmla="*/ 175491 w 2503055"/>
              <a:gd name="connsiteY52" fmla="*/ 36946 h 1588655"/>
              <a:gd name="connsiteX53" fmla="*/ 203200 w 2503055"/>
              <a:gd name="connsiteY53" fmla="*/ 27709 h 1588655"/>
              <a:gd name="connsiteX54" fmla="*/ 267855 w 2503055"/>
              <a:gd name="connsiteY54" fmla="*/ 0 h 1588655"/>
              <a:gd name="connsiteX55" fmla="*/ 295564 w 2503055"/>
              <a:gd name="connsiteY55" fmla="*/ 9236 h 1588655"/>
              <a:gd name="connsiteX56" fmla="*/ 369455 w 2503055"/>
              <a:gd name="connsiteY56" fmla="*/ 27709 h 1588655"/>
              <a:gd name="connsiteX57" fmla="*/ 434109 w 2503055"/>
              <a:gd name="connsiteY57" fmla="*/ 64655 h 1588655"/>
              <a:gd name="connsiteX58" fmla="*/ 461818 w 2503055"/>
              <a:gd name="connsiteY58" fmla="*/ 73891 h 1588655"/>
              <a:gd name="connsiteX59" fmla="*/ 526473 w 2503055"/>
              <a:gd name="connsiteY59" fmla="*/ 101600 h 1588655"/>
              <a:gd name="connsiteX60" fmla="*/ 554182 w 2503055"/>
              <a:gd name="connsiteY60" fmla="*/ 120073 h 1588655"/>
              <a:gd name="connsiteX61" fmla="*/ 581891 w 2503055"/>
              <a:gd name="connsiteY61" fmla="*/ 129309 h 1588655"/>
              <a:gd name="connsiteX62" fmla="*/ 609600 w 2503055"/>
              <a:gd name="connsiteY62" fmla="*/ 157018 h 1588655"/>
              <a:gd name="connsiteX63" fmla="*/ 665018 w 2503055"/>
              <a:gd name="connsiteY63" fmla="*/ 175491 h 1588655"/>
              <a:gd name="connsiteX64" fmla="*/ 748146 w 2503055"/>
              <a:gd name="connsiteY64" fmla="*/ 240146 h 1588655"/>
              <a:gd name="connsiteX65" fmla="*/ 775855 w 2503055"/>
              <a:gd name="connsiteY65" fmla="*/ 258618 h 1588655"/>
              <a:gd name="connsiteX66" fmla="*/ 803564 w 2503055"/>
              <a:gd name="connsiteY66" fmla="*/ 277091 h 1588655"/>
              <a:gd name="connsiteX67" fmla="*/ 822037 w 2503055"/>
              <a:gd name="connsiteY67" fmla="*/ 304800 h 1588655"/>
              <a:gd name="connsiteX68" fmla="*/ 849746 w 2503055"/>
              <a:gd name="connsiteY68" fmla="*/ 314036 h 1588655"/>
              <a:gd name="connsiteX69" fmla="*/ 877455 w 2503055"/>
              <a:gd name="connsiteY69" fmla="*/ 332509 h 1588655"/>
              <a:gd name="connsiteX70" fmla="*/ 895927 w 2503055"/>
              <a:gd name="connsiteY70" fmla="*/ 360218 h 1588655"/>
              <a:gd name="connsiteX71" fmla="*/ 951346 w 2503055"/>
              <a:gd name="connsiteY71" fmla="*/ 397164 h 1588655"/>
              <a:gd name="connsiteX72" fmla="*/ 988291 w 2503055"/>
              <a:gd name="connsiteY72" fmla="*/ 452582 h 1588655"/>
              <a:gd name="connsiteX73" fmla="*/ 1006764 w 2503055"/>
              <a:gd name="connsiteY73" fmla="*/ 498764 h 158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503055" h="1588655">
                <a:moveTo>
                  <a:pt x="2503055" y="628073"/>
                </a:moveTo>
                <a:lnTo>
                  <a:pt x="2373746" y="757382"/>
                </a:lnTo>
                <a:lnTo>
                  <a:pt x="2318327" y="812800"/>
                </a:lnTo>
                <a:cubicBezTo>
                  <a:pt x="2309091" y="822036"/>
                  <a:pt x="2302746" y="835658"/>
                  <a:pt x="2290618" y="840509"/>
                </a:cubicBezTo>
                <a:lnTo>
                  <a:pt x="2244437" y="858982"/>
                </a:lnTo>
                <a:cubicBezTo>
                  <a:pt x="2238279" y="868218"/>
                  <a:pt x="2234318" y="879381"/>
                  <a:pt x="2225964" y="886691"/>
                </a:cubicBezTo>
                <a:cubicBezTo>
                  <a:pt x="2209256" y="901311"/>
                  <a:pt x="2189019" y="911321"/>
                  <a:pt x="2170546" y="923636"/>
                </a:cubicBezTo>
                <a:cubicBezTo>
                  <a:pt x="2148621" y="938253"/>
                  <a:pt x="2125934" y="952638"/>
                  <a:pt x="2105891" y="969818"/>
                </a:cubicBezTo>
                <a:cubicBezTo>
                  <a:pt x="2095973" y="978319"/>
                  <a:pt x="2088493" y="989508"/>
                  <a:pt x="2078182" y="997527"/>
                </a:cubicBezTo>
                <a:cubicBezTo>
                  <a:pt x="2060657" y="1011157"/>
                  <a:pt x="2038463" y="1018774"/>
                  <a:pt x="2022764" y="1034473"/>
                </a:cubicBezTo>
                <a:cubicBezTo>
                  <a:pt x="2013528" y="1043709"/>
                  <a:pt x="2005165" y="1053911"/>
                  <a:pt x="1995055" y="1062182"/>
                </a:cubicBezTo>
                <a:cubicBezTo>
                  <a:pt x="1971226" y="1081678"/>
                  <a:pt x="1942934" y="1095830"/>
                  <a:pt x="1921164" y="1117600"/>
                </a:cubicBezTo>
                <a:cubicBezTo>
                  <a:pt x="1911928" y="1126836"/>
                  <a:pt x="1903766" y="1137290"/>
                  <a:pt x="1893455" y="1145309"/>
                </a:cubicBezTo>
                <a:cubicBezTo>
                  <a:pt x="1875930" y="1158939"/>
                  <a:pt x="1857895" y="1172326"/>
                  <a:pt x="1838037" y="1182255"/>
                </a:cubicBezTo>
                <a:cubicBezTo>
                  <a:pt x="1813407" y="1194570"/>
                  <a:pt x="1783618" y="1199728"/>
                  <a:pt x="1764146" y="1219200"/>
                </a:cubicBezTo>
                <a:cubicBezTo>
                  <a:pt x="1743718" y="1239628"/>
                  <a:pt x="1734446" y="1252523"/>
                  <a:pt x="1708727" y="1265382"/>
                </a:cubicBezTo>
                <a:cubicBezTo>
                  <a:pt x="1700019" y="1269736"/>
                  <a:pt x="1690254" y="1271539"/>
                  <a:pt x="1681018" y="1274618"/>
                </a:cubicBezTo>
                <a:cubicBezTo>
                  <a:pt x="1656026" y="1291280"/>
                  <a:pt x="1645658" y="1299846"/>
                  <a:pt x="1616364" y="1311564"/>
                </a:cubicBezTo>
                <a:cubicBezTo>
                  <a:pt x="1598285" y="1318796"/>
                  <a:pt x="1578362" y="1321328"/>
                  <a:pt x="1560946" y="1330036"/>
                </a:cubicBezTo>
                <a:cubicBezTo>
                  <a:pt x="1548631" y="1336194"/>
                  <a:pt x="1536784" y="1343395"/>
                  <a:pt x="1524000" y="1348509"/>
                </a:cubicBezTo>
                <a:cubicBezTo>
                  <a:pt x="1523975" y="1348519"/>
                  <a:pt x="1454740" y="1371595"/>
                  <a:pt x="1440873" y="1376218"/>
                </a:cubicBezTo>
                <a:cubicBezTo>
                  <a:pt x="1431637" y="1379297"/>
                  <a:pt x="1421265" y="1380055"/>
                  <a:pt x="1413164" y="1385455"/>
                </a:cubicBezTo>
                <a:cubicBezTo>
                  <a:pt x="1388171" y="1402117"/>
                  <a:pt x="1377805" y="1410682"/>
                  <a:pt x="1348509" y="1422400"/>
                </a:cubicBezTo>
                <a:cubicBezTo>
                  <a:pt x="1330430" y="1429632"/>
                  <a:pt x="1309293" y="1430072"/>
                  <a:pt x="1293091" y="1440873"/>
                </a:cubicBezTo>
                <a:cubicBezTo>
                  <a:pt x="1265261" y="1459427"/>
                  <a:pt x="1261251" y="1463755"/>
                  <a:pt x="1228437" y="1477818"/>
                </a:cubicBezTo>
                <a:cubicBezTo>
                  <a:pt x="1201772" y="1489246"/>
                  <a:pt x="1184577" y="1489618"/>
                  <a:pt x="1154546" y="1496291"/>
                </a:cubicBezTo>
                <a:cubicBezTo>
                  <a:pt x="1142154" y="1499045"/>
                  <a:pt x="1129806" y="1502040"/>
                  <a:pt x="1117600" y="1505527"/>
                </a:cubicBezTo>
                <a:cubicBezTo>
                  <a:pt x="1108239" y="1508202"/>
                  <a:pt x="1099336" y="1512403"/>
                  <a:pt x="1089891" y="1514764"/>
                </a:cubicBezTo>
                <a:cubicBezTo>
                  <a:pt x="1074661" y="1518572"/>
                  <a:pt x="1058855" y="1519869"/>
                  <a:pt x="1043709" y="1524000"/>
                </a:cubicBezTo>
                <a:cubicBezTo>
                  <a:pt x="1024923" y="1529123"/>
                  <a:pt x="1007498" y="1539272"/>
                  <a:pt x="988291" y="1542473"/>
                </a:cubicBezTo>
                <a:cubicBezTo>
                  <a:pt x="856062" y="1564510"/>
                  <a:pt x="1020811" y="1537827"/>
                  <a:pt x="858982" y="1560946"/>
                </a:cubicBezTo>
                <a:cubicBezTo>
                  <a:pt x="840443" y="1563595"/>
                  <a:pt x="822177" y="1568114"/>
                  <a:pt x="803564" y="1570182"/>
                </a:cubicBezTo>
                <a:cubicBezTo>
                  <a:pt x="766717" y="1574276"/>
                  <a:pt x="729648" y="1576061"/>
                  <a:pt x="692727" y="1579418"/>
                </a:cubicBezTo>
                <a:lnTo>
                  <a:pt x="600364" y="1588655"/>
                </a:lnTo>
                <a:cubicBezTo>
                  <a:pt x="523394" y="1585576"/>
                  <a:pt x="446304" y="1584718"/>
                  <a:pt x="369455" y="1579418"/>
                </a:cubicBezTo>
                <a:cubicBezTo>
                  <a:pt x="356791" y="1578545"/>
                  <a:pt x="344901" y="1572936"/>
                  <a:pt x="332509" y="1570182"/>
                </a:cubicBezTo>
                <a:cubicBezTo>
                  <a:pt x="317184" y="1566777"/>
                  <a:pt x="301721" y="1564025"/>
                  <a:pt x="286327" y="1560946"/>
                </a:cubicBezTo>
                <a:cubicBezTo>
                  <a:pt x="277091" y="1554788"/>
                  <a:pt x="268762" y="1546982"/>
                  <a:pt x="258618" y="1542473"/>
                </a:cubicBezTo>
                <a:cubicBezTo>
                  <a:pt x="240824" y="1534565"/>
                  <a:pt x="203200" y="1524000"/>
                  <a:pt x="203200" y="1524000"/>
                </a:cubicBezTo>
                <a:cubicBezTo>
                  <a:pt x="193964" y="1514764"/>
                  <a:pt x="186832" y="1502772"/>
                  <a:pt x="175491" y="1496291"/>
                </a:cubicBezTo>
                <a:cubicBezTo>
                  <a:pt x="111259" y="1459587"/>
                  <a:pt x="160032" y="1519283"/>
                  <a:pt x="120073" y="1459346"/>
                </a:cubicBezTo>
                <a:cubicBezTo>
                  <a:pt x="80439" y="1340445"/>
                  <a:pt x="118476" y="1462194"/>
                  <a:pt x="92364" y="1357746"/>
                </a:cubicBezTo>
                <a:cubicBezTo>
                  <a:pt x="80897" y="1311879"/>
                  <a:pt x="84477" y="1345950"/>
                  <a:pt x="64655" y="1293091"/>
                </a:cubicBezTo>
                <a:cubicBezTo>
                  <a:pt x="59513" y="1279379"/>
                  <a:pt x="48134" y="1221027"/>
                  <a:pt x="46182" y="1209964"/>
                </a:cubicBezTo>
                <a:cubicBezTo>
                  <a:pt x="39673" y="1173079"/>
                  <a:pt x="31845" y="1136353"/>
                  <a:pt x="27709" y="1099127"/>
                </a:cubicBezTo>
                <a:cubicBezTo>
                  <a:pt x="24630" y="1071418"/>
                  <a:pt x="22416" y="1043599"/>
                  <a:pt x="18473" y="1016000"/>
                </a:cubicBezTo>
                <a:cubicBezTo>
                  <a:pt x="13176" y="978921"/>
                  <a:pt x="0" y="905164"/>
                  <a:pt x="0" y="905164"/>
                </a:cubicBezTo>
                <a:cubicBezTo>
                  <a:pt x="3079" y="695806"/>
                  <a:pt x="3341" y="486388"/>
                  <a:pt x="9237" y="277091"/>
                </a:cubicBezTo>
                <a:cubicBezTo>
                  <a:pt x="9511" y="267359"/>
                  <a:pt x="15055" y="258498"/>
                  <a:pt x="18473" y="249382"/>
                </a:cubicBezTo>
                <a:cubicBezTo>
                  <a:pt x="39464" y="193405"/>
                  <a:pt x="27060" y="213086"/>
                  <a:pt x="64655" y="175491"/>
                </a:cubicBezTo>
                <a:cubicBezTo>
                  <a:pt x="72167" y="152953"/>
                  <a:pt x="74458" y="137979"/>
                  <a:pt x="92364" y="120073"/>
                </a:cubicBezTo>
                <a:cubicBezTo>
                  <a:pt x="103249" y="109188"/>
                  <a:pt x="118424" y="103249"/>
                  <a:pt x="129309" y="92364"/>
                </a:cubicBezTo>
                <a:cubicBezTo>
                  <a:pt x="163386" y="58287"/>
                  <a:pt x="130097" y="67209"/>
                  <a:pt x="175491" y="36946"/>
                </a:cubicBezTo>
                <a:cubicBezTo>
                  <a:pt x="183592" y="31545"/>
                  <a:pt x="194251" y="31544"/>
                  <a:pt x="203200" y="27709"/>
                </a:cubicBezTo>
                <a:cubicBezTo>
                  <a:pt x="283081" y="-6527"/>
                  <a:pt x="202882" y="21657"/>
                  <a:pt x="267855" y="0"/>
                </a:cubicBezTo>
                <a:cubicBezTo>
                  <a:pt x="277091" y="3079"/>
                  <a:pt x="286171" y="6674"/>
                  <a:pt x="295564" y="9236"/>
                </a:cubicBezTo>
                <a:cubicBezTo>
                  <a:pt x="320058" y="15916"/>
                  <a:pt x="369455" y="27709"/>
                  <a:pt x="369455" y="27709"/>
                </a:cubicBezTo>
                <a:cubicBezTo>
                  <a:pt x="397281" y="46260"/>
                  <a:pt x="401299" y="50594"/>
                  <a:pt x="434109" y="64655"/>
                </a:cubicBezTo>
                <a:cubicBezTo>
                  <a:pt x="443058" y="68490"/>
                  <a:pt x="452582" y="70812"/>
                  <a:pt x="461818" y="73891"/>
                </a:cubicBezTo>
                <a:cubicBezTo>
                  <a:pt x="531383" y="120268"/>
                  <a:pt x="442972" y="65814"/>
                  <a:pt x="526473" y="101600"/>
                </a:cubicBezTo>
                <a:cubicBezTo>
                  <a:pt x="536676" y="105973"/>
                  <a:pt x="544253" y="115109"/>
                  <a:pt x="554182" y="120073"/>
                </a:cubicBezTo>
                <a:cubicBezTo>
                  <a:pt x="562890" y="124427"/>
                  <a:pt x="572655" y="126230"/>
                  <a:pt x="581891" y="129309"/>
                </a:cubicBezTo>
                <a:cubicBezTo>
                  <a:pt x="591127" y="138545"/>
                  <a:pt x="598182" y="150674"/>
                  <a:pt x="609600" y="157018"/>
                </a:cubicBezTo>
                <a:cubicBezTo>
                  <a:pt x="626622" y="166474"/>
                  <a:pt x="665018" y="175491"/>
                  <a:pt x="665018" y="175491"/>
                </a:cubicBezTo>
                <a:cubicBezTo>
                  <a:pt x="708425" y="218898"/>
                  <a:pt x="681860" y="195956"/>
                  <a:pt x="748146" y="240146"/>
                </a:cubicBezTo>
                <a:lnTo>
                  <a:pt x="775855" y="258618"/>
                </a:lnTo>
                <a:lnTo>
                  <a:pt x="803564" y="277091"/>
                </a:lnTo>
                <a:cubicBezTo>
                  <a:pt x="809722" y="286327"/>
                  <a:pt x="813369" y="297865"/>
                  <a:pt x="822037" y="304800"/>
                </a:cubicBezTo>
                <a:cubicBezTo>
                  <a:pt x="829640" y="310882"/>
                  <a:pt x="841038" y="309682"/>
                  <a:pt x="849746" y="314036"/>
                </a:cubicBezTo>
                <a:cubicBezTo>
                  <a:pt x="859675" y="319000"/>
                  <a:pt x="868219" y="326351"/>
                  <a:pt x="877455" y="332509"/>
                </a:cubicBezTo>
                <a:cubicBezTo>
                  <a:pt x="883612" y="341745"/>
                  <a:pt x="887573" y="352908"/>
                  <a:pt x="895927" y="360218"/>
                </a:cubicBezTo>
                <a:cubicBezTo>
                  <a:pt x="912636" y="374838"/>
                  <a:pt x="951346" y="397164"/>
                  <a:pt x="951346" y="397164"/>
                </a:cubicBezTo>
                <a:cubicBezTo>
                  <a:pt x="963661" y="415637"/>
                  <a:pt x="981271" y="431520"/>
                  <a:pt x="988291" y="452582"/>
                </a:cubicBezTo>
                <a:cubicBezTo>
                  <a:pt x="999704" y="486822"/>
                  <a:pt x="993173" y="471583"/>
                  <a:pt x="1006764" y="4987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938982" y="3990109"/>
            <a:ext cx="258618" cy="267904"/>
          </a:xfrm>
          <a:custGeom>
            <a:avLst/>
            <a:gdLst>
              <a:gd name="connsiteX0" fmla="*/ 258618 w 258618"/>
              <a:gd name="connsiteY0" fmla="*/ 0 h 267904"/>
              <a:gd name="connsiteX1" fmla="*/ 249382 w 258618"/>
              <a:gd name="connsiteY1" fmla="*/ 46182 h 267904"/>
              <a:gd name="connsiteX2" fmla="*/ 193963 w 258618"/>
              <a:gd name="connsiteY2" fmla="*/ 138546 h 267904"/>
              <a:gd name="connsiteX3" fmla="*/ 175491 w 258618"/>
              <a:gd name="connsiteY3" fmla="*/ 166255 h 267904"/>
              <a:gd name="connsiteX4" fmla="*/ 129309 w 258618"/>
              <a:gd name="connsiteY4" fmla="*/ 221673 h 267904"/>
              <a:gd name="connsiteX5" fmla="*/ 101600 w 258618"/>
              <a:gd name="connsiteY5" fmla="*/ 230909 h 267904"/>
              <a:gd name="connsiteX6" fmla="*/ 73891 w 258618"/>
              <a:gd name="connsiteY6" fmla="*/ 249382 h 267904"/>
              <a:gd name="connsiteX7" fmla="*/ 0 w 258618"/>
              <a:gd name="connsiteY7" fmla="*/ 267855 h 26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618" h="267904">
                <a:moveTo>
                  <a:pt x="258618" y="0"/>
                </a:moveTo>
                <a:cubicBezTo>
                  <a:pt x="255539" y="15394"/>
                  <a:pt x="254346" y="31289"/>
                  <a:pt x="249382" y="46182"/>
                </a:cubicBezTo>
                <a:cubicBezTo>
                  <a:pt x="239916" y="74581"/>
                  <a:pt x="208013" y="117471"/>
                  <a:pt x="193963" y="138546"/>
                </a:cubicBezTo>
                <a:lnTo>
                  <a:pt x="175491" y="166255"/>
                </a:lnTo>
                <a:cubicBezTo>
                  <a:pt x="161861" y="186700"/>
                  <a:pt x="150643" y="207451"/>
                  <a:pt x="129309" y="221673"/>
                </a:cubicBezTo>
                <a:cubicBezTo>
                  <a:pt x="121208" y="227073"/>
                  <a:pt x="110836" y="227830"/>
                  <a:pt x="101600" y="230909"/>
                </a:cubicBezTo>
                <a:cubicBezTo>
                  <a:pt x="92364" y="237067"/>
                  <a:pt x="84035" y="244873"/>
                  <a:pt x="73891" y="249382"/>
                </a:cubicBezTo>
                <a:cubicBezTo>
                  <a:pt x="27946" y="269802"/>
                  <a:pt x="33102" y="267855"/>
                  <a:pt x="0" y="2678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040582" y="4253088"/>
            <a:ext cx="286327" cy="14112"/>
          </a:xfrm>
          <a:custGeom>
            <a:avLst/>
            <a:gdLst>
              <a:gd name="connsiteX0" fmla="*/ 0 w 286327"/>
              <a:gd name="connsiteY0" fmla="*/ 14112 h 14112"/>
              <a:gd name="connsiteX1" fmla="*/ 286327 w 286327"/>
              <a:gd name="connsiteY1" fmla="*/ 4876 h 1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6327" h="14112">
                <a:moveTo>
                  <a:pt x="0" y="14112"/>
                </a:moveTo>
                <a:cubicBezTo>
                  <a:pt x="124676" y="-10822"/>
                  <a:pt x="30483" y="4876"/>
                  <a:pt x="286327" y="48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193309" y="3934691"/>
            <a:ext cx="138546" cy="258618"/>
          </a:xfrm>
          <a:custGeom>
            <a:avLst/>
            <a:gdLst>
              <a:gd name="connsiteX0" fmla="*/ 138546 w 138546"/>
              <a:gd name="connsiteY0" fmla="*/ 0 h 258618"/>
              <a:gd name="connsiteX1" fmla="*/ 120073 w 138546"/>
              <a:gd name="connsiteY1" fmla="*/ 46182 h 258618"/>
              <a:gd name="connsiteX2" fmla="*/ 92364 w 138546"/>
              <a:gd name="connsiteY2" fmla="*/ 73891 h 258618"/>
              <a:gd name="connsiteX3" fmla="*/ 73891 w 138546"/>
              <a:gd name="connsiteY3" fmla="*/ 129309 h 258618"/>
              <a:gd name="connsiteX4" fmla="*/ 36946 w 138546"/>
              <a:gd name="connsiteY4" fmla="*/ 184727 h 258618"/>
              <a:gd name="connsiteX5" fmla="*/ 18473 w 138546"/>
              <a:gd name="connsiteY5" fmla="*/ 212436 h 258618"/>
              <a:gd name="connsiteX6" fmla="*/ 0 w 138546"/>
              <a:gd name="connsiteY6" fmla="*/ 258618 h 2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546" h="258618">
                <a:moveTo>
                  <a:pt x="138546" y="0"/>
                </a:moveTo>
                <a:cubicBezTo>
                  <a:pt x="132388" y="15394"/>
                  <a:pt x="128860" y="32122"/>
                  <a:pt x="120073" y="46182"/>
                </a:cubicBezTo>
                <a:cubicBezTo>
                  <a:pt x="113150" y="57259"/>
                  <a:pt x="98708" y="62473"/>
                  <a:pt x="92364" y="73891"/>
                </a:cubicBezTo>
                <a:cubicBezTo>
                  <a:pt x="82908" y="90913"/>
                  <a:pt x="84692" y="113107"/>
                  <a:pt x="73891" y="129309"/>
                </a:cubicBezTo>
                <a:lnTo>
                  <a:pt x="36946" y="184727"/>
                </a:lnTo>
                <a:cubicBezTo>
                  <a:pt x="30788" y="193963"/>
                  <a:pt x="21984" y="201905"/>
                  <a:pt x="18473" y="212436"/>
                </a:cubicBezTo>
                <a:cubicBezTo>
                  <a:pt x="7059" y="246676"/>
                  <a:pt x="13590" y="231437"/>
                  <a:pt x="0" y="2586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359564" y="3962400"/>
            <a:ext cx="166254" cy="129309"/>
          </a:xfrm>
          <a:custGeom>
            <a:avLst/>
            <a:gdLst>
              <a:gd name="connsiteX0" fmla="*/ 0 w 166254"/>
              <a:gd name="connsiteY0" fmla="*/ 0 h 129309"/>
              <a:gd name="connsiteX1" fmla="*/ 101600 w 166254"/>
              <a:gd name="connsiteY1" fmla="*/ 64655 h 129309"/>
              <a:gd name="connsiteX2" fmla="*/ 129309 w 166254"/>
              <a:gd name="connsiteY2" fmla="*/ 92364 h 129309"/>
              <a:gd name="connsiteX3" fmla="*/ 166254 w 166254"/>
              <a:gd name="connsiteY3" fmla="*/ 129309 h 12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254" h="129309">
                <a:moveTo>
                  <a:pt x="0" y="0"/>
                </a:moveTo>
                <a:cubicBezTo>
                  <a:pt x="17810" y="10686"/>
                  <a:pt x="89875" y="52930"/>
                  <a:pt x="101600" y="64655"/>
                </a:cubicBezTo>
                <a:cubicBezTo>
                  <a:pt x="110836" y="73891"/>
                  <a:pt x="120947" y="82329"/>
                  <a:pt x="129309" y="92364"/>
                </a:cubicBezTo>
                <a:cubicBezTo>
                  <a:pt x="161153" y="130578"/>
                  <a:pt x="131927" y="112147"/>
                  <a:pt x="166254" y="1293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08348" y="3411471"/>
            <a:ext cx="1450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  <a:r>
              <a:rPr lang="en-US" sz="2800" b="1" dirty="0" smtClean="0"/>
              <a:t>&lt;-90</a:t>
            </a:r>
            <a:r>
              <a:rPr lang="en-US" sz="2800" b="1" baseline="30000" dirty="0" smtClean="0"/>
              <a:t>0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636120" y="2978789"/>
            <a:ext cx="1450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5&lt;0</a:t>
            </a:r>
            <a:r>
              <a:rPr lang="en-US" sz="2800" b="1" baseline="30000" dirty="0" smtClean="0"/>
              <a:t>0</a:t>
            </a:r>
            <a:endParaRPr lang="en-US" sz="2800" b="1" dirty="0"/>
          </a:p>
        </p:txBody>
      </p:sp>
      <p:sp>
        <p:nvSpPr>
          <p:cNvPr id="19" name="Rectangle 18"/>
          <p:cNvSpPr/>
          <p:nvPr/>
        </p:nvSpPr>
        <p:spPr>
          <a:xfrm>
            <a:off x="4913662" y="5625145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-90</a:t>
            </a:r>
            <a:r>
              <a:rPr lang="en-US" sz="2400" b="1" baseline="30000" dirty="0" smtClean="0"/>
              <a:t>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415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69" y="2373742"/>
            <a:ext cx="5337379" cy="4045529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566" y="175952"/>
            <a:ext cx="5546473" cy="2567247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3860800" y="803564"/>
            <a:ext cx="3934726" cy="3546763"/>
          </a:xfrm>
          <a:custGeom>
            <a:avLst/>
            <a:gdLst>
              <a:gd name="connsiteX0" fmla="*/ 498764 w 3934726"/>
              <a:gd name="connsiteY0" fmla="*/ 3546763 h 3546763"/>
              <a:gd name="connsiteX1" fmla="*/ 378691 w 3934726"/>
              <a:gd name="connsiteY1" fmla="*/ 3472872 h 3546763"/>
              <a:gd name="connsiteX2" fmla="*/ 277091 w 3934726"/>
              <a:gd name="connsiteY2" fmla="*/ 3398981 h 3546763"/>
              <a:gd name="connsiteX3" fmla="*/ 258618 w 3934726"/>
              <a:gd name="connsiteY3" fmla="*/ 3371272 h 3546763"/>
              <a:gd name="connsiteX4" fmla="*/ 212436 w 3934726"/>
              <a:gd name="connsiteY4" fmla="*/ 3315854 h 3546763"/>
              <a:gd name="connsiteX5" fmla="*/ 175491 w 3934726"/>
              <a:gd name="connsiteY5" fmla="*/ 3232727 h 3546763"/>
              <a:gd name="connsiteX6" fmla="*/ 157018 w 3934726"/>
              <a:gd name="connsiteY6" fmla="*/ 3168072 h 3546763"/>
              <a:gd name="connsiteX7" fmla="*/ 138545 w 3934726"/>
              <a:gd name="connsiteY7" fmla="*/ 3140363 h 3546763"/>
              <a:gd name="connsiteX8" fmla="*/ 110836 w 3934726"/>
              <a:gd name="connsiteY8" fmla="*/ 3057236 h 3546763"/>
              <a:gd name="connsiteX9" fmla="*/ 92364 w 3934726"/>
              <a:gd name="connsiteY9" fmla="*/ 2983345 h 3546763"/>
              <a:gd name="connsiteX10" fmla="*/ 83127 w 3934726"/>
              <a:gd name="connsiteY10" fmla="*/ 2946400 h 3546763"/>
              <a:gd name="connsiteX11" fmla="*/ 55418 w 3934726"/>
              <a:gd name="connsiteY11" fmla="*/ 2844800 h 3546763"/>
              <a:gd name="connsiteX12" fmla="*/ 46182 w 3934726"/>
              <a:gd name="connsiteY12" fmla="*/ 2817091 h 3546763"/>
              <a:gd name="connsiteX13" fmla="*/ 36945 w 3934726"/>
              <a:gd name="connsiteY13" fmla="*/ 2770909 h 3546763"/>
              <a:gd name="connsiteX14" fmla="*/ 18473 w 3934726"/>
              <a:gd name="connsiteY14" fmla="*/ 2697018 h 3546763"/>
              <a:gd name="connsiteX15" fmla="*/ 0 w 3934726"/>
              <a:gd name="connsiteY15" fmla="*/ 2567709 h 3546763"/>
              <a:gd name="connsiteX16" fmla="*/ 18473 w 3934726"/>
              <a:gd name="connsiteY16" fmla="*/ 1727200 h 3546763"/>
              <a:gd name="connsiteX17" fmla="*/ 27709 w 3934726"/>
              <a:gd name="connsiteY17" fmla="*/ 1699491 h 3546763"/>
              <a:gd name="connsiteX18" fmla="*/ 46182 w 3934726"/>
              <a:gd name="connsiteY18" fmla="*/ 1625600 h 3546763"/>
              <a:gd name="connsiteX19" fmla="*/ 73891 w 3934726"/>
              <a:gd name="connsiteY19" fmla="*/ 1560945 h 3546763"/>
              <a:gd name="connsiteX20" fmla="*/ 92364 w 3934726"/>
              <a:gd name="connsiteY20" fmla="*/ 1468581 h 3546763"/>
              <a:gd name="connsiteX21" fmla="*/ 101600 w 3934726"/>
              <a:gd name="connsiteY21" fmla="*/ 1440872 h 3546763"/>
              <a:gd name="connsiteX22" fmla="*/ 129309 w 3934726"/>
              <a:gd name="connsiteY22" fmla="*/ 1357745 h 3546763"/>
              <a:gd name="connsiteX23" fmla="*/ 157018 w 3934726"/>
              <a:gd name="connsiteY23" fmla="*/ 1256145 h 3546763"/>
              <a:gd name="connsiteX24" fmla="*/ 166255 w 3934726"/>
              <a:gd name="connsiteY24" fmla="*/ 1219200 h 3546763"/>
              <a:gd name="connsiteX25" fmla="*/ 212436 w 3934726"/>
              <a:gd name="connsiteY25" fmla="*/ 1136072 h 3546763"/>
              <a:gd name="connsiteX26" fmla="*/ 240145 w 3934726"/>
              <a:gd name="connsiteY26" fmla="*/ 1080654 h 3546763"/>
              <a:gd name="connsiteX27" fmla="*/ 249382 w 3934726"/>
              <a:gd name="connsiteY27" fmla="*/ 1043709 h 3546763"/>
              <a:gd name="connsiteX28" fmla="*/ 286327 w 3934726"/>
              <a:gd name="connsiteY28" fmla="*/ 988291 h 3546763"/>
              <a:gd name="connsiteX29" fmla="*/ 332509 w 3934726"/>
              <a:gd name="connsiteY29" fmla="*/ 923636 h 3546763"/>
              <a:gd name="connsiteX30" fmla="*/ 369455 w 3934726"/>
              <a:gd name="connsiteY30" fmla="*/ 840509 h 3546763"/>
              <a:gd name="connsiteX31" fmla="*/ 406400 w 3934726"/>
              <a:gd name="connsiteY31" fmla="*/ 794327 h 3546763"/>
              <a:gd name="connsiteX32" fmla="*/ 424873 w 3934726"/>
              <a:gd name="connsiteY32" fmla="*/ 766618 h 3546763"/>
              <a:gd name="connsiteX33" fmla="*/ 452582 w 3934726"/>
              <a:gd name="connsiteY33" fmla="*/ 738909 h 3546763"/>
              <a:gd name="connsiteX34" fmla="*/ 471055 w 3934726"/>
              <a:gd name="connsiteY34" fmla="*/ 701963 h 3546763"/>
              <a:gd name="connsiteX35" fmla="*/ 544945 w 3934726"/>
              <a:gd name="connsiteY35" fmla="*/ 609600 h 3546763"/>
              <a:gd name="connsiteX36" fmla="*/ 655782 w 3934726"/>
              <a:gd name="connsiteY36" fmla="*/ 517236 h 3546763"/>
              <a:gd name="connsiteX37" fmla="*/ 711200 w 3934726"/>
              <a:gd name="connsiteY37" fmla="*/ 480291 h 3546763"/>
              <a:gd name="connsiteX38" fmla="*/ 748145 w 3934726"/>
              <a:gd name="connsiteY38" fmla="*/ 461818 h 3546763"/>
              <a:gd name="connsiteX39" fmla="*/ 831273 w 3934726"/>
              <a:gd name="connsiteY39" fmla="*/ 424872 h 3546763"/>
              <a:gd name="connsiteX40" fmla="*/ 858982 w 3934726"/>
              <a:gd name="connsiteY40" fmla="*/ 397163 h 3546763"/>
              <a:gd name="connsiteX41" fmla="*/ 923636 w 3934726"/>
              <a:gd name="connsiteY41" fmla="*/ 378691 h 3546763"/>
              <a:gd name="connsiteX42" fmla="*/ 960582 w 3934726"/>
              <a:gd name="connsiteY42" fmla="*/ 360218 h 3546763"/>
              <a:gd name="connsiteX43" fmla="*/ 1043709 w 3934726"/>
              <a:gd name="connsiteY43" fmla="*/ 378691 h 3546763"/>
              <a:gd name="connsiteX44" fmla="*/ 1089891 w 3934726"/>
              <a:gd name="connsiteY44" fmla="*/ 387927 h 3546763"/>
              <a:gd name="connsiteX45" fmla="*/ 1209964 w 3934726"/>
              <a:gd name="connsiteY45" fmla="*/ 424872 h 3546763"/>
              <a:gd name="connsiteX46" fmla="*/ 1311564 w 3934726"/>
              <a:gd name="connsiteY46" fmla="*/ 443345 h 3546763"/>
              <a:gd name="connsiteX47" fmla="*/ 1413164 w 3934726"/>
              <a:gd name="connsiteY47" fmla="*/ 480291 h 3546763"/>
              <a:gd name="connsiteX48" fmla="*/ 1505527 w 3934726"/>
              <a:gd name="connsiteY48" fmla="*/ 498763 h 3546763"/>
              <a:gd name="connsiteX49" fmla="*/ 1542473 w 3934726"/>
              <a:gd name="connsiteY49" fmla="*/ 517236 h 3546763"/>
              <a:gd name="connsiteX50" fmla="*/ 1588655 w 3934726"/>
              <a:gd name="connsiteY50" fmla="*/ 526472 h 3546763"/>
              <a:gd name="connsiteX51" fmla="*/ 1616364 w 3934726"/>
              <a:gd name="connsiteY51" fmla="*/ 535709 h 3546763"/>
              <a:gd name="connsiteX52" fmla="*/ 1653309 w 3934726"/>
              <a:gd name="connsiteY52" fmla="*/ 544945 h 3546763"/>
              <a:gd name="connsiteX53" fmla="*/ 1764145 w 3934726"/>
              <a:gd name="connsiteY53" fmla="*/ 581891 h 3546763"/>
              <a:gd name="connsiteX54" fmla="*/ 1856509 w 3934726"/>
              <a:gd name="connsiteY54" fmla="*/ 618836 h 3546763"/>
              <a:gd name="connsiteX55" fmla="*/ 1893455 w 3934726"/>
              <a:gd name="connsiteY55" fmla="*/ 637309 h 3546763"/>
              <a:gd name="connsiteX56" fmla="*/ 1930400 w 3934726"/>
              <a:gd name="connsiteY56" fmla="*/ 646545 h 3546763"/>
              <a:gd name="connsiteX57" fmla="*/ 1958109 w 3934726"/>
              <a:gd name="connsiteY57" fmla="*/ 655781 h 3546763"/>
              <a:gd name="connsiteX58" fmla="*/ 1985818 w 3934726"/>
              <a:gd name="connsiteY58" fmla="*/ 683491 h 3546763"/>
              <a:gd name="connsiteX59" fmla="*/ 2059709 w 3934726"/>
              <a:gd name="connsiteY59" fmla="*/ 701963 h 3546763"/>
              <a:gd name="connsiteX60" fmla="*/ 2133600 w 3934726"/>
              <a:gd name="connsiteY60" fmla="*/ 729672 h 3546763"/>
              <a:gd name="connsiteX61" fmla="*/ 2161309 w 3934726"/>
              <a:gd name="connsiteY61" fmla="*/ 738909 h 3546763"/>
              <a:gd name="connsiteX62" fmla="*/ 2235200 w 3934726"/>
              <a:gd name="connsiteY62" fmla="*/ 766618 h 3546763"/>
              <a:gd name="connsiteX63" fmla="*/ 2355273 w 3934726"/>
              <a:gd name="connsiteY63" fmla="*/ 775854 h 3546763"/>
              <a:gd name="connsiteX64" fmla="*/ 2475345 w 3934726"/>
              <a:gd name="connsiteY64" fmla="*/ 794327 h 3546763"/>
              <a:gd name="connsiteX65" fmla="*/ 2604655 w 3934726"/>
              <a:gd name="connsiteY65" fmla="*/ 803563 h 3546763"/>
              <a:gd name="connsiteX66" fmla="*/ 2715491 w 3934726"/>
              <a:gd name="connsiteY66" fmla="*/ 812800 h 3546763"/>
              <a:gd name="connsiteX67" fmla="*/ 2798618 w 3934726"/>
              <a:gd name="connsiteY67" fmla="*/ 803563 h 3546763"/>
              <a:gd name="connsiteX68" fmla="*/ 2890982 w 3934726"/>
              <a:gd name="connsiteY68" fmla="*/ 757381 h 3546763"/>
              <a:gd name="connsiteX69" fmla="*/ 2955636 w 3934726"/>
              <a:gd name="connsiteY69" fmla="*/ 711200 h 3546763"/>
              <a:gd name="connsiteX70" fmla="*/ 3057236 w 3934726"/>
              <a:gd name="connsiteY70" fmla="*/ 665018 h 3546763"/>
              <a:gd name="connsiteX71" fmla="*/ 3121891 w 3934726"/>
              <a:gd name="connsiteY71" fmla="*/ 618836 h 3546763"/>
              <a:gd name="connsiteX72" fmla="*/ 3232727 w 3934726"/>
              <a:gd name="connsiteY72" fmla="*/ 554181 h 3546763"/>
              <a:gd name="connsiteX73" fmla="*/ 3269673 w 3934726"/>
              <a:gd name="connsiteY73" fmla="*/ 535709 h 3546763"/>
              <a:gd name="connsiteX74" fmla="*/ 3325091 w 3934726"/>
              <a:gd name="connsiteY74" fmla="*/ 489527 h 3546763"/>
              <a:gd name="connsiteX75" fmla="*/ 3371273 w 3934726"/>
              <a:gd name="connsiteY75" fmla="*/ 461818 h 3546763"/>
              <a:gd name="connsiteX76" fmla="*/ 3445164 w 3934726"/>
              <a:gd name="connsiteY76" fmla="*/ 424872 h 3546763"/>
              <a:gd name="connsiteX77" fmla="*/ 3482109 w 3934726"/>
              <a:gd name="connsiteY77" fmla="*/ 387927 h 3546763"/>
              <a:gd name="connsiteX78" fmla="*/ 3509818 w 3934726"/>
              <a:gd name="connsiteY78" fmla="*/ 369454 h 3546763"/>
              <a:gd name="connsiteX79" fmla="*/ 3565236 w 3934726"/>
              <a:gd name="connsiteY79" fmla="*/ 314036 h 3546763"/>
              <a:gd name="connsiteX80" fmla="*/ 3602182 w 3934726"/>
              <a:gd name="connsiteY80" fmla="*/ 295563 h 3546763"/>
              <a:gd name="connsiteX81" fmla="*/ 3703782 w 3934726"/>
              <a:gd name="connsiteY81" fmla="*/ 212436 h 3546763"/>
              <a:gd name="connsiteX82" fmla="*/ 3731491 w 3934726"/>
              <a:gd name="connsiteY82" fmla="*/ 175491 h 3546763"/>
              <a:gd name="connsiteX83" fmla="*/ 3759200 w 3934726"/>
              <a:gd name="connsiteY83" fmla="*/ 157018 h 3546763"/>
              <a:gd name="connsiteX84" fmla="*/ 3814618 w 3934726"/>
              <a:gd name="connsiteY84" fmla="*/ 101600 h 3546763"/>
              <a:gd name="connsiteX85" fmla="*/ 3842327 w 3934726"/>
              <a:gd name="connsiteY85" fmla="*/ 73891 h 3546763"/>
              <a:gd name="connsiteX86" fmla="*/ 3870036 w 3934726"/>
              <a:gd name="connsiteY86" fmla="*/ 46181 h 3546763"/>
              <a:gd name="connsiteX87" fmla="*/ 3906982 w 3934726"/>
              <a:gd name="connsiteY87" fmla="*/ 36945 h 3546763"/>
              <a:gd name="connsiteX88" fmla="*/ 3934691 w 3934726"/>
              <a:gd name="connsiteY88" fmla="*/ 0 h 354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934726" h="3546763">
                <a:moveTo>
                  <a:pt x="498764" y="3546763"/>
                </a:moveTo>
                <a:cubicBezTo>
                  <a:pt x="409327" y="3510990"/>
                  <a:pt x="493086" y="3549134"/>
                  <a:pt x="378691" y="3472872"/>
                </a:cubicBezTo>
                <a:cubicBezTo>
                  <a:pt x="349787" y="3453603"/>
                  <a:pt x="302501" y="3424391"/>
                  <a:pt x="277091" y="3398981"/>
                </a:cubicBezTo>
                <a:cubicBezTo>
                  <a:pt x="269242" y="3391132"/>
                  <a:pt x="265725" y="3379800"/>
                  <a:pt x="258618" y="3371272"/>
                </a:cubicBezTo>
                <a:cubicBezTo>
                  <a:pt x="223888" y="3329596"/>
                  <a:pt x="237451" y="3359631"/>
                  <a:pt x="212436" y="3315854"/>
                </a:cubicBezTo>
                <a:cubicBezTo>
                  <a:pt x="199563" y="3293327"/>
                  <a:pt x="183406" y="3256474"/>
                  <a:pt x="175491" y="3232727"/>
                </a:cubicBezTo>
                <a:cubicBezTo>
                  <a:pt x="169569" y="3214962"/>
                  <a:pt x="165917" y="3185869"/>
                  <a:pt x="157018" y="3168072"/>
                </a:cubicBezTo>
                <a:cubicBezTo>
                  <a:pt x="152053" y="3158143"/>
                  <a:pt x="144703" y="3149599"/>
                  <a:pt x="138545" y="3140363"/>
                </a:cubicBezTo>
                <a:cubicBezTo>
                  <a:pt x="112075" y="3008008"/>
                  <a:pt x="149077" y="3171959"/>
                  <a:pt x="110836" y="3057236"/>
                </a:cubicBezTo>
                <a:cubicBezTo>
                  <a:pt x="102808" y="3033151"/>
                  <a:pt x="98522" y="3007975"/>
                  <a:pt x="92364" y="2983345"/>
                </a:cubicBezTo>
                <a:lnTo>
                  <a:pt x="83127" y="2946400"/>
                </a:lnTo>
                <a:cubicBezTo>
                  <a:pt x="71557" y="2900123"/>
                  <a:pt x="71901" y="2899742"/>
                  <a:pt x="55418" y="2844800"/>
                </a:cubicBezTo>
                <a:cubicBezTo>
                  <a:pt x="52620" y="2835475"/>
                  <a:pt x="48543" y="2826536"/>
                  <a:pt x="46182" y="2817091"/>
                </a:cubicBezTo>
                <a:cubicBezTo>
                  <a:pt x="42374" y="2801861"/>
                  <a:pt x="40753" y="2786139"/>
                  <a:pt x="36945" y="2770909"/>
                </a:cubicBezTo>
                <a:cubicBezTo>
                  <a:pt x="20609" y="2705566"/>
                  <a:pt x="33062" y="2789415"/>
                  <a:pt x="18473" y="2697018"/>
                </a:cubicBezTo>
                <a:cubicBezTo>
                  <a:pt x="11682" y="2654010"/>
                  <a:pt x="0" y="2567709"/>
                  <a:pt x="0" y="2567709"/>
                </a:cubicBezTo>
                <a:cubicBezTo>
                  <a:pt x="6158" y="2287539"/>
                  <a:pt x="9534" y="2007295"/>
                  <a:pt x="18473" y="1727200"/>
                </a:cubicBezTo>
                <a:cubicBezTo>
                  <a:pt x="18784" y="1717469"/>
                  <a:pt x="25348" y="1708936"/>
                  <a:pt x="27709" y="1699491"/>
                </a:cubicBezTo>
                <a:cubicBezTo>
                  <a:pt x="38655" y="1655707"/>
                  <a:pt x="32104" y="1660794"/>
                  <a:pt x="46182" y="1625600"/>
                </a:cubicBezTo>
                <a:cubicBezTo>
                  <a:pt x="54890" y="1603830"/>
                  <a:pt x="65878" y="1582981"/>
                  <a:pt x="73891" y="1560945"/>
                </a:cubicBezTo>
                <a:cubicBezTo>
                  <a:pt x="84405" y="1532032"/>
                  <a:pt x="85856" y="1497866"/>
                  <a:pt x="92364" y="1468581"/>
                </a:cubicBezTo>
                <a:cubicBezTo>
                  <a:pt x="94476" y="1459077"/>
                  <a:pt x="99239" y="1450317"/>
                  <a:pt x="101600" y="1440872"/>
                </a:cubicBezTo>
                <a:cubicBezTo>
                  <a:pt x="119504" y="1369254"/>
                  <a:pt x="98581" y="1419201"/>
                  <a:pt x="129309" y="1357745"/>
                </a:cubicBezTo>
                <a:cubicBezTo>
                  <a:pt x="146056" y="1257257"/>
                  <a:pt x="127353" y="1345137"/>
                  <a:pt x="157018" y="1256145"/>
                </a:cubicBezTo>
                <a:cubicBezTo>
                  <a:pt x="161032" y="1244102"/>
                  <a:pt x="161798" y="1231086"/>
                  <a:pt x="166255" y="1219200"/>
                </a:cubicBezTo>
                <a:cubicBezTo>
                  <a:pt x="179601" y="1183612"/>
                  <a:pt x="194795" y="1171354"/>
                  <a:pt x="212436" y="1136072"/>
                </a:cubicBezTo>
                <a:cubicBezTo>
                  <a:pt x="250678" y="1059589"/>
                  <a:pt x="187205" y="1160067"/>
                  <a:pt x="240145" y="1080654"/>
                </a:cubicBezTo>
                <a:cubicBezTo>
                  <a:pt x="243224" y="1068339"/>
                  <a:pt x="243705" y="1055063"/>
                  <a:pt x="249382" y="1043709"/>
                </a:cubicBezTo>
                <a:cubicBezTo>
                  <a:pt x="259311" y="1023852"/>
                  <a:pt x="273006" y="1006052"/>
                  <a:pt x="286327" y="988291"/>
                </a:cubicBezTo>
                <a:cubicBezTo>
                  <a:pt x="320696" y="942464"/>
                  <a:pt x="305497" y="964154"/>
                  <a:pt x="332509" y="923636"/>
                </a:cubicBezTo>
                <a:cubicBezTo>
                  <a:pt x="343742" y="889935"/>
                  <a:pt x="347008" y="875783"/>
                  <a:pt x="369455" y="840509"/>
                </a:cubicBezTo>
                <a:cubicBezTo>
                  <a:pt x="380039" y="823877"/>
                  <a:pt x="394572" y="810098"/>
                  <a:pt x="406400" y="794327"/>
                </a:cubicBezTo>
                <a:cubicBezTo>
                  <a:pt x="413060" y="785446"/>
                  <a:pt x="417766" y="775146"/>
                  <a:pt x="424873" y="766618"/>
                </a:cubicBezTo>
                <a:cubicBezTo>
                  <a:pt x="433235" y="756583"/>
                  <a:pt x="444990" y="749538"/>
                  <a:pt x="452582" y="738909"/>
                </a:cubicBezTo>
                <a:cubicBezTo>
                  <a:pt x="460585" y="727705"/>
                  <a:pt x="463052" y="713167"/>
                  <a:pt x="471055" y="701963"/>
                </a:cubicBezTo>
                <a:cubicBezTo>
                  <a:pt x="493972" y="669880"/>
                  <a:pt x="517065" y="637479"/>
                  <a:pt x="544945" y="609600"/>
                </a:cubicBezTo>
                <a:cubicBezTo>
                  <a:pt x="585885" y="568661"/>
                  <a:pt x="593497" y="558759"/>
                  <a:pt x="655782" y="517236"/>
                </a:cubicBezTo>
                <a:cubicBezTo>
                  <a:pt x="674255" y="504921"/>
                  <a:pt x="691343" y="490220"/>
                  <a:pt x="711200" y="480291"/>
                </a:cubicBezTo>
                <a:cubicBezTo>
                  <a:pt x="723515" y="474133"/>
                  <a:pt x="736109" y="468505"/>
                  <a:pt x="748145" y="461818"/>
                </a:cubicBezTo>
                <a:cubicBezTo>
                  <a:pt x="813512" y="425503"/>
                  <a:pt x="771042" y="439931"/>
                  <a:pt x="831273" y="424872"/>
                </a:cubicBezTo>
                <a:cubicBezTo>
                  <a:pt x="840509" y="415636"/>
                  <a:pt x="848114" y="404409"/>
                  <a:pt x="858982" y="397163"/>
                </a:cubicBezTo>
                <a:cubicBezTo>
                  <a:pt x="866932" y="391863"/>
                  <a:pt x="918710" y="379922"/>
                  <a:pt x="923636" y="378691"/>
                </a:cubicBezTo>
                <a:cubicBezTo>
                  <a:pt x="935951" y="372533"/>
                  <a:pt x="946881" y="361588"/>
                  <a:pt x="960582" y="360218"/>
                </a:cubicBezTo>
                <a:cubicBezTo>
                  <a:pt x="996896" y="356586"/>
                  <a:pt x="1013158" y="371053"/>
                  <a:pt x="1043709" y="378691"/>
                </a:cubicBezTo>
                <a:cubicBezTo>
                  <a:pt x="1058939" y="382499"/>
                  <a:pt x="1074745" y="383796"/>
                  <a:pt x="1089891" y="387927"/>
                </a:cubicBezTo>
                <a:cubicBezTo>
                  <a:pt x="1257302" y="433584"/>
                  <a:pt x="1022148" y="377918"/>
                  <a:pt x="1209964" y="424872"/>
                </a:cubicBezTo>
                <a:cubicBezTo>
                  <a:pt x="1235800" y="431331"/>
                  <a:pt x="1286839" y="439224"/>
                  <a:pt x="1311564" y="443345"/>
                </a:cubicBezTo>
                <a:cubicBezTo>
                  <a:pt x="1369503" y="468176"/>
                  <a:pt x="1363424" y="469632"/>
                  <a:pt x="1413164" y="480291"/>
                </a:cubicBezTo>
                <a:cubicBezTo>
                  <a:pt x="1443864" y="486870"/>
                  <a:pt x="1505527" y="498763"/>
                  <a:pt x="1505527" y="498763"/>
                </a:cubicBezTo>
                <a:cubicBezTo>
                  <a:pt x="1517842" y="504921"/>
                  <a:pt x="1529411" y="512882"/>
                  <a:pt x="1542473" y="517236"/>
                </a:cubicBezTo>
                <a:cubicBezTo>
                  <a:pt x="1557366" y="522200"/>
                  <a:pt x="1573425" y="522664"/>
                  <a:pt x="1588655" y="526472"/>
                </a:cubicBezTo>
                <a:cubicBezTo>
                  <a:pt x="1598100" y="528833"/>
                  <a:pt x="1607003" y="533034"/>
                  <a:pt x="1616364" y="535709"/>
                </a:cubicBezTo>
                <a:cubicBezTo>
                  <a:pt x="1628570" y="539196"/>
                  <a:pt x="1640994" y="541866"/>
                  <a:pt x="1653309" y="544945"/>
                </a:cubicBezTo>
                <a:cubicBezTo>
                  <a:pt x="1748450" y="592515"/>
                  <a:pt x="1611464" y="527362"/>
                  <a:pt x="1764145" y="581891"/>
                </a:cubicBezTo>
                <a:cubicBezTo>
                  <a:pt x="1919935" y="637530"/>
                  <a:pt x="1744816" y="590913"/>
                  <a:pt x="1856509" y="618836"/>
                </a:cubicBezTo>
                <a:cubicBezTo>
                  <a:pt x="1868824" y="624994"/>
                  <a:pt x="1880563" y="632474"/>
                  <a:pt x="1893455" y="637309"/>
                </a:cubicBezTo>
                <a:cubicBezTo>
                  <a:pt x="1905341" y="641766"/>
                  <a:pt x="1918194" y="643058"/>
                  <a:pt x="1930400" y="646545"/>
                </a:cubicBezTo>
                <a:cubicBezTo>
                  <a:pt x="1939761" y="649220"/>
                  <a:pt x="1948873" y="652702"/>
                  <a:pt x="1958109" y="655781"/>
                </a:cubicBezTo>
                <a:cubicBezTo>
                  <a:pt x="1967345" y="665018"/>
                  <a:pt x="1973926" y="678086"/>
                  <a:pt x="1985818" y="683491"/>
                </a:cubicBezTo>
                <a:cubicBezTo>
                  <a:pt x="2008931" y="693997"/>
                  <a:pt x="2035624" y="693934"/>
                  <a:pt x="2059709" y="701963"/>
                </a:cubicBezTo>
                <a:cubicBezTo>
                  <a:pt x="2122603" y="722929"/>
                  <a:pt x="2045245" y="696539"/>
                  <a:pt x="2133600" y="729672"/>
                </a:cubicBezTo>
                <a:cubicBezTo>
                  <a:pt x="2142716" y="733091"/>
                  <a:pt x="2152159" y="735582"/>
                  <a:pt x="2161309" y="738909"/>
                </a:cubicBezTo>
                <a:cubicBezTo>
                  <a:pt x="2186030" y="747899"/>
                  <a:pt x="2209359" y="761696"/>
                  <a:pt x="2235200" y="766618"/>
                </a:cubicBezTo>
                <a:cubicBezTo>
                  <a:pt x="2274634" y="774129"/>
                  <a:pt x="2315249" y="772775"/>
                  <a:pt x="2355273" y="775854"/>
                </a:cubicBezTo>
                <a:cubicBezTo>
                  <a:pt x="2384465" y="780720"/>
                  <a:pt x="2447601" y="791685"/>
                  <a:pt x="2475345" y="794327"/>
                </a:cubicBezTo>
                <a:cubicBezTo>
                  <a:pt x="2518364" y="798424"/>
                  <a:pt x="2561569" y="800249"/>
                  <a:pt x="2604655" y="803563"/>
                </a:cubicBezTo>
                <a:lnTo>
                  <a:pt x="2715491" y="812800"/>
                </a:lnTo>
                <a:cubicBezTo>
                  <a:pt x="2743200" y="809721"/>
                  <a:pt x="2772033" y="811959"/>
                  <a:pt x="2798618" y="803563"/>
                </a:cubicBezTo>
                <a:cubicBezTo>
                  <a:pt x="2831442" y="793197"/>
                  <a:pt x="2863444" y="778034"/>
                  <a:pt x="2890982" y="757381"/>
                </a:cubicBezTo>
                <a:cubicBezTo>
                  <a:pt x="2899355" y="751101"/>
                  <a:pt x="2942126" y="717955"/>
                  <a:pt x="2955636" y="711200"/>
                </a:cubicBezTo>
                <a:cubicBezTo>
                  <a:pt x="3021238" y="678399"/>
                  <a:pt x="2986684" y="708434"/>
                  <a:pt x="3057236" y="665018"/>
                </a:cubicBezTo>
                <a:cubicBezTo>
                  <a:pt x="3079792" y="651137"/>
                  <a:pt x="3099498" y="632979"/>
                  <a:pt x="3121891" y="618836"/>
                </a:cubicBezTo>
                <a:cubicBezTo>
                  <a:pt x="3158054" y="595996"/>
                  <a:pt x="3194470" y="573308"/>
                  <a:pt x="3232727" y="554181"/>
                </a:cubicBezTo>
                <a:cubicBezTo>
                  <a:pt x="3245042" y="548024"/>
                  <a:pt x="3257718" y="542540"/>
                  <a:pt x="3269673" y="535709"/>
                </a:cubicBezTo>
                <a:cubicBezTo>
                  <a:pt x="3329977" y="501250"/>
                  <a:pt x="3263967" y="535370"/>
                  <a:pt x="3325091" y="489527"/>
                </a:cubicBezTo>
                <a:cubicBezTo>
                  <a:pt x="3339453" y="478756"/>
                  <a:pt x="3356049" y="471333"/>
                  <a:pt x="3371273" y="461818"/>
                </a:cubicBezTo>
                <a:cubicBezTo>
                  <a:pt x="3420465" y="431073"/>
                  <a:pt x="3377193" y="452061"/>
                  <a:pt x="3445164" y="424872"/>
                </a:cubicBezTo>
                <a:cubicBezTo>
                  <a:pt x="3457479" y="412557"/>
                  <a:pt x="3468886" y="399261"/>
                  <a:pt x="3482109" y="387927"/>
                </a:cubicBezTo>
                <a:cubicBezTo>
                  <a:pt x="3490537" y="380703"/>
                  <a:pt x="3501521" y="376829"/>
                  <a:pt x="3509818" y="369454"/>
                </a:cubicBezTo>
                <a:cubicBezTo>
                  <a:pt x="3529344" y="352098"/>
                  <a:pt x="3541870" y="325719"/>
                  <a:pt x="3565236" y="314036"/>
                </a:cubicBezTo>
                <a:cubicBezTo>
                  <a:pt x="3577551" y="307878"/>
                  <a:pt x="3591525" y="304282"/>
                  <a:pt x="3602182" y="295563"/>
                </a:cubicBezTo>
                <a:cubicBezTo>
                  <a:pt x="3719082" y="199918"/>
                  <a:pt x="3620371" y="254141"/>
                  <a:pt x="3703782" y="212436"/>
                </a:cubicBezTo>
                <a:cubicBezTo>
                  <a:pt x="3713018" y="200121"/>
                  <a:pt x="3720606" y="186376"/>
                  <a:pt x="3731491" y="175491"/>
                </a:cubicBezTo>
                <a:cubicBezTo>
                  <a:pt x="3739340" y="167642"/>
                  <a:pt x="3750903" y="164393"/>
                  <a:pt x="3759200" y="157018"/>
                </a:cubicBezTo>
                <a:cubicBezTo>
                  <a:pt x="3778726" y="139662"/>
                  <a:pt x="3796145" y="120073"/>
                  <a:pt x="3814618" y="101600"/>
                </a:cubicBezTo>
                <a:lnTo>
                  <a:pt x="3842327" y="73891"/>
                </a:lnTo>
                <a:cubicBezTo>
                  <a:pt x="3851563" y="64654"/>
                  <a:pt x="3857364" y="49349"/>
                  <a:pt x="3870036" y="46181"/>
                </a:cubicBezTo>
                <a:lnTo>
                  <a:pt x="3906982" y="36945"/>
                </a:lnTo>
                <a:cubicBezTo>
                  <a:pt x="3936868" y="7059"/>
                  <a:pt x="3934691" y="22298"/>
                  <a:pt x="3934691" y="0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685309" y="3325091"/>
            <a:ext cx="230909" cy="230909"/>
          </a:xfrm>
          <a:custGeom>
            <a:avLst/>
            <a:gdLst>
              <a:gd name="connsiteX0" fmla="*/ 0 w 230909"/>
              <a:gd name="connsiteY0" fmla="*/ 0 h 230909"/>
              <a:gd name="connsiteX1" fmla="*/ 46182 w 230909"/>
              <a:gd name="connsiteY1" fmla="*/ 27709 h 230909"/>
              <a:gd name="connsiteX2" fmla="*/ 73891 w 230909"/>
              <a:gd name="connsiteY2" fmla="*/ 36945 h 230909"/>
              <a:gd name="connsiteX3" fmla="*/ 92364 w 230909"/>
              <a:gd name="connsiteY3" fmla="*/ 64654 h 230909"/>
              <a:gd name="connsiteX4" fmla="*/ 147782 w 230909"/>
              <a:gd name="connsiteY4" fmla="*/ 101600 h 230909"/>
              <a:gd name="connsiteX5" fmla="*/ 157018 w 230909"/>
              <a:gd name="connsiteY5" fmla="*/ 129309 h 230909"/>
              <a:gd name="connsiteX6" fmla="*/ 184727 w 230909"/>
              <a:gd name="connsiteY6" fmla="*/ 147782 h 230909"/>
              <a:gd name="connsiteX7" fmla="*/ 203200 w 230909"/>
              <a:gd name="connsiteY7" fmla="*/ 175491 h 230909"/>
              <a:gd name="connsiteX8" fmla="*/ 230909 w 230909"/>
              <a:gd name="connsiteY8" fmla="*/ 230909 h 23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909" h="230909">
                <a:moveTo>
                  <a:pt x="0" y="0"/>
                </a:moveTo>
                <a:cubicBezTo>
                  <a:pt x="15394" y="9236"/>
                  <a:pt x="30125" y="19681"/>
                  <a:pt x="46182" y="27709"/>
                </a:cubicBezTo>
                <a:cubicBezTo>
                  <a:pt x="54890" y="32063"/>
                  <a:pt x="66288" y="30863"/>
                  <a:pt x="73891" y="36945"/>
                </a:cubicBezTo>
                <a:cubicBezTo>
                  <a:pt x="82559" y="43880"/>
                  <a:pt x="85258" y="56126"/>
                  <a:pt x="92364" y="64654"/>
                </a:cubicBezTo>
                <a:cubicBezTo>
                  <a:pt x="118975" y="96588"/>
                  <a:pt x="113630" y="90216"/>
                  <a:pt x="147782" y="101600"/>
                </a:cubicBezTo>
                <a:cubicBezTo>
                  <a:pt x="150861" y="110836"/>
                  <a:pt x="150936" y="121706"/>
                  <a:pt x="157018" y="129309"/>
                </a:cubicBezTo>
                <a:cubicBezTo>
                  <a:pt x="163953" y="137977"/>
                  <a:pt x="176878" y="139933"/>
                  <a:pt x="184727" y="147782"/>
                </a:cubicBezTo>
                <a:cubicBezTo>
                  <a:pt x="192576" y="155631"/>
                  <a:pt x="197042" y="166255"/>
                  <a:pt x="203200" y="175491"/>
                </a:cubicBezTo>
                <a:cubicBezTo>
                  <a:pt x="213786" y="228424"/>
                  <a:pt x="198394" y="214653"/>
                  <a:pt x="230909" y="230909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897745" y="3315855"/>
            <a:ext cx="138546" cy="193963"/>
          </a:xfrm>
          <a:custGeom>
            <a:avLst/>
            <a:gdLst>
              <a:gd name="connsiteX0" fmla="*/ 0 w 138546"/>
              <a:gd name="connsiteY0" fmla="*/ 193963 h 193963"/>
              <a:gd name="connsiteX1" fmla="*/ 36946 w 138546"/>
              <a:gd name="connsiteY1" fmla="*/ 147781 h 193963"/>
              <a:gd name="connsiteX2" fmla="*/ 46182 w 138546"/>
              <a:gd name="connsiteY2" fmla="*/ 120072 h 193963"/>
              <a:gd name="connsiteX3" fmla="*/ 92364 w 138546"/>
              <a:gd name="connsiteY3" fmla="*/ 55418 h 193963"/>
              <a:gd name="connsiteX4" fmla="*/ 101600 w 138546"/>
              <a:gd name="connsiteY4" fmla="*/ 27709 h 193963"/>
              <a:gd name="connsiteX5" fmla="*/ 129310 w 138546"/>
              <a:gd name="connsiteY5" fmla="*/ 9236 h 193963"/>
              <a:gd name="connsiteX6" fmla="*/ 138546 w 138546"/>
              <a:gd name="connsiteY6" fmla="*/ 0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546" h="193963">
                <a:moveTo>
                  <a:pt x="0" y="193963"/>
                </a:moveTo>
                <a:cubicBezTo>
                  <a:pt x="12315" y="178569"/>
                  <a:pt x="26498" y="164498"/>
                  <a:pt x="36946" y="147781"/>
                </a:cubicBezTo>
                <a:cubicBezTo>
                  <a:pt x="42106" y="139525"/>
                  <a:pt x="41828" y="128780"/>
                  <a:pt x="46182" y="120072"/>
                </a:cubicBezTo>
                <a:cubicBezTo>
                  <a:pt x="52934" y="106567"/>
                  <a:pt x="86089" y="63784"/>
                  <a:pt x="92364" y="55418"/>
                </a:cubicBezTo>
                <a:cubicBezTo>
                  <a:pt x="95443" y="46182"/>
                  <a:pt x="95518" y="35311"/>
                  <a:pt x="101600" y="27709"/>
                </a:cubicBezTo>
                <a:cubicBezTo>
                  <a:pt x="108535" y="19041"/>
                  <a:pt x="120429" y="15897"/>
                  <a:pt x="129310" y="9236"/>
                </a:cubicBezTo>
                <a:cubicBezTo>
                  <a:pt x="132793" y="6624"/>
                  <a:pt x="135467" y="3079"/>
                  <a:pt x="138546" y="0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573815" y="1182255"/>
            <a:ext cx="5422403" cy="3537527"/>
          </a:xfrm>
          <a:custGeom>
            <a:avLst/>
            <a:gdLst>
              <a:gd name="connsiteX0" fmla="*/ 5422403 w 5422403"/>
              <a:gd name="connsiteY0" fmla="*/ 0 h 3537527"/>
              <a:gd name="connsiteX1" fmla="*/ 5413167 w 5422403"/>
              <a:gd name="connsiteY1" fmla="*/ 110836 h 3537527"/>
              <a:gd name="connsiteX2" fmla="*/ 5385458 w 5422403"/>
              <a:gd name="connsiteY2" fmla="*/ 138545 h 3537527"/>
              <a:gd name="connsiteX3" fmla="*/ 5357749 w 5422403"/>
              <a:gd name="connsiteY3" fmla="*/ 175490 h 3537527"/>
              <a:gd name="connsiteX4" fmla="*/ 5191494 w 5422403"/>
              <a:gd name="connsiteY4" fmla="*/ 323272 h 3537527"/>
              <a:gd name="connsiteX5" fmla="*/ 5099130 w 5422403"/>
              <a:gd name="connsiteY5" fmla="*/ 369454 h 3537527"/>
              <a:gd name="connsiteX6" fmla="*/ 5043712 w 5422403"/>
              <a:gd name="connsiteY6" fmla="*/ 397163 h 3537527"/>
              <a:gd name="connsiteX7" fmla="*/ 4932876 w 5422403"/>
              <a:gd name="connsiteY7" fmla="*/ 443345 h 3537527"/>
              <a:gd name="connsiteX8" fmla="*/ 4868221 w 5422403"/>
              <a:gd name="connsiteY8" fmla="*/ 461818 h 3537527"/>
              <a:gd name="connsiteX9" fmla="*/ 4803567 w 5422403"/>
              <a:gd name="connsiteY9" fmla="*/ 498763 h 3537527"/>
              <a:gd name="connsiteX10" fmla="*/ 4748149 w 5422403"/>
              <a:gd name="connsiteY10" fmla="*/ 508000 h 3537527"/>
              <a:gd name="connsiteX11" fmla="*/ 4535712 w 5422403"/>
              <a:gd name="connsiteY11" fmla="*/ 544945 h 3537527"/>
              <a:gd name="connsiteX12" fmla="*/ 4461821 w 5422403"/>
              <a:gd name="connsiteY12" fmla="*/ 563418 h 3537527"/>
              <a:gd name="connsiteX13" fmla="*/ 4397167 w 5422403"/>
              <a:gd name="connsiteY13" fmla="*/ 581890 h 3537527"/>
              <a:gd name="connsiteX14" fmla="*/ 4369458 w 5422403"/>
              <a:gd name="connsiteY14" fmla="*/ 591127 h 3537527"/>
              <a:gd name="connsiteX15" fmla="*/ 4323276 w 5422403"/>
              <a:gd name="connsiteY15" fmla="*/ 600363 h 3537527"/>
              <a:gd name="connsiteX16" fmla="*/ 4295567 w 5422403"/>
              <a:gd name="connsiteY16" fmla="*/ 609600 h 3537527"/>
              <a:gd name="connsiteX17" fmla="*/ 4258621 w 5422403"/>
              <a:gd name="connsiteY17" fmla="*/ 618836 h 3537527"/>
              <a:gd name="connsiteX18" fmla="*/ 4166258 w 5422403"/>
              <a:gd name="connsiteY18" fmla="*/ 655781 h 3537527"/>
              <a:gd name="connsiteX19" fmla="*/ 4138549 w 5422403"/>
              <a:gd name="connsiteY19" fmla="*/ 665018 h 3537527"/>
              <a:gd name="connsiteX20" fmla="*/ 4073894 w 5422403"/>
              <a:gd name="connsiteY20" fmla="*/ 692727 h 3537527"/>
              <a:gd name="connsiteX21" fmla="*/ 4018476 w 5422403"/>
              <a:gd name="connsiteY21" fmla="*/ 738909 h 3537527"/>
              <a:gd name="connsiteX22" fmla="*/ 3935349 w 5422403"/>
              <a:gd name="connsiteY22" fmla="*/ 812800 h 3537527"/>
              <a:gd name="connsiteX23" fmla="*/ 3889167 w 5422403"/>
              <a:gd name="connsiteY23" fmla="*/ 868218 h 3537527"/>
              <a:gd name="connsiteX24" fmla="*/ 3833749 w 5422403"/>
              <a:gd name="connsiteY24" fmla="*/ 914400 h 3537527"/>
              <a:gd name="connsiteX25" fmla="*/ 3787567 w 5422403"/>
              <a:gd name="connsiteY25" fmla="*/ 997527 h 3537527"/>
              <a:gd name="connsiteX26" fmla="*/ 3759858 w 5422403"/>
              <a:gd name="connsiteY26" fmla="*/ 1025236 h 3537527"/>
              <a:gd name="connsiteX27" fmla="*/ 3732149 w 5422403"/>
              <a:gd name="connsiteY27" fmla="*/ 1062181 h 3537527"/>
              <a:gd name="connsiteX28" fmla="*/ 3658258 w 5422403"/>
              <a:gd name="connsiteY28" fmla="*/ 1136072 h 3537527"/>
              <a:gd name="connsiteX29" fmla="*/ 3575130 w 5422403"/>
              <a:gd name="connsiteY29" fmla="*/ 1228436 h 3537527"/>
              <a:gd name="connsiteX30" fmla="*/ 3547421 w 5422403"/>
              <a:gd name="connsiteY30" fmla="*/ 1256145 h 3537527"/>
              <a:gd name="connsiteX31" fmla="*/ 3492003 w 5422403"/>
              <a:gd name="connsiteY31" fmla="*/ 1311563 h 3537527"/>
              <a:gd name="connsiteX32" fmla="*/ 3427349 w 5422403"/>
              <a:gd name="connsiteY32" fmla="*/ 1376218 h 3537527"/>
              <a:gd name="connsiteX33" fmla="*/ 3390403 w 5422403"/>
              <a:gd name="connsiteY33" fmla="*/ 1422400 h 3537527"/>
              <a:gd name="connsiteX34" fmla="*/ 3334985 w 5422403"/>
              <a:gd name="connsiteY34" fmla="*/ 1477818 h 3537527"/>
              <a:gd name="connsiteX35" fmla="*/ 3307276 w 5422403"/>
              <a:gd name="connsiteY35" fmla="*/ 1505527 h 3537527"/>
              <a:gd name="connsiteX36" fmla="*/ 3224149 w 5422403"/>
              <a:gd name="connsiteY36" fmla="*/ 1597890 h 3537527"/>
              <a:gd name="connsiteX37" fmla="*/ 3168730 w 5422403"/>
              <a:gd name="connsiteY37" fmla="*/ 1662545 h 3537527"/>
              <a:gd name="connsiteX38" fmla="*/ 3076367 w 5422403"/>
              <a:gd name="connsiteY38" fmla="*/ 1764145 h 3537527"/>
              <a:gd name="connsiteX39" fmla="*/ 3011712 w 5422403"/>
              <a:gd name="connsiteY39" fmla="*/ 1819563 h 3537527"/>
              <a:gd name="connsiteX40" fmla="*/ 2965530 w 5422403"/>
              <a:gd name="connsiteY40" fmla="*/ 1856509 h 3537527"/>
              <a:gd name="connsiteX41" fmla="*/ 2937821 w 5422403"/>
              <a:gd name="connsiteY41" fmla="*/ 1874981 h 3537527"/>
              <a:gd name="connsiteX42" fmla="*/ 2863930 w 5422403"/>
              <a:gd name="connsiteY42" fmla="*/ 1939636 h 3537527"/>
              <a:gd name="connsiteX43" fmla="*/ 2808512 w 5422403"/>
              <a:gd name="connsiteY43" fmla="*/ 1976581 h 3537527"/>
              <a:gd name="connsiteX44" fmla="*/ 2743858 w 5422403"/>
              <a:gd name="connsiteY44" fmla="*/ 2032000 h 3537527"/>
              <a:gd name="connsiteX45" fmla="*/ 2716149 w 5422403"/>
              <a:gd name="connsiteY45" fmla="*/ 2041236 h 3537527"/>
              <a:gd name="connsiteX46" fmla="*/ 2651494 w 5422403"/>
              <a:gd name="connsiteY46" fmla="*/ 2078181 h 3537527"/>
              <a:gd name="connsiteX47" fmla="*/ 2605312 w 5422403"/>
              <a:gd name="connsiteY47" fmla="*/ 2096654 h 3537527"/>
              <a:gd name="connsiteX48" fmla="*/ 2568367 w 5422403"/>
              <a:gd name="connsiteY48" fmla="*/ 2124363 h 3537527"/>
              <a:gd name="connsiteX49" fmla="*/ 2531421 w 5422403"/>
              <a:gd name="connsiteY49" fmla="*/ 2142836 h 3537527"/>
              <a:gd name="connsiteX50" fmla="*/ 2485240 w 5422403"/>
              <a:gd name="connsiteY50" fmla="*/ 2170545 h 3537527"/>
              <a:gd name="connsiteX51" fmla="*/ 2411349 w 5422403"/>
              <a:gd name="connsiteY51" fmla="*/ 2207490 h 3537527"/>
              <a:gd name="connsiteX52" fmla="*/ 2383640 w 5422403"/>
              <a:gd name="connsiteY52" fmla="*/ 2216727 h 3537527"/>
              <a:gd name="connsiteX53" fmla="*/ 2235858 w 5422403"/>
              <a:gd name="connsiteY53" fmla="*/ 2299854 h 3537527"/>
              <a:gd name="connsiteX54" fmla="*/ 2152730 w 5422403"/>
              <a:gd name="connsiteY54" fmla="*/ 2327563 h 3537527"/>
              <a:gd name="connsiteX55" fmla="*/ 2069603 w 5422403"/>
              <a:gd name="connsiteY55" fmla="*/ 2364509 h 3537527"/>
              <a:gd name="connsiteX56" fmla="*/ 2041894 w 5422403"/>
              <a:gd name="connsiteY56" fmla="*/ 2373745 h 3537527"/>
              <a:gd name="connsiteX57" fmla="*/ 1958767 w 5422403"/>
              <a:gd name="connsiteY57" fmla="*/ 2410690 h 3537527"/>
              <a:gd name="connsiteX58" fmla="*/ 1912585 w 5422403"/>
              <a:gd name="connsiteY58" fmla="*/ 2438400 h 3537527"/>
              <a:gd name="connsiteX59" fmla="*/ 1801749 w 5422403"/>
              <a:gd name="connsiteY59" fmla="*/ 2475345 h 3537527"/>
              <a:gd name="connsiteX60" fmla="*/ 1774040 w 5422403"/>
              <a:gd name="connsiteY60" fmla="*/ 2484581 h 3537527"/>
              <a:gd name="connsiteX61" fmla="*/ 1709385 w 5422403"/>
              <a:gd name="connsiteY61" fmla="*/ 2493818 h 3537527"/>
              <a:gd name="connsiteX62" fmla="*/ 1653967 w 5422403"/>
              <a:gd name="connsiteY62" fmla="*/ 2512290 h 3537527"/>
              <a:gd name="connsiteX63" fmla="*/ 1580076 w 5422403"/>
              <a:gd name="connsiteY63" fmla="*/ 2530763 h 3537527"/>
              <a:gd name="connsiteX64" fmla="*/ 1552367 w 5422403"/>
              <a:gd name="connsiteY64" fmla="*/ 2549236 h 3537527"/>
              <a:gd name="connsiteX65" fmla="*/ 1441530 w 5422403"/>
              <a:gd name="connsiteY65" fmla="*/ 2576945 h 3537527"/>
              <a:gd name="connsiteX66" fmla="*/ 1413821 w 5422403"/>
              <a:gd name="connsiteY66" fmla="*/ 2586181 h 3537527"/>
              <a:gd name="connsiteX67" fmla="*/ 1321458 w 5422403"/>
              <a:gd name="connsiteY67" fmla="*/ 2604654 h 3537527"/>
              <a:gd name="connsiteX68" fmla="*/ 1219858 w 5422403"/>
              <a:gd name="connsiteY68" fmla="*/ 2613890 h 3537527"/>
              <a:gd name="connsiteX69" fmla="*/ 1109021 w 5422403"/>
              <a:gd name="connsiteY69" fmla="*/ 2632363 h 3537527"/>
              <a:gd name="connsiteX70" fmla="*/ 1044367 w 5422403"/>
              <a:gd name="connsiteY70" fmla="*/ 2641600 h 3537527"/>
              <a:gd name="connsiteX71" fmla="*/ 988949 w 5422403"/>
              <a:gd name="connsiteY71" fmla="*/ 2650836 h 3537527"/>
              <a:gd name="connsiteX72" fmla="*/ 859640 w 5422403"/>
              <a:gd name="connsiteY72" fmla="*/ 2669309 h 3537527"/>
              <a:gd name="connsiteX73" fmla="*/ 813458 w 5422403"/>
              <a:gd name="connsiteY73" fmla="*/ 2678545 h 3537527"/>
              <a:gd name="connsiteX74" fmla="*/ 684149 w 5422403"/>
              <a:gd name="connsiteY74" fmla="*/ 2697018 h 3537527"/>
              <a:gd name="connsiteX75" fmla="*/ 573312 w 5422403"/>
              <a:gd name="connsiteY75" fmla="*/ 2715490 h 3537527"/>
              <a:gd name="connsiteX76" fmla="*/ 425530 w 5422403"/>
              <a:gd name="connsiteY76" fmla="*/ 2733963 h 3537527"/>
              <a:gd name="connsiteX77" fmla="*/ 388585 w 5422403"/>
              <a:gd name="connsiteY77" fmla="*/ 2743200 h 3537527"/>
              <a:gd name="connsiteX78" fmla="*/ 333167 w 5422403"/>
              <a:gd name="connsiteY78" fmla="*/ 2752436 h 3537527"/>
              <a:gd name="connsiteX79" fmla="*/ 268512 w 5422403"/>
              <a:gd name="connsiteY79" fmla="*/ 2761672 h 3537527"/>
              <a:gd name="connsiteX80" fmla="*/ 231567 w 5422403"/>
              <a:gd name="connsiteY80" fmla="*/ 2770909 h 3537527"/>
              <a:gd name="connsiteX81" fmla="*/ 185385 w 5422403"/>
              <a:gd name="connsiteY81" fmla="*/ 2780145 h 3537527"/>
              <a:gd name="connsiteX82" fmla="*/ 120730 w 5422403"/>
              <a:gd name="connsiteY82" fmla="*/ 2798618 h 3537527"/>
              <a:gd name="connsiteX83" fmla="*/ 56076 w 5422403"/>
              <a:gd name="connsiteY83" fmla="*/ 2817090 h 3537527"/>
              <a:gd name="connsiteX84" fmla="*/ 28367 w 5422403"/>
              <a:gd name="connsiteY84" fmla="*/ 2844800 h 3537527"/>
              <a:gd name="connsiteX85" fmla="*/ 9894 w 5422403"/>
              <a:gd name="connsiteY85" fmla="*/ 2937163 h 3537527"/>
              <a:gd name="connsiteX86" fmla="*/ 46840 w 5422403"/>
              <a:gd name="connsiteY86" fmla="*/ 3168072 h 3537527"/>
              <a:gd name="connsiteX87" fmla="*/ 74549 w 5422403"/>
              <a:gd name="connsiteY87" fmla="*/ 3195781 h 3537527"/>
              <a:gd name="connsiteX88" fmla="*/ 111494 w 5422403"/>
              <a:gd name="connsiteY88" fmla="*/ 3278909 h 3537527"/>
              <a:gd name="connsiteX89" fmla="*/ 120730 w 5422403"/>
              <a:gd name="connsiteY89" fmla="*/ 3306618 h 3537527"/>
              <a:gd name="connsiteX90" fmla="*/ 129967 w 5422403"/>
              <a:gd name="connsiteY90" fmla="*/ 3334327 h 3537527"/>
              <a:gd name="connsiteX91" fmla="*/ 139203 w 5422403"/>
              <a:gd name="connsiteY91" fmla="*/ 3472872 h 3537527"/>
              <a:gd name="connsiteX92" fmla="*/ 157676 w 5422403"/>
              <a:gd name="connsiteY92" fmla="*/ 3528290 h 3537527"/>
              <a:gd name="connsiteX93" fmla="*/ 166912 w 5422403"/>
              <a:gd name="connsiteY93" fmla="*/ 3537527 h 3537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5422403" h="3537527">
                <a:moveTo>
                  <a:pt x="5422403" y="0"/>
                </a:moveTo>
                <a:cubicBezTo>
                  <a:pt x="5419324" y="36945"/>
                  <a:pt x="5422719" y="75014"/>
                  <a:pt x="5413167" y="110836"/>
                </a:cubicBezTo>
                <a:cubicBezTo>
                  <a:pt x="5409801" y="123457"/>
                  <a:pt x="5393959" y="128627"/>
                  <a:pt x="5385458" y="138545"/>
                </a:cubicBezTo>
                <a:cubicBezTo>
                  <a:pt x="5375440" y="150233"/>
                  <a:pt x="5368190" y="164179"/>
                  <a:pt x="5357749" y="175490"/>
                </a:cubicBezTo>
                <a:cubicBezTo>
                  <a:pt x="5305339" y="232267"/>
                  <a:pt x="5255801" y="280400"/>
                  <a:pt x="5191494" y="323272"/>
                </a:cubicBezTo>
                <a:cubicBezTo>
                  <a:pt x="5125514" y="367260"/>
                  <a:pt x="5157615" y="354834"/>
                  <a:pt x="5099130" y="369454"/>
                </a:cubicBezTo>
                <a:cubicBezTo>
                  <a:pt x="5041520" y="407861"/>
                  <a:pt x="5101072" y="371670"/>
                  <a:pt x="5043712" y="397163"/>
                </a:cubicBezTo>
                <a:cubicBezTo>
                  <a:pt x="4984172" y="423625"/>
                  <a:pt x="4995354" y="427726"/>
                  <a:pt x="4932876" y="443345"/>
                </a:cubicBezTo>
                <a:cubicBezTo>
                  <a:pt x="4921031" y="446306"/>
                  <a:pt x="4881477" y="455190"/>
                  <a:pt x="4868221" y="461818"/>
                </a:cubicBezTo>
                <a:cubicBezTo>
                  <a:pt x="4834214" y="478822"/>
                  <a:pt x="4844043" y="486620"/>
                  <a:pt x="4803567" y="498763"/>
                </a:cubicBezTo>
                <a:cubicBezTo>
                  <a:pt x="4785629" y="504145"/>
                  <a:pt x="4766688" y="505351"/>
                  <a:pt x="4748149" y="508000"/>
                </a:cubicBezTo>
                <a:cubicBezTo>
                  <a:pt x="4676305" y="518264"/>
                  <a:pt x="4606045" y="521501"/>
                  <a:pt x="4535712" y="544945"/>
                </a:cubicBezTo>
                <a:cubicBezTo>
                  <a:pt x="4472375" y="566056"/>
                  <a:pt x="4550983" y="541127"/>
                  <a:pt x="4461821" y="563418"/>
                </a:cubicBezTo>
                <a:cubicBezTo>
                  <a:pt x="4440077" y="568854"/>
                  <a:pt x="4418635" y="575449"/>
                  <a:pt x="4397167" y="581890"/>
                </a:cubicBezTo>
                <a:cubicBezTo>
                  <a:pt x="4387842" y="584688"/>
                  <a:pt x="4378903" y="588766"/>
                  <a:pt x="4369458" y="591127"/>
                </a:cubicBezTo>
                <a:cubicBezTo>
                  <a:pt x="4354228" y="594935"/>
                  <a:pt x="4338506" y="596555"/>
                  <a:pt x="4323276" y="600363"/>
                </a:cubicBezTo>
                <a:cubicBezTo>
                  <a:pt x="4313831" y="602724"/>
                  <a:pt x="4304928" y="606925"/>
                  <a:pt x="4295567" y="609600"/>
                </a:cubicBezTo>
                <a:cubicBezTo>
                  <a:pt x="4283361" y="613087"/>
                  <a:pt x="4270780" y="615188"/>
                  <a:pt x="4258621" y="618836"/>
                </a:cubicBezTo>
                <a:cubicBezTo>
                  <a:pt x="4165199" y="646862"/>
                  <a:pt x="4238256" y="624925"/>
                  <a:pt x="4166258" y="655781"/>
                </a:cubicBezTo>
                <a:cubicBezTo>
                  <a:pt x="4157309" y="659616"/>
                  <a:pt x="4147257" y="660664"/>
                  <a:pt x="4138549" y="665018"/>
                </a:cubicBezTo>
                <a:cubicBezTo>
                  <a:pt x="4074765" y="696910"/>
                  <a:pt x="4150784" y="673503"/>
                  <a:pt x="4073894" y="692727"/>
                </a:cubicBezTo>
                <a:cubicBezTo>
                  <a:pt x="4005091" y="738596"/>
                  <a:pt x="4089601" y="679639"/>
                  <a:pt x="4018476" y="738909"/>
                </a:cubicBezTo>
                <a:cubicBezTo>
                  <a:pt x="3961214" y="786627"/>
                  <a:pt x="4017010" y="714808"/>
                  <a:pt x="3935349" y="812800"/>
                </a:cubicBezTo>
                <a:cubicBezTo>
                  <a:pt x="3919955" y="831273"/>
                  <a:pt x="3906170" y="851215"/>
                  <a:pt x="3889167" y="868218"/>
                </a:cubicBezTo>
                <a:cubicBezTo>
                  <a:pt x="3872164" y="885221"/>
                  <a:pt x="3852222" y="899006"/>
                  <a:pt x="3833749" y="914400"/>
                </a:cubicBezTo>
                <a:cubicBezTo>
                  <a:pt x="3820591" y="940715"/>
                  <a:pt x="3804962" y="974334"/>
                  <a:pt x="3787567" y="997527"/>
                </a:cubicBezTo>
                <a:cubicBezTo>
                  <a:pt x="3779730" y="1007977"/>
                  <a:pt x="3768359" y="1015318"/>
                  <a:pt x="3759858" y="1025236"/>
                </a:cubicBezTo>
                <a:cubicBezTo>
                  <a:pt x="3749840" y="1036924"/>
                  <a:pt x="3742551" y="1050833"/>
                  <a:pt x="3732149" y="1062181"/>
                </a:cubicBezTo>
                <a:cubicBezTo>
                  <a:pt x="3708612" y="1087858"/>
                  <a:pt x="3679157" y="1108206"/>
                  <a:pt x="3658258" y="1136072"/>
                </a:cubicBezTo>
                <a:cubicBezTo>
                  <a:pt x="3614874" y="1193919"/>
                  <a:pt x="3641436" y="1162131"/>
                  <a:pt x="3575130" y="1228436"/>
                </a:cubicBezTo>
                <a:cubicBezTo>
                  <a:pt x="3565894" y="1237672"/>
                  <a:pt x="3557871" y="1248308"/>
                  <a:pt x="3547421" y="1256145"/>
                </a:cubicBezTo>
                <a:cubicBezTo>
                  <a:pt x="3461259" y="1320767"/>
                  <a:pt x="3548102" y="1249230"/>
                  <a:pt x="3492003" y="1311563"/>
                </a:cubicBezTo>
                <a:cubicBezTo>
                  <a:pt x="3471614" y="1334218"/>
                  <a:pt x="3446389" y="1352418"/>
                  <a:pt x="3427349" y="1376218"/>
                </a:cubicBezTo>
                <a:cubicBezTo>
                  <a:pt x="3415034" y="1391612"/>
                  <a:pt x="3403664" y="1407813"/>
                  <a:pt x="3390403" y="1422400"/>
                </a:cubicBezTo>
                <a:cubicBezTo>
                  <a:pt x="3372830" y="1441730"/>
                  <a:pt x="3353458" y="1459345"/>
                  <a:pt x="3334985" y="1477818"/>
                </a:cubicBezTo>
                <a:cubicBezTo>
                  <a:pt x="3325749" y="1487054"/>
                  <a:pt x="3315113" y="1495077"/>
                  <a:pt x="3307276" y="1505527"/>
                </a:cubicBezTo>
                <a:cubicBezTo>
                  <a:pt x="3245198" y="1588298"/>
                  <a:pt x="3277475" y="1562340"/>
                  <a:pt x="3224149" y="1597890"/>
                </a:cubicBezTo>
                <a:cubicBezTo>
                  <a:pt x="3143129" y="1705918"/>
                  <a:pt x="3245911" y="1572502"/>
                  <a:pt x="3168730" y="1662545"/>
                </a:cubicBezTo>
                <a:cubicBezTo>
                  <a:pt x="3132837" y="1704420"/>
                  <a:pt x="3131903" y="1727120"/>
                  <a:pt x="3076367" y="1764145"/>
                </a:cubicBezTo>
                <a:cubicBezTo>
                  <a:pt x="3019892" y="1801795"/>
                  <a:pt x="3078903" y="1759838"/>
                  <a:pt x="3011712" y="1819563"/>
                </a:cubicBezTo>
                <a:cubicBezTo>
                  <a:pt x="2996978" y="1832660"/>
                  <a:pt x="2981301" y="1844681"/>
                  <a:pt x="2965530" y="1856509"/>
                </a:cubicBezTo>
                <a:cubicBezTo>
                  <a:pt x="2956650" y="1863169"/>
                  <a:pt x="2946349" y="1867875"/>
                  <a:pt x="2937821" y="1874981"/>
                </a:cubicBezTo>
                <a:cubicBezTo>
                  <a:pt x="2856334" y="1942886"/>
                  <a:pt x="2980438" y="1854903"/>
                  <a:pt x="2863930" y="1939636"/>
                </a:cubicBezTo>
                <a:cubicBezTo>
                  <a:pt x="2845975" y="1952694"/>
                  <a:pt x="2824210" y="1960882"/>
                  <a:pt x="2808512" y="1976581"/>
                </a:cubicBezTo>
                <a:cubicBezTo>
                  <a:pt x="2785788" y="1999306"/>
                  <a:pt x="2771991" y="2017933"/>
                  <a:pt x="2743858" y="2032000"/>
                </a:cubicBezTo>
                <a:cubicBezTo>
                  <a:pt x="2735150" y="2036354"/>
                  <a:pt x="2725098" y="2037401"/>
                  <a:pt x="2716149" y="2041236"/>
                </a:cubicBezTo>
                <a:cubicBezTo>
                  <a:pt x="2602807" y="2089811"/>
                  <a:pt x="2744245" y="2031806"/>
                  <a:pt x="2651494" y="2078181"/>
                </a:cubicBezTo>
                <a:cubicBezTo>
                  <a:pt x="2636664" y="2085596"/>
                  <a:pt x="2619805" y="2088602"/>
                  <a:pt x="2605312" y="2096654"/>
                </a:cubicBezTo>
                <a:cubicBezTo>
                  <a:pt x="2591855" y="2104130"/>
                  <a:pt x="2581421" y="2116204"/>
                  <a:pt x="2568367" y="2124363"/>
                </a:cubicBezTo>
                <a:cubicBezTo>
                  <a:pt x="2556691" y="2131661"/>
                  <a:pt x="2543457" y="2136149"/>
                  <a:pt x="2531421" y="2142836"/>
                </a:cubicBezTo>
                <a:cubicBezTo>
                  <a:pt x="2515728" y="2151554"/>
                  <a:pt x="2501046" y="2162034"/>
                  <a:pt x="2485240" y="2170545"/>
                </a:cubicBezTo>
                <a:cubicBezTo>
                  <a:pt x="2460994" y="2183600"/>
                  <a:pt x="2436418" y="2196095"/>
                  <a:pt x="2411349" y="2207490"/>
                </a:cubicBezTo>
                <a:cubicBezTo>
                  <a:pt x="2402486" y="2211519"/>
                  <a:pt x="2392256" y="2212192"/>
                  <a:pt x="2383640" y="2216727"/>
                </a:cubicBezTo>
                <a:cubicBezTo>
                  <a:pt x="2333625" y="2243051"/>
                  <a:pt x="2289477" y="2281981"/>
                  <a:pt x="2235858" y="2299854"/>
                </a:cubicBezTo>
                <a:cubicBezTo>
                  <a:pt x="2208149" y="2309090"/>
                  <a:pt x="2179421" y="2315700"/>
                  <a:pt x="2152730" y="2327563"/>
                </a:cubicBezTo>
                <a:cubicBezTo>
                  <a:pt x="2125021" y="2339878"/>
                  <a:pt x="2097593" y="2352846"/>
                  <a:pt x="2069603" y="2364509"/>
                </a:cubicBezTo>
                <a:cubicBezTo>
                  <a:pt x="2060616" y="2368254"/>
                  <a:pt x="2050881" y="2370000"/>
                  <a:pt x="2041894" y="2373745"/>
                </a:cubicBezTo>
                <a:cubicBezTo>
                  <a:pt x="2013904" y="2385407"/>
                  <a:pt x="1985888" y="2397129"/>
                  <a:pt x="1958767" y="2410690"/>
                </a:cubicBezTo>
                <a:cubicBezTo>
                  <a:pt x="1942710" y="2418719"/>
                  <a:pt x="1929086" y="2431328"/>
                  <a:pt x="1912585" y="2438400"/>
                </a:cubicBezTo>
                <a:cubicBezTo>
                  <a:pt x="1912573" y="2438405"/>
                  <a:pt x="1826383" y="2467134"/>
                  <a:pt x="1801749" y="2475345"/>
                </a:cubicBezTo>
                <a:cubicBezTo>
                  <a:pt x="1792513" y="2478424"/>
                  <a:pt x="1783678" y="2483204"/>
                  <a:pt x="1774040" y="2484581"/>
                </a:cubicBezTo>
                <a:lnTo>
                  <a:pt x="1709385" y="2493818"/>
                </a:lnTo>
                <a:cubicBezTo>
                  <a:pt x="1690912" y="2499975"/>
                  <a:pt x="1672857" y="2507567"/>
                  <a:pt x="1653967" y="2512290"/>
                </a:cubicBezTo>
                <a:lnTo>
                  <a:pt x="1580076" y="2530763"/>
                </a:lnTo>
                <a:cubicBezTo>
                  <a:pt x="1570840" y="2536921"/>
                  <a:pt x="1562799" y="2545442"/>
                  <a:pt x="1552367" y="2549236"/>
                </a:cubicBezTo>
                <a:cubicBezTo>
                  <a:pt x="1450776" y="2586179"/>
                  <a:pt x="1510799" y="2553856"/>
                  <a:pt x="1441530" y="2576945"/>
                </a:cubicBezTo>
                <a:cubicBezTo>
                  <a:pt x="1432294" y="2580024"/>
                  <a:pt x="1423182" y="2583506"/>
                  <a:pt x="1413821" y="2586181"/>
                </a:cubicBezTo>
                <a:cubicBezTo>
                  <a:pt x="1383844" y="2594746"/>
                  <a:pt x="1352313" y="2601024"/>
                  <a:pt x="1321458" y="2604654"/>
                </a:cubicBezTo>
                <a:cubicBezTo>
                  <a:pt x="1287685" y="2608627"/>
                  <a:pt x="1253579" y="2609492"/>
                  <a:pt x="1219858" y="2613890"/>
                </a:cubicBezTo>
                <a:cubicBezTo>
                  <a:pt x="1182717" y="2618734"/>
                  <a:pt x="1146100" y="2627066"/>
                  <a:pt x="1109021" y="2632363"/>
                </a:cubicBezTo>
                <a:lnTo>
                  <a:pt x="1044367" y="2641600"/>
                </a:lnTo>
                <a:cubicBezTo>
                  <a:pt x="1025857" y="2644448"/>
                  <a:pt x="1007469" y="2648058"/>
                  <a:pt x="988949" y="2650836"/>
                </a:cubicBezTo>
                <a:cubicBezTo>
                  <a:pt x="945890" y="2657295"/>
                  <a:pt x="902335" y="2660770"/>
                  <a:pt x="859640" y="2669309"/>
                </a:cubicBezTo>
                <a:cubicBezTo>
                  <a:pt x="844246" y="2672388"/>
                  <a:pt x="828965" y="2676097"/>
                  <a:pt x="813458" y="2678545"/>
                </a:cubicBezTo>
                <a:cubicBezTo>
                  <a:pt x="770450" y="2685336"/>
                  <a:pt x="727097" y="2689860"/>
                  <a:pt x="684149" y="2697018"/>
                </a:cubicBezTo>
                <a:cubicBezTo>
                  <a:pt x="647203" y="2703175"/>
                  <a:pt x="610538" y="2711353"/>
                  <a:pt x="573312" y="2715490"/>
                </a:cubicBezTo>
                <a:cubicBezTo>
                  <a:pt x="533667" y="2719895"/>
                  <a:pt x="466934" y="2726435"/>
                  <a:pt x="425530" y="2733963"/>
                </a:cubicBezTo>
                <a:cubicBezTo>
                  <a:pt x="413041" y="2736234"/>
                  <a:pt x="401033" y="2740710"/>
                  <a:pt x="388585" y="2743200"/>
                </a:cubicBezTo>
                <a:cubicBezTo>
                  <a:pt x="370221" y="2746873"/>
                  <a:pt x="351677" y="2749588"/>
                  <a:pt x="333167" y="2752436"/>
                </a:cubicBezTo>
                <a:cubicBezTo>
                  <a:pt x="311650" y="2755746"/>
                  <a:pt x="289931" y="2757778"/>
                  <a:pt x="268512" y="2761672"/>
                </a:cubicBezTo>
                <a:cubicBezTo>
                  <a:pt x="256023" y="2763943"/>
                  <a:pt x="243959" y="2768155"/>
                  <a:pt x="231567" y="2770909"/>
                </a:cubicBezTo>
                <a:cubicBezTo>
                  <a:pt x="216242" y="2774315"/>
                  <a:pt x="200710" y="2776740"/>
                  <a:pt x="185385" y="2780145"/>
                </a:cubicBezTo>
                <a:cubicBezTo>
                  <a:pt x="120415" y="2794582"/>
                  <a:pt x="174733" y="2783188"/>
                  <a:pt x="120730" y="2798618"/>
                </a:cubicBezTo>
                <a:cubicBezTo>
                  <a:pt x="39528" y="2821819"/>
                  <a:pt x="122527" y="2794940"/>
                  <a:pt x="56076" y="2817090"/>
                </a:cubicBezTo>
                <a:cubicBezTo>
                  <a:pt x="46840" y="2826327"/>
                  <a:pt x="35613" y="2833931"/>
                  <a:pt x="28367" y="2844800"/>
                </a:cubicBezTo>
                <a:cubicBezTo>
                  <a:pt x="16641" y="2862389"/>
                  <a:pt x="10677" y="2931681"/>
                  <a:pt x="9894" y="2937163"/>
                </a:cubicBezTo>
                <a:cubicBezTo>
                  <a:pt x="23774" y="3256419"/>
                  <a:pt x="-40498" y="3095293"/>
                  <a:pt x="46840" y="3168072"/>
                </a:cubicBezTo>
                <a:cubicBezTo>
                  <a:pt x="56875" y="3176434"/>
                  <a:pt x="66187" y="3185746"/>
                  <a:pt x="74549" y="3195781"/>
                </a:cubicBezTo>
                <a:cubicBezTo>
                  <a:pt x="98942" y="3225053"/>
                  <a:pt x="98070" y="3238638"/>
                  <a:pt x="111494" y="3278909"/>
                </a:cubicBezTo>
                <a:lnTo>
                  <a:pt x="120730" y="3306618"/>
                </a:lnTo>
                <a:lnTo>
                  <a:pt x="129967" y="3334327"/>
                </a:lnTo>
                <a:cubicBezTo>
                  <a:pt x="133046" y="3380509"/>
                  <a:pt x="132657" y="3427053"/>
                  <a:pt x="139203" y="3472872"/>
                </a:cubicBezTo>
                <a:cubicBezTo>
                  <a:pt x="141957" y="3492148"/>
                  <a:pt x="143908" y="3514521"/>
                  <a:pt x="157676" y="3528290"/>
                </a:cubicBezTo>
                <a:lnTo>
                  <a:pt x="166912" y="3537527"/>
                </a:ln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865091" y="3048000"/>
            <a:ext cx="304800" cy="397164"/>
          </a:xfrm>
          <a:custGeom>
            <a:avLst/>
            <a:gdLst>
              <a:gd name="connsiteX0" fmla="*/ 304800 w 304800"/>
              <a:gd name="connsiteY0" fmla="*/ 0 h 397164"/>
              <a:gd name="connsiteX1" fmla="*/ 295564 w 304800"/>
              <a:gd name="connsiteY1" fmla="*/ 55418 h 397164"/>
              <a:gd name="connsiteX2" fmla="*/ 277091 w 304800"/>
              <a:gd name="connsiteY2" fmla="*/ 83127 h 397164"/>
              <a:gd name="connsiteX3" fmla="*/ 258618 w 304800"/>
              <a:gd name="connsiteY3" fmla="*/ 120073 h 397164"/>
              <a:gd name="connsiteX4" fmla="*/ 230909 w 304800"/>
              <a:gd name="connsiteY4" fmla="*/ 175491 h 397164"/>
              <a:gd name="connsiteX5" fmla="*/ 203200 w 304800"/>
              <a:gd name="connsiteY5" fmla="*/ 203200 h 397164"/>
              <a:gd name="connsiteX6" fmla="*/ 184727 w 304800"/>
              <a:gd name="connsiteY6" fmla="*/ 230909 h 397164"/>
              <a:gd name="connsiteX7" fmla="*/ 157018 w 304800"/>
              <a:gd name="connsiteY7" fmla="*/ 267855 h 397164"/>
              <a:gd name="connsiteX8" fmla="*/ 138545 w 304800"/>
              <a:gd name="connsiteY8" fmla="*/ 295564 h 397164"/>
              <a:gd name="connsiteX9" fmla="*/ 110836 w 304800"/>
              <a:gd name="connsiteY9" fmla="*/ 314036 h 397164"/>
              <a:gd name="connsiteX10" fmla="*/ 92364 w 304800"/>
              <a:gd name="connsiteY10" fmla="*/ 341745 h 397164"/>
              <a:gd name="connsiteX11" fmla="*/ 27709 w 304800"/>
              <a:gd name="connsiteY11" fmla="*/ 360218 h 397164"/>
              <a:gd name="connsiteX12" fmla="*/ 0 w 304800"/>
              <a:gd name="connsiteY12" fmla="*/ 397164 h 39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800" h="397164">
                <a:moveTo>
                  <a:pt x="304800" y="0"/>
                </a:moveTo>
                <a:cubicBezTo>
                  <a:pt x="301721" y="18473"/>
                  <a:pt x="301486" y="37652"/>
                  <a:pt x="295564" y="55418"/>
                </a:cubicBezTo>
                <a:cubicBezTo>
                  <a:pt x="292054" y="65949"/>
                  <a:pt x="282599" y="73489"/>
                  <a:pt x="277091" y="83127"/>
                </a:cubicBezTo>
                <a:cubicBezTo>
                  <a:pt x="270260" y="95082"/>
                  <a:pt x="264042" y="107417"/>
                  <a:pt x="258618" y="120073"/>
                </a:cubicBezTo>
                <a:cubicBezTo>
                  <a:pt x="243915" y="154380"/>
                  <a:pt x="257013" y="144166"/>
                  <a:pt x="230909" y="175491"/>
                </a:cubicBezTo>
                <a:cubicBezTo>
                  <a:pt x="222547" y="185526"/>
                  <a:pt x="211562" y="193165"/>
                  <a:pt x="203200" y="203200"/>
                </a:cubicBezTo>
                <a:cubicBezTo>
                  <a:pt x="196093" y="211728"/>
                  <a:pt x="191179" y="221876"/>
                  <a:pt x="184727" y="230909"/>
                </a:cubicBezTo>
                <a:cubicBezTo>
                  <a:pt x="175779" y="243436"/>
                  <a:pt x="165966" y="255328"/>
                  <a:pt x="157018" y="267855"/>
                </a:cubicBezTo>
                <a:cubicBezTo>
                  <a:pt x="150566" y="276888"/>
                  <a:pt x="146395" y="287715"/>
                  <a:pt x="138545" y="295564"/>
                </a:cubicBezTo>
                <a:cubicBezTo>
                  <a:pt x="130696" y="303413"/>
                  <a:pt x="120072" y="307879"/>
                  <a:pt x="110836" y="314036"/>
                </a:cubicBezTo>
                <a:cubicBezTo>
                  <a:pt x="104679" y="323272"/>
                  <a:pt x="101032" y="334810"/>
                  <a:pt x="92364" y="341745"/>
                </a:cubicBezTo>
                <a:cubicBezTo>
                  <a:pt x="86340" y="346564"/>
                  <a:pt x="30126" y="359614"/>
                  <a:pt x="27709" y="360218"/>
                </a:cubicBezTo>
                <a:cubicBezTo>
                  <a:pt x="6821" y="391550"/>
                  <a:pt x="17085" y="380077"/>
                  <a:pt x="0" y="397164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929745" y="3426691"/>
            <a:ext cx="415637" cy="73891"/>
          </a:xfrm>
          <a:custGeom>
            <a:avLst/>
            <a:gdLst>
              <a:gd name="connsiteX0" fmla="*/ 0 w 415637"/>
              <a:gd name="connsiteY0" fmla="*/ 0 h 73891"/>
              <a:gd name="connsiteX1" fmla="*/ 46182 w 415637"/>
              <a:gd name="connsiteY1" fmla="*/ 9236 h 73891"/>
              <a:gd name="connsiteX2" fmla="*/ 138546 w 415637"/>
              <a:gd name="connsiteY2" fmla="*/ 27709 h 73891"/>
              <a:gd name="connsiteX3" fmla="*/ 240146 w 415637"/>
              <a:gd name="connsiteY3" fmla="*/ 36945 h 73891"/>
              <a:gd name="connsiteX4" fmla="*/ 360219 w 415637"/>
              <a:gd name="connsiteY4" fmla="*/ 64654 h 73891"/>
              <a:gd name="connsiteX5" fmla="*/ 415637 w 415637"/>
              <a:gd name="connsiteY5" fmla="*/ 73891 h 7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637" h="73891">
                <a:moveTo>
                  <a:pt x="0" y="0"/>
                </a:moveTo>
                <a:cubicBezTo>
                  <a:pt x="15394" y="3079"/>
                  <a:pt x="30857" y="5830"/>
                  <a:pt x="46182" y="9236"/>
                </a:cubicBezTo>
                <a:cubicBezTo>
                  <a:pt x="94356" y="19941"/>
                  <a:pt x="80845" y="20921"/>
                  <a:pt x="138546" y="27709"/>
                </a:cubicBezTo>
                <a:cubicBezTo>
                  <a:pt x="172319" y="31682"/>
                  <a:pt x="206279" y="33866"/>
                  <a:pt x="240146" y="36945"/>
                </a:cubicBezTo>
                <a:cubicBezTo>
                  <a:pt x="320817" y="63836"/>
                  <a:pt x="271145" y="50950"/>
                  <a:pt x="360219" y="64654"/>
                </a:cubicBezTo>
                <a:cubicBezTo>
                  <a:pt x="378729" y="67502"/>
                  <a:pt x="415637" y="73891"/>
                  <a:pt x="415637" y="73891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130261" y="2189018"/>
            <a:ext cx="6133812" cy="3269673"/>
          </a:xfrm>
          <a:custGeom>
            <a:avLst/>
            <a:gdLst>
              <a:gd name="connsiteX0" fmla="*/ 6133812 w 6133812"/>
              <a:gd name="connsiteY0" fmla="*/ 0 h 3269673"/>
              <a:gd name="connsiteX1" fmla="*/ 6124575 w 6133812"/>
              <a:gd name="connsiteY1" fmla="*/ 471055 h 3269673"/>
              <a:gd name="connsiteX2" fmla="*/ 6096866 w 6133812"/>
              <a:gd name="connsiteY2" fmla="*/ 544946 h 3269673"/>
              <a:gd name="connsiteX3" fmla="*/ 6059921 w 6133812"/>
              <a:gd name="connsiteY3" fmla="*/ 600364 h 3269673"/>
              <a:gd name="connsiteX4" fmla="*/ 6032212 w 6133812"/>
              <a:gd name="connsiteY4" fmla="*/ 646546 h 3269673"/>
              <a:gd name="connsiteX5" fmla="*/ 6013739 w 6133812"/>
              <a:gd name="connsiteY5" fmla="*/ 683491 h 3269673"/>
              <a:gd name="connsiteX6" fmla="*/ 5976794 w 6133812"/>
              <a:gd name="connsiteY6" fmla="*/ 720437 h 3269673"/>
              <a:gd name="connsiteX7" fmla="*/ 5939848 w 6133812"/>
              <a:gd name="connsiteY7" fmla="*/ 766618 h 3269673"/>
              <a:gd name="connsiteX8" fmla="*/ 5893666 w 6133812"/>
              <a:gd name="connsiteY8" fmla="*/ 831273 h 3269673"/>
              <a:gd name="connsiteX9" fmla="*/ 5865957 w 6133812"/>
              <a:gd name="connsiteY9" fmla="*/ 858982 h 3269673"/>
              <a:gd name="connsiteX10" fmla="*/ 5801303 w 6133812"/>
              <a:gd name="connsiteY10" fmla="*/ 951346 h 3269673"/>
              <a:gd name="connsiteX11" fmla="*/ 5764357 w 6133812"/>
              <a:gd name="connsiteY11" fmla="*/ 988291 h 3269673"/>
              <a:gd name="connsiteX12" fmla="*/ 5690466 w 6133812"/>
              <a:gd name="connsiteY12" fmla="*/ 1043709 h 3269673"/>
              <a:gd name="connsiteX13" fmla="*/ 5671994 w 6133812"/>
              <a:gd name="connsiteY13" fmla="*/ 1071418 h 3269673"/>
              <a:gd name="connsiteX14" fmla="*/ 5625812 w 6133812"/>
              <a:gd name="connsiteY14" fmla="*/ 1108364 h 3269673"/>
              <a:gd name="connsiteX15" fmla="*/ 5561157 w 6133812"/>
              <a:gd name="connsiteY15" fmla="*/ 1182255 h 3269673"/>
              <a:gd name="connsiteX16" fmla="*/ 5514975 w 6133812"/>
              <a:gd name="connsiteY16" fmla="*/ 1219200 h 3269673"/>
              <a:gd name="connsiteX17" fmla="*/ 5441084 w 6133812"/>
              <a:gd name="connsiteY17" fmla="*/ 1293091 h 3269673"/>
              <a:gd name="connsiteX18" fmla="*/ 5413375 w 6133812"/>
              <a:gd name="connsiteY18" fmla="*/ 1311564 h 3269673"/>
              <a:gd name="connsiteX19" fmla="*/ 5376430 w 6133812"/>
              <a:gd name="connsiteY19" fmla="*/ 1348509 h 3269673"/>
              <a:gd name="connsiteX20" fmla="*/ 5321012 w 6133812"/>
              <a:gd name="connsiteY20" fmla="*/ 1385455 h 3269673"/>
              <a:gd name="connsiteX21" fmla="*/ 5284066 w 6133812"/>
              <a:gd name="connsiteY21" fmla="*/ 1413164 h 3269673"/>
              <a:gd name="connsiteX22" fmla="*/ 5256357 w 6133812"/>
              <a:gd name="connsiteY22" fmla="*/ 1431637 h 3269673"/>
              <a:gd name="connsiteX23" fmla="*/ 5182466 w 6133812"/>
              <a:gd name="connsiteY23" fmla="*/ 1487055 h 3269673"/>
              <a:gd name="connsiteX24" fmla="*/ 5145521 w 6133812"/>
              <a:gd name="connsiteY24" fmla="*/ 1514764 h 3269673"/>
              <a:gd name="connsiteX25" fmla="*/ 5108575 w 6133812"/>
              <a:gd name="connsiteY25" fmla="*/ 1533237 h 3269673"/>
              <a:gd name="connsiteX26" fmla="*/ 5034684 w 6133812"/>
              <a:gd name="connsiteY26" fmla="*/ 1579418 h 3269673"/>
              <a:gd name="connsiteX27" fmla="*/ 5006975 w 6133812"/>
              <a:gd name="connsiteY27" fmla="*/ 1607127 h 3269673"/>
              <a:gd name="connsiteX28" fmla="*/ 4942321 w 6133812"/>
              <a:gd name="connsiteY28" fmla="*/ 1644073 h 3269673"/>
              <a:gd name="connsiteX29" fmla="*/ 4905375 w 6133812"/>
              <a:gd name="connsiteY29" fmla="*/ 1671782 h 3269673"/>
              <a:gd name="connsiteX30" fmla="*/ 4877666 w 6133812"/>
              <a:gd name="connsiteY30" fmla="*/ 1690255 h 3269673"/>
              <a:gd name="connsiteX31" fmla="*/ 4813012 w 6133812"/>
              <a:gd name="connsiteY31" fmla="*/ 1736437 h 3269673"/>
              <a:gd name="connsiteX32" fmla="*/ 4739121 w 6133812"/>
              <a:gd name="connsiteY32" fmla="*/ 1791855 h 3269673"/>
              <a:gd name="connsiteX33" fmla="*/ 4702175 w 6133812"/>
              <a:gd name="connsiteY33" fmla="*/ 1819564 h 3269673"/>
              <a:gd name="connsiteX34" fmla="*/ 4674466 w 6133812"/>
              <a:gd name="connsiteY34" fmla="*/ 1828800 h 3269673"/>
              <a:gd name="connsiteX35" fmla="*/ 4646757 w 6133812"/>
              <a:gd name="connsiteY35" fmla="*/ 1856509 h 3269673"/>
              <a:gd name="connsiteX36" fmla="*/ 4582103 w 6133812"/>
              <a:gd name="connsiteY36" fmla="*/ 1893455 h 3269673"/>
              <a:gd name="connsiteX37" fmla="*/ 4526684 w 6133812"/>
              <a:gd name="connsiteY37" fmla="*/ 1930400 h 3269673"/>
              <a:gd name="connsiteX38" fmla="*/ 4489739 w 6133812"/>
              <a:gd name="connsiteY38" fmla="*/ 1948873 h 3269673"/>
              <a:gd name="connsiteX39" fmla="*/ 4434321 w 6133812"/>
              <a:gd name="connsiteY39" fmla="*/ 1985818 h 3269673"/>
              <a:gd name="connsiteX40" fmla="*/ 4378903 w 6133812"/>
              <a:gd name="connsiteY40" fmla="*/ 2022764 h 3269673"/>
              <a:gd name="connsiteX41" fmla="*/ 4332721 w 6133812"/>
              <a:gd name="connsiteY41" fmla="*/ 2059709 h 3269673"/>
              <a:gd name="connsiteX42" fmla="*/ 4249594 w 6133812"/>
              <a:gd name="connsiteY42" fmla="*/ 2105891 h 3269673"/>
              <a:gd name="connsiteX43" fmla="*/ 4184939 w 6133812"/>
              <a:gd name="connsiteY43" fmla="*/ 2152073 h 3269673"/>
              <a:gd name="connsiteX44" fmla="*/ 4157230 w 6133812"/>
              <a:gd name="connsiteY44" fmla="*/ 2161309 h 3269673"/>
              <a:gd name="connsiteX45" fmla="*/ 4111048 w 6133812"/>
              <a:gd name="connsiteY45" fmla="*/ 2189018 h 3269673"/>
              <a:gd name="connsiteX46" fmla="*/ 4009448 w 6133812"/>
              <a:gd name="connsiteY46" fmla="*/ 2262909 h 3269673"/>
              <a:gd name="connsiteX47" fmla="*/ 3935557 w 6133812"/>
              <a:gd name="connsiteY47" fmla="*/ 2318327 h 3269673"/>
              <a:gd name="connsiteX48" fmla="*/ 3880139 w 6133812"/>
              <a:gd name="connsiteY48" fmla="*/ 2355273 h 3269673"/>
              <a:gd name="connsiteX49" fmla="*/ 3833957 w 6133812"/>
              <a:gd name="connsiteY49" fmla="*/ 2392218 h 3269673"/>
              <a:gd name="connsiteX50" fmla="*/ 3750830 w 6133812"/>
              <a:gd name="connsiteY50" fmla="*/ 2456873 h 3269673"/>
              <a:gd name="connsiteX51" fmla="*/ 3732357 w 6133812"/>
              <a:gd name="connsiteY51" fmla="*/ 2484582 h 3269673"/>
              <a:gd name="connsiteX52" fmla="*/ 3621521 w 6133812"/>
              <a:gd name="connsiteY52" fmla="*/ 2576946 h 3269673"/>
              <a:gd name="connsiteX53" fmla="*/ 3584575 w 6133812"/>
              <a:gd name="connsiteY53" fmla="*/ 2595418 h 3269673"/>
              <a:gd name="connsiteX54" fmla="*/ 3538394 w 6133812"/>
              <a:gd name="connsiteY54" fmla="*/ 2632364 h 3269673"/>
              <a:gd name="connsiteX55" fmla="*/ 3510684 w 6133812"/>
              <a:gd name="connsiteY55" fmla="*/ 2650837 h 3269673"/>
              <a:gd name="connsiteX56" fmla="*/ 3473739 w 6133812"/>
              <a:gd name="connsiteY56" fmla="*/ 2678546 h 3269673"/>
              <a:gd name="connsiteX57" fmla="*/ 3381375 w 6133812"/>
              <a:gd name="connsiteY57" fmla="*/ 2724727 h 3269673"/>
              <a:gd name="connsiteX58" fmla="*/ 3289012 w 6133812"/>
              <a:gd name="connsiteY58" fmla="*/ 2780146 h 3269673"/>
              <a:gd name="connsiteX59" fmla="*/ 3252066 w 6133812"/>
              <a:gd name="connsiteY59" fmla="*/ 2798618 h 3269673"/>
              <a:gd name="connsiteX60" fmla="*/ 3224357 w 6133812"/>
              <a:gd name="connsiteY60" fmla="*/ 2817091 h 3269673"/>
              <a:gd name="connsiteX61" fmla="*/ 3187412 w 6133812"/>
              <a:gd name="connsiteY61" fmla="*/ 2835564 h 3269673"/>
              <a:gd name="connsiteX62" fmla="*/ 3141230 w 6133812"/>
              <a:gd name="connsiteY62" fmla="*/ 2863273 h 3269673"/>
              <a:gd name="connsiteX63" fmla="*/ 3104284 w 6133812"/>
              <a:gd name="connsiteY63" fmla="*/ 2881746 h 3269673"/>
              <a:gd name="connsiteX64" fmla="*/ 3021157 w 6133812"/>
              <a:gd name="connsiteY64" fmla="*/ 2927927 h 3269673"/>
              <a:gd name="connsiteX65" fmla="*/ 2984212 w 6133812"/>
              <a:gd name="connsiteY65" fmla="*/ 2955637 h 3269673"/>
              <a:gd name="connsiteX66" fmla="*/ 2928794 w 6133812"/>
              <a:gd name="connsiteY66" fmla="*/ 2974109 h 3269673"/>
              <a:gd name="connsiteX67" fmla="*/ 2854903 w 6133812"/>
              <a:gd name="connsiteY67" fmla="*/ 3001818 h 3269673"/>
              <a:gd name="connsiteX68" fmla="*/ 2827194 w 6133812"/>
              <a:gd name="connsiteY68" fmla="*/ 3020291 h 3269673"/>
              <a:gd name="connsiteX69" fmla="*/ 2790248 w 6133812"/>
              <a:gd name="connsiteY69" fmla="*/ 3029527 h 3269673"/>
              <a:gd name="connsiteX70" fmla="*/ 2716357 w 6133812"/>
              <a:gd name="connsiteY70" fmla="*/ 3048000 h 3269673"/>
              <a:gd name="connsiteX71" fmla="*/ 2679412 w 6133812"/>
              <a:gd name="connsiteY71" fmla="*/ 3075709 h 3269673"/>
              <a:gd name="connsiteX72" fmla="*/ 2550103 w 6133812"/>
              <a:gd name="connsiteY72" fmla="*/ 3112655 h 3269673"/>
              <a:gd name="connsiteX73" fmla="*/ 2522394 w 6133812"/>
              <a:gd name="connsiteY73" fmla="*/ 3121891 h 3269673"/>
              <a:gd name="connsiteX74" fmla="*/ 2485448 w 6133812"/>
              <a:gd name="connsiteY74" fmla="*/ 3131127 h 3269673"/>
              <a:gd name="connsiteX75" fmla="*/ 2420794 w 6133812"/>
              <a:gd name="connsiteY75" fmla="*/ 3158837 h 3269673"/>
              <a:gd name="connsiteX76" fmla="*/ 2393084 w 6133812"/>
              <a:gd name="connsiteY76" fmla="*/ 3168073 h 3269673"/>
              <a:gd name="connsiteX77" fmla="*/ 2263775 w 6133812"/>
              <a:gd name="connsiteY77" fmla="*/ 3195782 h 3269673"/>
              <a:gd name="connsiteX78" fmla="*/ 2226830 w 6133812"/>
              <a:gd name="connsiteY78" fmla="*/ 3205018 h 3269673"/>
              <a:gd name="connsiteX79" fmla="*/ 2199121 w 6133812"/>
              <a:gd name="connsiteY79" fmla="*/ 3214255 h 3269673"/>
              <a:gd name="connsiteX80" fmla="*/ 2079048 w 6133812"/>
              <a:gd name="connsiteY80" fmla="*/ 3232727 h 3269673"/>
              <a:gd name="connsiteX81" fmla="*/ 1922030 w 6133812"/>
              <a:gd name="connsiteY81" fmla="*/ 3251200 h 3269673"/>
              <a:gd name="connsiteX82" fmla="*/ 1848139 w 6133812"/>
              <a:gd name="connsiteY82" fmla="*/ 3260437 h 3269673"/>
              <a:gd name="connsiteX83" fmla="*/ 1672648 w 6133812"/>
              <a:gd name="connsiteY83" fmla="*/ 3269673 h 3269673"/>
              <a:gd name="connsiteX84" fmla="*/ 610466 w 6133812"/>
              <a:gd name="connsiteY84" fmla="*/ 3260437 h 3269673"/>
              <a:gd name="connsiteX85" fmla="*/ 573521 w 6133812"/>
              <a:gd name="connsiteY85" fmla="*/ 3251200 h 3269673"/>
              <a:gd name="connsiteX86" fmla="*/ 518103 w 6133812"/>
              <a:gd name="connsiteY86" fmla="*/ 3232727 h 3269673"/>
              <a:gd name="connsiteX87" fmla="*/ 490394 w 6133812"/>
              <a:gd name="connsiteY87" fmla="*/ 3223491 h 3269673"/>
              <a:gd name="connsiteX88" fmla="*/ 416503 w 6133812"/>
              <a:gd name="connsiteY88" fmla="*/ 3186546 h 3269673"/>
              <a:gd name="connsiteX89" fmla="*/ 351848 w 6133812"/>
              <a:gd name="connsiteY89" fmla="*/ 3168073 h 3269673"/>
              <a:gd name="connsiteX90" fmla="*/ 204066 w 6133812"/>
              <a:gd name="connsiteY90" fmla="*/ 3140364 h 3269673"/>
              <a:gd name="connsiteX91" fmla="*/ 148648 w 6133812"/>
              <a:gd name="connsiteY91" fmla="*/ 3084946 h 3269673"/>
              <a:gd name="connsiteX92" fmla="*/ 120939 w 6133812"/>
              <a:gd name="connsiteY92" fmla="*/ 3057237 h 3269673"/>
              <a:gd name="connsiteX93" fmla="*/ 83994 w 6133812"/>
              <a:gd name="connsiteY93" fmla="*/ 2992582 h 3269673"/>
              <a:gd name="connsiteX94" fmla="*/ 56284 w 6133812"/>
              <a:gd name="connsiteY94" fmla="*/ 2937164 h 3269673"/>
              <a:gd name="connsiteX95" fmla="*/ 19339 w 6133812"/>
              <a:gd name="connsiteY95" fmla="*/ 2844800 h 3269673"/>
              <a:gd name="connsiteX96" fmla="*/ 10103 w 6133812"/>
              <a:gd name="connsiteY96" fmla="*/ 2817091 h 3269673"/>
              <a:gd name="connsiteX97" fmla="*/ 10103 w 6133812"/>
              <a:gd name="connsiteY97" fmla="*/ 2623127 h 3269673"/>
              <a:gd name="connsiteX98" fmla="*/ 37812 w 6133812"/>
              <a:gd name="connsiteY98" fmla="*/ 2613891 h 3269673"/>
              <a:gd name="connsiteX99" fmla="*/ 56284 w 6133812"/>
              <a:gd name="connsiteY99" fmla="*/ 2558473 h 326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133812" h="3269673">
                <a:moveTo>
                  <a:pt x="6133812" y="0"/>
                </a:moveTo>
                <a:cubicBezTo>
                  <a:pt x="6130733" y="157018"/>
                  <a:pt x="6130180" y="314107"/>
                  <a:pt x="6124575" y="471055"/>
                </a:cubicBezTo>
                <a:cubicBezTo>
                  <a:pt x="6123068" y="513264"/>
                  <a:pt x="6117043" y="514681"/>
                  <a:pt x="6096866" y="544946"/>
                </a:cubicBezTo>
                <a:cubicBezTo>
                  <a:pt x="6078343" y="600517"/>
                  <a:pt x="6101433" y="545015"/>
                  <a:pt x="6059921" y="600364"/>
                </a:cubicBezTo>
                <a:cubicBezTo>
                  <a:pt x="6049150" y="614726"/>
                  <a:pt x="6040930" y="630853"/>
                  <a:pt x="6032212" y="646546"/>
                </a:cubicBezTo>
                <a:cubicBezTo>
                  <a:pt x="6025525" y="658582"/>
                  <a:pt x="6022000" y="672476"/>
                  <a:pt x="6013739" y="683491"/>
                </a:cubicBezTo>
                <a:cubicBezTo>
                  <a:pt x="6003289" y="697424"/>
                  <a:pt x="5988365" y="707420"/>
                  <a:pt x="5976794" y="720437"/>
                </a:cubicBezTo>
                <a:cubicBezTo>
                  <a:pt x="5963697" y="735171"/>
                  <a:pt x="5951676" y="750847"/>
                  <a:pt x="5939848" y="766618"/>
                </a:cubicBezTo>
                <a:cubicBezTo>
                  <a:pt x="5910607" y="805605"/>
                  <a:pt x="5931126" y="787569"/>
                  <a:pt x="5893666" y="831273"/>
                </a:cubicBezTo>
                <a:cubicBezTo>
                  <a:pt x="5885165" y="841191"/>
                  <a:pt x="5873976" y="848671"/>
                  <a:pt x="5865957" y="858982"/>
                </a:cubicBezTo>
                <a:cubicBezTo>
                  <a:pt x="5831154" y="903729"/>
                  <a:pt x="5834927" y="912919"/>
                  <a:pt x="5801303" y="951346"/>
                </a:cubicBezTo>
                <a:cubicBezTo>
                  <a:pt x="5789834" y="964453"/>
                  <a:pt x="5777580" y="976957"/>
                  <a:pt x="5764357" y="988291"/>
                </a:cubicBezTo>
                <a:cubicBezTo>
                  <a:pt x="5704680" y="1039442"/>
                  <a:pt x="5772959" y="961216"/>
                  <a:pt x="5690466" y="1043709"/>
                </a:cubicBezTo>
                <a:cubicBezTo>
                  <a:pt x="5682617" y="1051558"/>
                  <a:pt x="5679843" y="1063569"/>
                  <a:pt x="5671994" y="1071418"/>
                </a:cubicBezTo>
                <a:cubicBezTo>
                  <a:pt x="5658054" y="1085358"/>
                  <a:pt x="5640648" y="1095382"/>
                  <a:pt x="5625812" y="1108364"/>
                </a:cubicBezTo>
                <a:cubicBezTo>
                  <a:pt x="5566035" y="1160669"/>
                  <a:pt x="5633622" y="1109791"/>
                  <a:pt x="5561157" y="1182255"/>
                </a:cubicBezTo>
                <a:cubicBezTo>
                  <a:pt x="5547217" y="1196195"/>
                  <a:pt x="5529461" y="1205829"/>
                  <a:pt x="5514975" y="1219200"/>
                </a:cubicBezTo>
                <a:cubicBezTo>
                  <a:pt x="5489380" y="1242826"/>
                  <a:pt x="5470066" y="1273769"/>
                  <a:pt x="5441084" y="1293091"/>
                </a:cubicBezTo>
                <a:cubicBezTo>
                  <a:pt x="5431848" y="1299249"/>
                  <a:pt x="5421803" y="1304340"/>
                  <a:pt x="5413375" y="1311564"/>
                </a:cubicBezTo>
                <a:cubicBezTo>
                  <a:pt x="5400152" y="1322898"/>
                  <a:pt x="5390030" y="1337629"/>
                  <a:pt x="5376430" y="1348509"/>
                </a:cubicBezTo>
                <a:cubicBezTo>
                  <a:pt x="5359094" y="1362378"/>
                  <a:pt x="5338773" y="1372134"/>
                  <a:pt x="5321012" y="1385455"/>
                </a:cubicBezTo>
                <a:cubicBezTo>
                  <a:pt x="5308697" y="1394691"/>
                  <a:pt x="5296593" y="1404216"/>
                  <a:pt x="5284066" y="1413164"/>
                </a:cubicBezTo>
                <a:cubicBezTo>
                  <a:pt x="5275033" y="1419616"/>
                  <a:pt x="5265335" y="1425108"/>
                  <a:pt x="5256357" y="1431637"/>
                </a:cubicBezTo>
                <a:cubicBezTo>
                  <a:pt x="5231458" y="1449746"/>
                  <a:pt x="5207096" y="1468582"/>
                  <a:pt x="5182466" y="1487055"/>
                </a:cubicBezTo>
                <a:cubicBezTo>
                  <a:pt x="5170151" y="1496291"/>
                  <a:pt x="5159290" y="1507880"/>
                  <a:pt x="5145521" y="1514764"/>
                </a:cubicBezTo>
                <a:cubicBezTo>
                  <a:pt x="5133206" y="1520922"/>
                  <a:pt x="5120031" y="1525599"/>
                  <a:pt x="5108575" y="1533237"/>
                </a:cubicBezTo>
                <a:cubicBezTo>
                  <a:pt x="5033279" y="1583435"/>
                  <a:pt x="5091721" y="1560407"/>
                  <a:pt x="5034684" y="1579418"/>
                </a:cubicBezTo>
                <a:cubicBezTo>
                  <a:pt x="5025448" y="1588654"/>
                  <a:pt x="5017010" y="1598765"/>
                  <a:pt x="5006975" y="1607127"/>
                </a:cubicBezTo>
                <a:cubicBezTo>
                  <a:pt x="4976468" y="1632550"/>
                  <a:pt x="4978456" y="1621489"/>
                  <a:pt x="4942321" y="1644073"/>
                </a:cubicBezTo>
                <a:cubicBezTo>
                  <a:pt x="4929267" y="1652232"/>
                  <a:pt x="4917902" y="1662834"/>
                  <a:pt x="4905375" y="1671782"/>
                </a:cubicBezTo>
                <a:cubicBezTo>
                  <a:pt x="4896342" y="1678234"/>
                  <a:pt x="4886094" y="1683031"/>
                  <a:pt x="4877666" y="1690255"/>
                </a:cubicBezTo>
                <a:cubicBezTo>
                  <a:pt x="4821883" y="1738069"/>
                  <a:pt x="4863926" y="1719465"/>
                  <a:pt x="4813012" y="1736437"/>
                </a:cubicBezTo>
                <a:lnTo>
                  <a:pt x="4739121" y="1791855"/>
                </a:lnTo>
                <a:cubicBezTo>
                  <a:pt x="4726806" y="1801091"/>
                  <a:pt x="4716779" y="1814696"/>
                  <a:pt x="4702175" y="1819564"/>
                </a:cubicBezTo>
                <a:lnTo>
                  <a:pt x="4674466" y="1828800"/>
                </a:lnTo>
                <a:cubicBezTo>
                  <a:pt x="4665230" y="1838036"/>
                  <a:pt x="4656792" y="1848147"/>
                  <a:pt x="4646757" y="1856509"/>
                </a:cubicBezTo>
                <a:cubicBezTo>
                  <a:pt x="4619372" y="1879330"/>
                  <a:pt x="4614365" y="1874098"/>
                  <a:pt x="4582103" y="1893455"/>
                </a:cubicBezTo>
                <a:cubicBezTo>
                  <a:pt x="4563065" y="1904878"/>
                  <a:pt x="4546542" y="1920471"/>
                  <a:pt x="4526684" y="1930400"/>
                </a:cubicBezTo>
                <a:cubicBezTo>
                  <a:pt x="4514369" y="1936558"/>
                  <a:pt x="4501546" y="1941789"/>
                  <a:pt x="4489739" y="1948873"/>
                </a:cubicBezTo>
                <a:cubicBezTo>
                  <a:pt x="4470702" y="1960296"/>
                  <a:pt x="4434321" y="1985818"/>
                  <a:pt x="4434321" y="1985818"/>
                </a:cubicBezTo>
                <a:cubicBezTo>
                  <a:pt x="4395307" y="2044337"/>
                  <a:pt x="4442054" y="1987680"/>
                  <a:pt x="4378903" y="2022764"/>
                </a:cubicBezTo>
                <a:cubicBezTo>
                  <a:pt x="4361670" y="2032338"/>
                  <a:pt x="4348664" y="2048114"/>
                  <a:pt x="4332721" y="2059709"/>
                </a:cubicBezTo>
                <a:cubicBezTo>
                  <a:pt x="4278972" y="2098799"/>
                  <a:pt x="4294081" y="2091063"/>
                  <a:pt x="4249594" y="2105891"/>
                </a:cubicBezTo>
                <a:cubicBezTo>
                  <a:pt x="4241231" y="2112163"/>
                  <a:pt x="4198441" y="2145322"/>
                  <a:pt x="4184939" y="2152073"/>
                </a:cubicBezTo>
                <a:cubicBezTo>
                  <a:pt x="4176231" y="2156427"/>
                  <a:pt x="4165938" y="2156955"/>
                  <a:pt x="4157230" y="2161309"/>
                </a:cubicBezTo>
                <a:cubicBezTo>
                  <a:pt x="4141173" y="2169337"/>
                  <a:pt x="4126272" y="2179503"/>
                  <a:pt x="4111048" y="2189018"/>
                </a:cubicBezTo>
                <a:cubicBezTo>
                  <a:pt x="4075503" y="2211234"/>
                  <a:pt x="4042905" y="2237816"/>
                  <a:pt x="4009448" y="2262909"/>
                </a:cubicBezTo>
                <a:lnTo>
                  <a:pt x="3935557" y="2318327"/>
                </a:lnTo>
                <a:lnTo>
                  <a:pt x="3880139" y="2355273"/>
                </a:lnTo>
                <a:cubicBezTo>
                  <a:pt x="3829432" y="2431333"/>
                  <a:pt x="3895732" y="2344170"/>
                  <a:pt x="3833957" y="2392218"/>
                </a:cubicBezTo>
                <a:cubicBezTo>
                  <a:pt x="3740504" y="2464905"/>
                  <a:pt x="3814932" y="2435506"/>
                  <a:pt x="3750830" y="2456873"/>
                </a:cubicBezTo>
                <a:cubicBezTo>
                  <a:pt x="3744672" y="2466109"/>
                  <a:pt x="3739732" y="2476285"/>
                  <a:pt x="3732357" y="2484582"/>
                </a:cubicBezTo>
                <a:cubicBezTo>
                  <a:pt x="3699677" y="2521347"/>
                  <a:pt x="3666010" y="2554703"/>
                  <a:pt x="3621521" y="2576946"/>
                </a:cubicBezTo>
                <a:cubicBezTo>
                  <a:pt x="3609206" y="2583103"/>
                  <a:pt x="3596031" y="2587780"/>
                  <a:pt x="3584575" y="2595418"/>
                </a:cubicBezTo>
                <a:cubicBezTo>
                  <a:pt x="3568172" y="2606353"/>
                  <a:pt x="3554165" y="2620536"/>
                  <a:pt x="3538394" y="2632364"/>
                </a:cubicBezTo>
                <a:cubicBezTo>
                  <a:pt x="3529513" y="2639025"/>
                  <a:pt x="3519717" y="2644385"/>
                  <a:pt x="3510684" y="2650837"/>
                </a:cubicBezTo>
                <a:cubicBezTo>
                  <a:pt x="3498158" y="2659784"/>
                  <a:pt x="3486547" y="2670007"/>
                  <a:pt x="3473739" y="2678546"/>
                </a:cubicBezTo>
                <a:cubicBezTo>
                  <a:pt x="3375477" y="2744054"/>
                  <a:pt x="3479193" y="2672557"/>
                  <a:pt x="3381375" y="2724727"/>
                </a:cubicBezTo>
                <a:cubicBezTo>
                  <a:pt x="3349695" y="2741623"/>
                  <a:pt x="3321126" y="2764090"/>
                  <a:pt x="3289012" y="2780146"/>
                </a:cubicBezTo>
                <a:cubicBezTo>
                  <a:pt x="3276697" y="2786303"/>
                  <a:pt x="3264021" y="2791787"/>
                  <a:pt x="3252066" y="2798618"/>
                </a:cubicBezTo>
                <a:cubicBezTo>
                  <a:pt x="3242428" y="2804125"/>
                  <a:pt x="3233995" y="2811583"/>
                  <a:pt x="3224357" y="2817091"/>
                </a:cubicBezTo>
                <a:cubicBezTo>
                  <a:pt x="3212403" y="2823922"/>
                  <a:pt x="3199448" y="2828877"/>
                  <a:pt x="3187412" y="2835564"/>
                </a:cubicBezTo>
                <a:cubicBezTo>
                  <a:pt x="3171719" y="2844282"/>
                  <a:pt x="3156923" y="2854555"/>
                  <a:pt x="3141230" y="2863273"/>
                </a:cubicBezTo>
                <a:cubicBezTo>
                  <a:pt x="3129194" y="2869960"/>
                  <a:pt x="3116091" y="2874662"/>
                  <a:pt x="3104284" y="2881746"/>
                </a:cubicBezTo>
                <a:cubicBezTo>
                  <a:pt x="3024886" y="2929384"/>
                  <a:pt x="3076891" y="2909350"/>
                  <a:pt x="3021157" y="2927927"/>
                </a:cubicBezTo>
                <a:cubicBezTo>
                  <a:pt x="3008842" y="2937164"/>
                  <a:pt x="2997981" y="2948753"/>
                  <a:pt x="2984212" y="2955637"/>
                </a:cubicBezTo>
                <a:cubicBezTo>
                  <a:pt x="2966796" y="2964345"/>
                  <a:pt x="2946210" y="2965401"/>
                  <a:pt x="2928794" y="2974109"/>
                </a:cubicBezTo>
                <a:cubicBezTo>
                  <a:pt x="2880494" y="2998259"/>
                  <a:pt x="2905206" y="2989243"/>
                  <a:pt x="2854903" y="3001818"/>
                </a:cubicBezTo>
                <a:cubicBezTo>
                  <a:pt x="2845667" y="3007976"/>
                  <a:pt x="2837397" y="3015918"/>
                  <a:pt x="2827194" y="3020291"/>
                </a:cubicBezTo>
                <a:cubicBezTo>
                  <a:pt x="2815526" y="3025291"/>
                  <a:pt x="2802640" y="3026773"/>
                  <a:pt x="2790248" y="3029527"/>
                </a:cubicBezTo>
                <a:cubicBezTo>
                  <a:pt x="2723378" y="3044387"/>
                  <a:pt x="2765869" y="3031497"/>
                  <a:pt x="2716357" y="3048000"/>
                </a:cubicBezTo>
                <a:cubicBezTo>
                  <a:pt x="2704042" y="3057236"/>
                  <a:pt x="2693389" y="3069258"/>
                  <a:pt x="2679412" y="3075709"/>
                </a:cubicBezTo>
                <a:cubicBezTo>
                  <a:pt x="2607902" y="3108713"/>
                  <a:pt x="2610676" y="3097511"/>
                  <a:pt x="2550103" y="3112655"/>
                </a:cubicBezTo>
                <a:cubicBezTo>
                  <a:pt x="2540658" y="3115016"/>
                  <a:pt x="2531755" y="3119216"/>
                  <a:pt x="2522394" y="3121891"/>
                </a:cubicBezTo>
                <a:cubicBezTo>
                  <a:pt x="2510188" y="3125378"/>
                  <a:pt x="2497654" y="3127640"/>
                  <a:pt x="2485448" y="3131127"/>
                </a:cubicBezTo>
                <a:cubicBezTo>
                  <a:pt x="2442128" y="3143504"/>
                  <a:pt x="2470051" y="3137727"/>
                  <a:pt x="2420794" y="3158837"/>
                </a:cubicBezTo>
                <a:cubicBezTo>
                  <a:pt x="2411845" y="3162672"/>
                  <a:pt x="2402446" y="3165398"/>
                  <a:pt x="2393084" y="3168073"/>
                </a:cubicBezTo>
                <a:cubicBezTo>
                  <a:pt x="2333759" y="3185022"/>
                  <a:pt x="2348600" y="3174576"/>
                  <a:pt x="2263775" y="3195782"/>
                </a:cubicBezTo>
                <a:cubicBezTo>
                  <a:pt x="2251460" y="3198861"/>
                  <a:pt x="2239036" y="3201531"/>
                  <a:pt x="2226830" y="3205018"/>
                </a:cubicBezTo>
                <a:cubicBezTo>
                  <a:pt x="2217469" y="3207693"/>
                  <a:pt x="2208625" y="3212143"/>
                  <a:pt x="2199121" y="3214255"/>
                </a:cubicBezTo>
                <a:cubicBezTo>
                  <a:pt x="2173203" y="3220015"/>
                  <a:pt x="2102985" y="3229044"/>
                  <a:pt x="2079048" y="3232727"/>
                </a:cubicBezTo>
                <a:cubicBezTo>
                  <a:pt x="1947020" y="3253039"/>
                  <a:pt x="2120483" y="3230310"/>
                  <a:pt x="1922030" y="3251200"/>
                </a:cubicBezTo>
                <a:cubicBezTo>
                  <a:pt x="1897344" y="3253799"/>
                  <a:pt x="1872893" y="3258603"/>
                  <a:pt x="1848139" y="3260437"/>
                </a:cubicBezTo>
                <a:cubicBezTo>
                  <a:pt x="1789721" y="3264764"/>
                  <a:pt x="1731145" y="3266594"/>
                  <a:pt x="1672648" y="3269673"/>
                </a:cubicBezTo>
                <a:lnTo>
                  <a:pt x="610466" y="3260437"/>
                </a:lnTo>
                <a:cubicBezTo>
                  <a:pt x="597774" y="3260224"/>
                  <a:pt x="585680" y="3254848"/>
                  <a:pt x="573521" y="3251200"/>
                </a:cubicBezTo>
                <a:cubicBezTo>
                  <a:pt x="554870" y="3245605"/>
                  <a:pt x="536576" y="3238885"/>
                  <a:pt x="518103" y="3232727"/>
                </a:cubicBezTo>
                <a:cubicBezTo>
                  <a:pt x="508867" y="3229648"/>
                  <a:pt x="499102" y="3227845"/>
                  <a:pt x="490394" y="3223491"/>
                </a:cubicBezTo>
                <a:cubicBezTo>
                  <a:pt x="465764" y="3211176"/>
                  <a:pt x="442981" y="3194111"/>
                  <a:pt x="416503" y="3186546"/>
                </a:cubicBezTo>
                <a:cubicBezTo>
                  <a:pt x="394951" y="3180388"/>
                  <a:pt x="373781" y="3172691"/>
                  <a:pt x="351848" y="3168073"/>
                </a:cubicBezTo>
                <a:cubicBezTo>
                  <a:pt x="91369" y="3113235"/>
                  <a:pt x="323822" y="3170301"/>
                  <a:pt x="204066" y="3140364"/>
                </a:cubicBezTo>
                <a:cubicBezTo>
                  <a:pt x="138386" y="3107523"/>
                  <a:pt x="189699" y="3142416"/>
                  <a:pt x="148648" y="3084946"/>
                </a:cubicBezTo>
                <a:cubicBezTo>
                  <a:pt x="141056" y="3074317"/>
                  <a:pt x="129301" y="3067272"/>
                  <a:pt x="120939" y="3057237"/>
                </a:cubicBezTo>
                <a:cubicBezTo>
                  <a:pt x="100481" y="3032687"/>
                  <a:pt x="100420" y="3021328"/>
                  <a:pt x="83994" y="2992582"/>
                </a:cubicBezTo>
                <a:cubicBezTo>
                  <a:pt x="33283" y="2903838"/>
                  <a:pt x="92569" y="3021830"/>
                  <a:pt x="56284" y="2937164"/>
                </a:cubicBezTo>
                <a:cubicBezTo>
                  <a:pt x="15519" y="2842044"/>
                  <a:pt x="61379" y="2970920"/>
                  <a:pt x="19339" y="2844800"/>
                </a:cubicBezTo>
                <a:lnTo>
                  <a:pt x="10103" y="2817091"/>
                </a:lnTo>
                <a:cubicBezTo>
                  <a:pt x="4222" y="2758289"/>
                  <a:pt x="-9344" y="2681466"/>
                  <a:pt x="10103" y="2623127"/>
                </a:cubicBezTo>
                <a:cubicBezTo>
                  <a:pt x="13182" y="2613891"/>
                  <a:pt x="28576" y="2616970"/>
                  <a:pt x="37812" y="2613891"/>
                </a:cubicBezTo>
                <a:lnTo>
                  <a:pt x="56284" y="2558473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7102729" y="3980873"/>
            <a:ext cx="351016" cy="526472"/>
          </a:xfrm>
          <a:custGeom>
            <a:avLst/>
            <a:gdLst>
              <a:gd name="connsiteX0" fmla="*/ 351016 w 351016"/>
              <a:gd name="connsiteY0" fmla="*/ 0 h 526472"/>
              <a:gd name="connsiteX1" fmla="*/ 332544 w 351016"/>
              <a:gd name="connsiteY1" fmla="*/ 46182 h 526472"/>
              <a:gd name="connsiteX2" fmla="*/ 323307 w 351016"/>
              <a:gd name="connsiteY2" fmla="*/ 73891 h 526472"/>
              <a:gd name="connsiteX3" fmla="*/ 286362 w 351016"/>
              <a:gd name="connsiteY3" fmla="*/ 120072 h 526472"/>
              <a:gd name="connsiteX4" fmla="*/ 240180 w 351016"/>
              <a:gd name="connsiteY4" fmla="*/ 203200 h 526472"/>
              <a:gd name="connsiteX5" fmla="*/ 212471 w 351016"/>
              <a:gd name="connsiteY5" fmla="*/ 249382 h 526472"/>
              <a:gd name="connsiteX6" fmla="*/ 147816 w 351016"/>
              <a:gd name="connsiteY6" fmla="*/ 341745 h 526472"/>
              <a:gd name="connsiteX7" fmla="*/ 120107 w 351016"/>
              <a:gd name="connsiteY7" fmla="*/ 369454 h 526472"/>
              <a:gd name="connsiteX8" fmla="*/ 55453 w 351016"/>
              <a:gd name="connsiteY8" fmla="*/ 461818 h 526472"/>
              <a:gd name="connsiteX9" fmla="*/ 27744 w 351016"/>
              <a:gd name="connsiteY9" fmla="*/ 489527 h 526472"/>
              <a:gd name="connsiteX10" fmla="*/ 35 w 351016"/>
              <a:gd name="connsiteY10" fmla="*/ 526472 h 526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1016" h="526472">
                <a:moveTo>
                  <a:pt x="351016" y="0"/>
                </a:moveTo>
                <a:cubicBezTo>
                  <a:pt x="344859" y="15394"/>
                  <a:pt x="338366" y="30658"/>
                  <a:pt x="332544" y="46182"/>
                </a:cubicBezTo>
                <a:cubicBezTo>
                  <a:pt x="329125" y="55298"/>
                  <a:pt x="328467" y="65635"/>
                  <a:pt x="323307" y="73891"/>
                </a:cubicBezTo>
                <a:cubicBezTo>
                  <a:pt x="312859" y="90608"/>
                  <a:pt x="298677" y="104678"/>
                  <a:pt x="286362" y="120072"/>
                </a:cubicBezTo>
                <a:cubicBezTo>
                  <a:pt x="251392" y="224983"/>
                  <a:pt x="289954" y="136835"/>
                  <a:pt x="240180" y="203200"/>
                </a:cubicBezTo>
                <a:cubicBezTo>
                  <a:pt x="229409" y="217562"/>
                  <a:pt x="222109" y="234236"/>
                  <a:pt x="212471" y="249382"/>
                </a:cubicBezTo>
                <a:cubicBezTo>
                  <a:pt x="199372" y="269967"/>
                  <a:pt x="166392" y="320073"/>
                  <a:pt x="147816" y="341745"/>
                </a:cubicBezTo>
                <a:cubicBezTo>
                  <a:pt x="139315" y="351662"/>
                  <a:pt x="129343" y="360218"/>
                  <a:pt x="120107" y="369454"/>
                </a:cubicBezTo>
                <a:cubicBezTo>
                  <a:pt x="104535" y="431744"/>
                  <a:pt x="119847" y="397424"/>
                  <a:pt x="55453" y="461818"/>
                </a:cubicBezTo>
                <a:lnTo>
                  <a:pt x="27744" y="489527"/>
                </a:lnTo>
                <a:cubicBezTo>
                  <a:pt x="-2142" y="519413"/>
                  <a:pt x="35" y="504174"/>
                  <a:pt x="35" y="526472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7195127" y="4433455"/>
            <a:ext cx="480291" cy="36945"/>
          </a:xfrm>
          <a:custGeom>
            <a:avLst/>
            <a:gdLst>
              <a:gd name="connsiteX0" fmla="*/ 0 w 480291"/>
              <a:gd name="connsiteY0" fmla="*/ 0 h 36945"/>
              <a:gd name="connsiteX1" fmla="*/ 92364 w 480291"/>
              <a:gd name="connsiteY1" fmla="*/ 9236 h 36945"/>
              <a:gd name="connsiteX2" fmla="*/ 147782 w 480291"/>
              <a:gd name="connsiteY2" fmla="*/ 18472 h 36945"/>
              <a:gd name="connsiteX3" fmla="*/ 240146 w 480291"/>
              <a:gd name="connsiteY3" fmla="*/ 27709 h 36945"/>
              <a:gd name="connsiteX4" fmla="*/ 323273 w 480291"/>
              <a:gd name="connsiteY4" fmla="*/ 36945 h 36945"/>
              <a:gd name="connsiteX5" fmla="*/ 480291 w 480291"/>
              <a:gd name="connsiteY5" fmla="*/ 27709 h 3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291" h="36945">
                <a:moveTo>
                  <a:pt x="0" y="0"/>
                </a:moveTo>
                <a:cubicBezTo>
                  <a:pt x="30788" y="3079"/>
                  <a:pt x="61661" y="5398"/>
                  <a:pt x="92364" y="9236"/>
                </a:cubicBezTo>
                <a:cubicBezTo>
                  <a:pt x="110947" y="11559"/>
                  <a:pt x="129199" y="16149"/>
                  <a:pt x="147782" y="18472"/>
                </a:cubicBezTo>
                <a:cubicBezTo>
                  <a:pt x="178485" y="22310"/>
                  <a:pt x="209374" y="24470"/>
                  <a:pt x="240146" y="27709"/>
                </a:cubicBezTo>
                <a:lnTo>
                  <a:pt x="323273" y="36945"/>
                </a:lnTo>
                <a:lnTo>
                  <a:pt x="480291" y="27709"/>
                </a:ln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392218" y="2641600"/>
            <a:ext cx="5616102" cy="4156364"/>
          </a:xfrm>
          <a:custGeom>
            <a:avLst/>
            <a:gdLst>
              <a:gd name="connsiteX0" fmla="*/ 5597237 w 5616102"/>
              <a:gd name="connsiteY0" fmla="*/ 0 h 4156364"/>
              <a:gd name="connsiteX1" fmla="*/ 5615709 w 5616102"/>
              <a:gd name="connsiteY1" fmla="*/ 46182 h 4156364"/>
              <a:gd name="connsiteX2" fmla="*/ 5588000 w 5616102"/>
              <a:gd name="connsiteY2" fmla="*/ 129309 h 4156364"/>
              <a:gd name="connsiteX3" fmla="*/ 5560291 w 5616102"/>
              <a:gd name="connsiteY3" fmla="*/ 184727 h 4156364"/>
              <a:gd name="connsiteX4" fmla="*/ 5541818 w 5616102"/>
              <a:gd name="connsiteY4" fmla="*/ 240145 h 4156364"/>
              <a:gd name="connsiteX5" fmla="*/ 5495637 w 5616102"/>
              <a:gd name="connsiteY5" fmla="*/ 304800 h 4156364"/>
              <a:gd name="connsiteX6" fmla="*/ 5467927 w 5616102"/>
              <a:gd name="connsiteY6" fmla="*/ 360218 h 4156364"/>
              <a:gd name="connsiteX7" fmla="*/ 5458691 w 5616102"/>
              <a:gd name="connsiteY7" fmla="*/ 387927 h 4156364"/>
              <a:gd name="connsiteX8" fmla="*/ 5403273 w 5616102"/>
              <a:gd name="connsiteY8" fmla="*/ 452582 h 4156364"/>
              <a:gd name="connsiteX9" fmla="*/ 5366327 w 5616102"/>
              <a:gd name="connsiteY9" fmla="*/ 517236 h 4156364"/>
              <a:gd name="connsiteX10" fmla="*/ 5338618 w 5616102"/>
              <a:gd name="connsiteY10" fmla="*/ 535709 h 4156364"/>
              <a:gd name="connsiteX11" fmla="*/ 5283200 w 5616102"/>
              <a:gd name="connsiteY11" fmla="*/ 600364 h 4156364"/>
              <a:gd name="connsiteX12" fmla="*/ 5264727 w 5616102"/>
              <a:gd name="connsiteY12" fmla="*/ 628073 h 4156364"/>
              <a:gd name="connsiteX13" fmla="*/ 5200073 w 5616102"/>
              <a:gd name="connsiteY13" fmla="*/ 692727 h 4156364"/>
              <a:gd name="connsiteX14" fmla="*/ 5181600 w 5616102"/>
              <a:gd name="connsiteY14" fmla="*/ 720436 h 4156364"/>
              <a:gd name="connsiteX15" fmla="*/ 5116946 w 5616102"/>
              <a:gd name="connsiteY15" fmla="*/ 775855 h 4156364"/>
              <a:gd name="connsiteX16" fmla="*/ 5061527 w 5616102"/>
              <a:gd name="connsiteY16" fmla="*/ 840509 h 4156364"/>
              <a:gd name="connsiteX17" fmla="*/ 5006109 w 5616102"/>
              <a:gd name="connsiteY17" fmla="*/ 895927 h 4156364"/>
              <a:gd name="connsiteX18" fmla="*/ 4978400 w 5616102"/>
              <a:gd name="connsiteY18" fmla="*/ 923636 h 4156364"/>
              <a:gd name="connsiteX19" fmla="*/ 4950691 w 5616102"/>
              <a:gd name="connsiteY19" fmla="*/ 951345 h 4156364"/>
              <a:gd name="connsiteX20" fmla="*/ 4904509 w 5616102"/>
              <a:gd name="connsiteY20" fmla="*/ 1006764 h 4156364"/>
              <a:gd name="connsiteX21" fmla="*/ 4886037 w 5616102"/>
              <a:gd name="connsiteY21" fmla="*/ 1034473 h 4156364"/>
              <a:gd name="connsiteX22" fmla="*/ 4849091 w 5616102"/>
              <a:gd name="connsiteY22" fmla="*/ 1071418 h 4156364"/>
              <a:gd name="connsiteX23" fmla="*/ 4830618 w 5616102"/>
              <a:gd name="connsiteY23" fmla="*/ 1099127 h 4156364"/>
              <a:gd name="connsiteX24" fmla="*/ 4802909 w 5616102"/>
              <a:gd name="connsiteY24" fmla="*/ 1126836 h 4156364"/>
              <a:gd name="connsiteX25" fmla="*/ 4775200 w 5616102"/>
              <a:gd name="connsiteY25" fmla="*/ 1182255 h 4156364"/>
              <a:gd name="connsiteX26" fmla="*/ 4729018 w 5616102"/>
              <a:gd name="connsiteY26" fmla="*/ 1237673 h 4156364"/>
              <a:gd name="connsiteX27" fmla="*/ 4682837 w 5616102"/>
              <a:gd name="connsiteY27" fmla="*/ 1283855 h 4156364"/>
              <a:gd name="connsiteX28" fmla="*/ 4664364 w 5616102"/>
              <a:gd name="connsiteY28" fmla="*/ 1320800 h 4156364"/>
              <a:gd name="connsiteX29" fmla="*/ 4655127 w 5616102"/>
              <a:gd name="connsiteY29" fmla="*/ 1348509 h 4156364"/>
              <a:gd name="connsiteX30" fmla="*/ 4636655 w 5616102"/>
              <a:gd name="connsiteY30" fmla="*/ 1376218 h 4156364"/>
              <a:gd name="connsiteX31" fmla="*/ 4599709 w 5616102"/>
              <a:gd name="connsiteY31" fmla="*/ 1440873 h 4156364"/>
              <a:gd name="connsiteX32" fmla="*/ 4581237 w 5616102"/>
              <a:gd name="connsiteY32" fmla="*/ 1496291 h 4156364"/>
              <a:gd name="connsiteX33" fmla="*/ 4562764 w 5616102"/>
              <a:gd name="connsiteY33" fmla="*/ 1524000 h 4156364"/>
              <a:gd name="connsiteX34" fmla="*/ 4525818 w 5616102"/>
              <a:gd name="connsiteY34" fmla="*/ 1607127 h 4156364"/>
              <a:gd name="connsiteX35" fmla="*/ 4507346 w 5616102"/>
              <a:gd name="connsiteY35" fmla="*/ 1671782 h 4156364"/>
              <a:gd name="connsiteX36" fmla="*/ 4498109 w 5616102"/>
              <a:gd name="connsiteY36" fmla="*/ 1745673 h 4156364"/>
              <a:gd name="connsiteX37" fmla="*/ 4488873 w 5616102"/>
              <a:gd name="connsiteY37" fmla="*/ 2650836 h 4156364"/>
              <a:gd name="connsiteX38" fmla="*/ 4479637 w 5616102"/>
              <a:gd name="connsiteY38" fmla="*/ 2687782 h 4156364"/>
              <a:gd name="connsiteX39" fmla="*/ 4470400 w 5616102"/>
              <a:gd name="connsiteY39" fmla="*/ 2733964 h 4156364"/>
              <a:gd name="connsiteX40" fmla="*/ 4451927 w 5616102"/>
              <a:gd name="connsiteY40" fmla="*/ 2817091 h 4156364"/>
              <a:gd name="connsiteX41" fmla="*/ 4433455 w 5616102"/>
              <a:gd name="connsiteY41" fmla="*/ 2918691 h 4156364"/>
              <a:gd name="connsiteX42" fmla="*/ 4424218 w 5616102"/>
              <a:gd name="connsiteY42" fmla="*/ 2955636 h 4156364"/>
              <a:gd name="connsiteX43" fmla="*/ 4414982 w 5616102"/>
              <a:gd name="connsiteY43" fmla="*/ 3001818 h 4156364"/>
              <a:gd name="connsiteX44" fmla="*/ 4396509 w 5616102"/>
              <a:gd name="connsiteY44" fmla="*/ 3048000 h 4156364"/>
              <a:gd name="connsiteX45" fmla="*/ 4378037 w 5616102"/>
              <a:gd name="connsiteY45" fmla="*/ 3140364 h 4156364"/>
              <a:gd name="connsiteX46" fmla="*/ 4350327 w 5616102"/>
              <a:gd name="connsiteY46" fmla="*/ 3260436 h 4156364"/>
              <a:gd name="connsiteX47" fmla="*/ 4322618 w 5616102"/>
              <a:gd name="connsiteY47" fmla="*/ 3278909 h 4156364"/>
              <a:gd name="connsiteX48" fmla="*/ 4304146 w 5616102"/>
              <a:gd name="connsiteY48" fmla="*/ 3315855 h 4156364"/>
              <a:gd name="connsiteX49" fmla="*/ 4276437 w 5616102"/>
              <a:gd name="connsiteY49" fmla="*/ 3389745 h 4156364"/>
              <a:gd name="connsiteX50" fmla="*/ 4248727 w 5616102"/>
              <a:gd name="connsiteY50" fmla="*/ 3435927 h 4156364"/>
              <a:gd name="connsiteX51" fmla="*/ 4221018 w 5616102"/>
              <a:gd name="connsiteY51" fmla="*/ 3491345 h 4156364"/>
              <a:gd name="connsiteX52" fmla="*/ 4147127 w 5616102"/>
              <a:gd name="connsiteY52" fmla="*/ 3574473 h 4156364"/>
              <a:gd name="connsiteX53" fmla="*/ 4119418 w 5616102"/>
              <a:gd name="connsiteY53" fmla="*/ 3620655 h 4156364"/>
              <a:gd name="connsiteX54" fmla="*/ 4027055 w 5616102"/>
              <a:gd name="connsiteY54" fmla="*/ 3703782 h 4156364"/>
              <a:gd name="connsiteX55" fmla="*/ 4008582 w 5616102"/>
              <a:gd name="connsiteY55" fmla="*/ 3731491 h 4156364"/>
              <a:gd name="connsiteX56" fmla="*/ 3934691 w 5616102"/>
              <a:gd name="connsiteY56" fmla="*/ 3777673 h 4156364"/>
              <a:gd name="connsiteX57" fmla="*/ 3879273 w 5616102"/>
              <a:gd name="connsiteY57" fmla="*/ 3805382 h 4156364"/>
              <a:gd name="connsiteX58" fmla="*/ 3842327 w 5616102"/>
              <a:gd name="connsiteY58" fmla="*/ 3823855 h 4156364"/>
              <a:gd name="connsiteX59" fmla="*/ 3749964 w 5616102"/>
              <a:gd name="connsiteY59" fmla="*/ 3870036 h 4156364"/>
              <a:gd name="connsiteX60" fmla="*/ 3223491 w 5616102"/>
              <a:gd name="connsiteY60" fmla="*/ 3879273 h 4156364"/>
              <a:gd name="connsiteX61" fmla="*/ 3131127 w 5616102"/>
              <a:gd name="connsiteY61" fmla="*/ 3888509 h 4156364"/>
              <a:gd name="connsiteX62" fmla="*/ 2946400 w 5616102"/>
              <a:gd name="connsiteY62" fmla="*/ 3916218 h 4156364"/>
              <a:gd name="connsiteX63" fmla="*/ 2881746 w 5616102"/>
              <a:gd name="connsiteY63" fmla="*/ 3934691 h 4156364"/>
              <a:gd name="connsiteX64" fmla="*/ 2835564 w 5616102"/>
              <a:gd name="connsiteY64" fmla="*/ 3943927 h 4156364"/>
              <a:gd name="connsiteX65" fmla="*/ 2789382 w 5616102"/>
              <a:gd name="connsiteY65" fmla="*/ 3962400 h 4156364"/>
              <a:gd name="connsiteX66" fmla="*/ 2595418 w 5616102"/>
              <a:gd name="connsiteY66" fmla="*/ 4017818 h 4156364"/>
              <a:gd name="connsiteX67" fmla="*/ 2466109 w 5616102"/>
              <a:gd name="connsiteY67" fmla="*/ 4054764 h 4156364"/>
              <a:gd name="connsiteX68" fmla="*/ 2401455 w 5616102"/>
              <a:gd name="connsiteY68" fmla="*/ 4100945 h 4156364"/>
              <a:gd name="connsiteX69" fmla="*/ 2364509 w 5616102"/>
              <a:gd name="connsiteY69" fmla="*/ 4110182 h 4156364"/>
              <a:gd name="connsiteX70" fmla="*/ 2327564 w 5616102"/>
              <a:gd name="connsiteY70" fmla="*/ 4128655 h 4156364"/>
              <a:gd name="connsiteX71" fmla="*/ 2262909 w 5616102"/>
              <a:gd name="connsiteY71" fmla="*/ 4147127 h 4156364"/>
              <a:gd name="connsiteX72" fmla="*/ 2235200 w 5616102"/>
              <a:gd name="connsiteY72" fmla="*/ 4156364 h 4156364"/>
              <a:gd name="connsiteX73" fmla="*/ 1801091 w 5616102"/>
              <a:gd name="connsiteY73" fmla="*/ 4137891 h 4156364"/>
              <a:gd name="connsiteX74" fmla="*/ 1699491 w 5616102"/>
              <a:gd name="connsiteY74" fmla="*/ 4119418 h 4156364"/>
              <a:gd name="connsiteX75" fmla="*/ 1542473 w 5616102"/>
              <a:gd name="connsiteY75" fmla="*/ 4100945 h 4156364"/>
              <a:gd name="connsiteX76" fmla="*/ 1468582 w 5616102"/>
              <a:gd name="connsiteY76" fmla="*/ 4064000 h 4156364"/>
              <a:gd name="connsiteX77" fmla="*/ 1431637 w 5616102"/>
              <a:gd name="connsiteY77" fmla="*/ 4054764 h 4156364"/>
              <a:gd name="connsiteX78" fmla="*/ 1394691 w 5616102"/>
              <a:gd name="connsiteY78" fmla="*/ 4036291 h 4156364"/>
              <a:gd name="connsiteX79" fmla="*/ 1339273 w 5616102"/>
              <a:gd name="connsiteY79" fmla="*/ 4017818 h 4156364"/>
              <a:gd name="connsiteX80" fmla="*/ 1209964 w 5616102"/>
              <a:gd name="connsiteY80" fmla="*/ 3953164 h 4156364"/>
              <a:gd name="connsiteX81" fmla="*/ 1136073 w 5616102"/>
              <a:gd name="connsiteY81" fmla="*/ 3925455 h 4156364"/>
              <a:gd name="connsiteX82" fmla="*/ 1052946 w 5616102"/>
              <a:gd name="connsiteY82" fmla="*/ 3888509 h 4156364"/>
              <a:gd name="connsiteX83" fmla="*/ 951346 w 5616102"/>
              <a:gd name="connsiteY83" fmla="*/ 3842327 h 4156364"/>
              <a:gd name="connsiteX84" fmla="*/ 803564 w 5616102"/>
              <a:gd name="connsiteY84" fmla="*/ 3786909 h 4156364"/>
              <a:gd name="connsiteX85" fmla="*/ 646546 w 5616102"/>
              <a:gd name="connsiteY85" fmla="*/ 3759200 h 4156364"/>
              <a:gd name="connsiteX86" fmla="*/ 600364 w 5616102"/>
              <a:gd name="connsiteY86" fmla="*/ 3749964 h 4156364"/>
              <a:gd name="connsiteX87" fmla="*/ 443346 w 5616102"/>
              <a:gd name="connsiteY87" fmla="*/ 3722255 h 4156364"/>
              <a:gd name="connsiteX88" fmla="*/ 350982 w 5616102"/>
              <a:gd name="connsiteY88" fmla="*/ 3703782 h 4156364"/>
              <a:gd name="connsiteX89" fmla="*/ 0 w 5616102"/>
              <a:gd name="connsiteY89" fmla="*/ 3694545 h 4156364"/>
              <a:gd name="connsiteX90" fmla="*/ 36946 w 5616102"/>
              <a:gd name="connsiteY90" fmla="*/ 3260436 h 4156364"/>
              <a:gd name="connsiteX91" fmla="*/ 64655 w 5616102"/>
              <a:gd name="connsiteY91" fmla="*/ 3057236 h 4156364"/>
              <a:gd name="connsiteX92" fmla="*/ 92364 w 5616102"/>
              <a:gd name="connsiteY92" fmla="*/ 2872509 h 4156364"/>
              <a:gd name="connsiteX93" fmla="*/ 138546 w 5616102"/>
              <a:gd name="connsiteY93" fmla="*/ 2724727 h 4156364"/>
              <a:gd name="connsiteX94" fmla="*/ 166255 w 5616102"/>
              <a:gd name="connsiteY94" fmla="*/ 2669309 h 4156364"/>
              <a:gd name="connsiteX95" fmla="*/ 221673 w 5616102"/>
              <a:gd name="connsiteY95" fmla="*/ 2521527 h 4156364"/>
              <a:gd name="connsiteX96" fmla="*/ 258618 w 5616102"/>
              <a:gd name="connsiteY96" fmla="*/ 2447636 h 4156364"/>
              <a:gd name="connsiteX97" fmla="*/ 286327 w 5616102"/>
              <a:gd name="connsiteY97" fmla="*/ 2382982 h 4156364"/>
              <a:gd name="connsiteX98" fmla="*/ 295564 w 5616102"/>
              <a:gd name="connsiteY98" fmla="*/ 2336800 h 4156364"/>
              <a:gd name="connsiteX99" fmla="*/ 314037 w 5616102"/>
              <a:gd name="connsiteY99" fmla="*/ 2299855 h 4156364"/>
              <a:gd name="connsiteX100" fmla="*/ 332509 w 5616102"/>
              <a:gd name="connsiteY100" fmla="*/ 2253673 h 4156364"/>
              <a:gd name="connsiteX101" fmla="*/ 350982 w 5616102"/>
              <a:gd name="connsiteY101" fmla="*/ 2198255 h 4156364"/>
              <a:gd name="connsiteX102" fmla="*/ 387927 w 5616102"/>
              <a:gd name="connsiteY102" fmla="*/ 2142836 h 4156364"/>
              <a:gd name="connsiteX103" fmla="*/ 443346 w 5616102"/>
              <a:gd name="connsiteY103" fmla="*/ 2041236 h 4156364"/>
              <a:gd name="connsiteX104" fmla="*/ 452582 w 5616102"/>
              <a:gd name="connsiteY104" fmla="*/ 2013527 h 4156364"/>
              <a:gd name="connsiteX105" fmla="*/ 471055 w 5616102"/>
              <a:gd name="connsiteY105" fmla="*/ 1976582 h 4156364"/>
              <a:gd name="connsiteX106" fmla="*/ 489527 w 5616102"/>
              <a:gd name="connsiteY106" fmla="*/ 1884218 h 4156364"/>
              <a:gd name="connsiteX107" fmla="*/ 517237 w 5616102"/>
              <a:gd name="connsiteY107" fmla="*/ 1810327 h 41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5616102" h="4156364">
                <a:moveTo>
                  <a:pt x="5597237" y="0"/>
                </a:moveTo>
                <a:cubicBezTo>
                  <a:pt x="5603394" y="15394"/>
                  <a:pt x="5614059" y="29685"/>
                  <a:pt x="5615709" y="46182"/>
                </a:cubicBezTo>
                <a:cubicBezTo>
                  <a:pt x="5619076" y="79850"/>
                  <a:pt x="5600073" y="101140"/>
                  <a:pt x="5588000" y="129309"/>
                </a:cubicBezTo>
                <a:cubicBezTo>
                  <a:pt x="5565055" y="182847"/>
                  <a:pt x="5595793" y="131475"/>
                  <a:pt x="5560291" y="184727"/>
                </a:cubicBezTo>
                <a:cubicBezTo>
                  <a:pt x="5554133" y="203200"/>
                  <a:pt x="5553501" y="224567"/>
                  <a:pt x="5541818" y="240145"/>
                </a:cubicBezTo>
                <a:cubicBezTo>
                  <a:pt x="5535540" y="248515"/>
                  <a:pt x="5502391" y="291292"/>
                  <a:pt x="5495637" y="304800"/>
                </a:cubicBezTo>
                <a:cubicBezTo>
                  <a:pt x="5457401" y="381272"/>
                  <a:pt x="5520862" y="280817"/>
                  <a:pt x="5467927" y="360218"/>
                </a:cubicBezTo>
                <a:cubicBezTo>
                  <a:pt x="5464848" y="369454"/>
                  <a:pt x="5463521" y="379474"/>
                  <a:pt x="5458691" y="387927"/>
                </a:cubicBezTo>
                <a:cubicBezTo>
                  <a:pt x="5442892" y="415575"/>
                  <a:pt x="5425111" y="430744"/>
                  <a:pt x="5403273" y="452582"/>
                </a:cubicBezTo>
                <a:cubicBezTo>
                  <a:pt x="5392705" y="484287"/>
                  <a:pt x="5394288" y="489276"/>
                  <a:pt x="5366327" y="517236"/>
                </a:cubicBezTo>
                <a:cubicBezTo>
                  <a:pt x="5358478" y="525085"/>
                  <a:pt x="5347854" y="529551"/>
                  <a:pt x="5338618" y="535709"/>
                </a:cubicBezTo>
                <a:cubicBezTo>
                  <a:pt x="5296213" y="599318"/>
                  <a:pt x="5350387" y="521979"/>
                  <a:pt x="5283200" y="600364"/>
                </a:cubicBezTo>
                <a:cubicBezTo>
                  <a:pt x="5275976" y="608792"/>
                  <a:pt x="5272153" y="619822"/>
                  <a:pt x="5264727" y="628073"/>
                </a:cubicBezTo>
                <a:cubicBezTo>
                  <a:pt x="5244338" y="650727"/>
                  <a:pt x="5216979" y="667368"/>
                  <a:pt x="5200073" y="692727"/>
                </a:cubicBezTo>
                <a:cubicBezTo>
                  <a:pt x="5193915" y="701963"/>
                  <a:pt x="5188824" y="712008"/>
                  <a:pt x="5181600" y="720436"/>
                </a:cubicBezTo>
                <a:cubicBezTo>
                  <a:pt x="5126098" y="785189"/>
                  <a:pt x="5165971" y="735000"/>
                  <a:pt x="5116946" y="775855"/>
                </a:cubicBezTo>
                <a:cubicBezTo>
                  <a:pt x="5077382" y="808825"/>
                  <a:pt x="5098218" y="799742"/>
                  <a:pt x="5061527" y="840509"/>
                </a:cubicBezTo>
                <a:cubicBezTo>
                  <a:pt x="5044051" y="859927"/>
                  <a:pt x="5024582" y="877454"/>
                  <a:pt x="5006109" y="895927"/>
                </a:cubicBezTo>
                <a:lnTo>
                  <a:pt x="4978400" y="923636"/>
                </a:lnTo>
                <a:cubicBezTo>
                  <a:pt x="4969164" y="932872"/>
                  <a:pt x="4957936" y="940477"/>
                  <a:pt x="4950691" y="951345"/>
                </a:cubicBezTo>
                <a:cubicBezTo>
                  <a:pt x="4904825" y="1020146"/>
                  <a:pt x="4963775" y="935644"/>
                  <a:pt x="4904509" y="1006764"/>
                </a:cubicBezTo>
                <a:cubicBezTo>
                  <a:pt x="4897403" y="1015292"/>
                  <a:pt x="4893261" y="1026045"/>
                  <a:pt x="4886037" y="1034473"/>
                </a:cubicBezTo>
                <a:cubicBezTo>
                  <a:pt x="4874703" y="1047696"/>
                  <a:pt x="4860426" y="1058195"/>
                  <a:pt x="4849091" y="1071418"/>
                </a:cubicBezTo>
                <a:cubicBezTo>
                  <a:pt x="4841867" y="1079846"/>
                  <a:pt x="4837725" y="1090599"/>
                  <a:pt x="4830618" y="1099127"/>
                </a:cubicBezTo>
                <a:cubicBezTo>
                  <a:pt x="4822256" y="1109162"/>
                  <a:pt x="4811271" y="1116801"/>
                  <a:pt x="4802909" y="1126836"/>
                </a:cubicBezTo>
                <a:cubicBezTo>
                  <a:pt x="4769823" y="1166539"/>
                  <a:pt x="4796028" y="1140600"/>
                  <a:pt x="4775200" y="1182255"/>
                </a:cubicBezTo>
                <a:cubicBezTo>
                  <a:pt x="4758000" y="1216654"/>
                  <a:pt x="4754552" y="1207032"/>
                  <a:pt x="4729018" y="1237673"/>
                </a:cubicBezTo>
                <a:cubicBezTo>
                  <a:pt x="4690533" y="1283856"/>
                  <a:pt x="4733638" y="1249987"/>
                  <a:pt x="4682837" y="1283855"/>
                </a:cubicBezTo>
                <a:cubicBezTo>
                  <a:pt x="4676679" y="1296170"/>
                  <a:pt x="4669788" y="1308145"/>
                  <a:pt x="4664364" y="1320800"/>
                </a:cubicBezTo>
                <a:cubicBezTo>
                  <a:pt x="4660529" y="1329749"/>
                  <a:pt x="4659481" y="1339801"/>
                  <a:pt x="4655127" y="1348509"/>
                </a:cubicBezTo>
                <a:cubicBezTo>
                  <a:pt x="4650163" y="1358438"/>
                  <a:pt x="4642162" y="1366580"/>
                  <a:pt x="4636655" y="1376218"/>
                </a:cubicBezTo>
                <a:cubicBezTo>
                  <a:pt x="4589789" y="1458235"/>
                  <a:pt x="4644708" y="1373375"/>
                  <a:pt x="4599709" y="1440873"/>
                </a:cubicBezTo>
                <a:cubicBezTo>
                  <a:pt x="4593552" y="1459346"/>
                  <a:pt x="4592038" y="1480090"/>
                  <a:pt x="4581237" y="1496291"/>
                </a:cubicBezTo>
                <a:cubicBezTo>
                  <a:pt x="4575079" y="1505527"/>
                  <a:pt x="4567273" y="1513856"/>
                  <a:pt x="4562764" y="1524000"/>
                </a:cubicBezTo>
                <a:cubicBezTo>
                  <a:pt x="4518797" y="1622924"/>
                  <a:pt x="4567625" y="1544418"/>
                  <a:pt x="4525818" y="1607127"/>
                </a:cubicBezTo>
                <a:cubicBezTo>
                  <a:pt x="4518497" y="1629091"/>
                  <a:pt x="4511212" y="1648584"/>
                  <a:pt x="4507346" y="1671782"/>
                </a:cubicBezTo>
                <a:cubicBezTo>
                  <a:pt x="4503265" y="1696266"/>
                  <a:pt x="4501188" y="1721043"/>
                  <a:pt x="4498109" y="1745673"/>
                </a:cubicBezTo>
                <a:cubicBezTo>
                  <a:pt x="4495030" y="2047394"/>
                  <a:pt x="4494788" y="2349157"/>
                  <a:pt x="4488873" y="2650836"/>
                </a:cubicBezTo>
                <a:cubicBezTo>
                  <a:pt x="4488624" y="2663528"/>
                  <a:pt x="4482391" y="2675390"/>
                  <a:pt x="4479637" y="2687782"/>
                </a:cubicBezTo>
                <a:cubicBezTo>
                  <a:pt x="4476231" y="2703107"/>
                  <a:pt x="4473208" y="2718518"/>
                  <a:pt x="4470400" y="2733964"/>
                </a:cubicBezTo>
                <a:cubicBezTo>
                  <a:pt x="4457395" y="2805491"/>
                  <a:pt x="4468214" y="2768234"/>
                  <a:pt x="4451927" y="2817091"/>
                </a:cubicBezTo>
                <a:cubicBezTo>
                  <a:pt x="4445245" y="2857183"/>
                  <a:pt x="4442059" y="2879974"/>
                  <a:pt x="4433455" y="2918691"/>
                </a:cubicBezTo>
                <a:cubicBezTo>
                  <a:pt x="4430701" y="2931083"/>
                  <a:pt x="4426972" y="2943244"/>
                  <a:pt x="4424218" y="2955636"/>
                </a:cubicBezTo>
                <a:cubicBezTo>
                  <a:pt x="4420812" y="2970961"/>
                  <a:pt x="4419493" y="2986781"/>
                  <a:pt x="4414982" y="3001818"/>
                </a:cubicBezTo>
                <a:cubicBezTo>
                  <a:pt x="4410218" y="3017699"/>
                  <a:pt x="4402667" y="3032606"/>
                  <a:pt x="4396509" y="3048000"/>
                </a:cubicBezTo>
                <a:cubicBezTo>
                  <a:pt x="4390352" y="3078788"/>
                  <a:pt x="4383493" y="3109444"/>
                  <a:pt x="4378037" y="3140364"/>
                </a:cubicBezTo>
                <a:cubicBezTo>
                  <a:pt x="4376080" y="3151456"/>
                  <a:pt x="4366710" y="3249514"/>
                  <a:pt x="4350327" y="3260436"/>
                </a:cubicBezTo>
                <a:lnTo>
                  <a:pt x="4322618" y="3278909"/>
                </a:lnTo>
                <a:cubicBezTo>
                  <a:pt x="4316461" y="3291224"/>
                  <a:pt x="4309570" y="3303199"/>
                  <a:pt x="4304146" y="3315855"/>
                </a:cubicBezTo>
                <a:cubicBezTo>
                  <a:pt x="4280176" y="3371785"/>
                  <a:pt x="4314685" y="3313250"/>
                  <a:pt x="4276437" y="3389745"/>
                </a:cubicBezTo>
                <a:cubicBezTo>
                  <a:pt x="4268408" y="3405802"/>
                  <a:pt x="4257324" y="3420167"/>
                  <a:pt x="4248727" y="3435927"/>
                </a:cubicBezTo>
                <a:cubicBezTo>
                  <a:pt x="4238837" y="3454058"/>
                  <a:pt x="4232106" y="3473921"/>
                  <a:pt x="4221018" y="3491345"/>
                </a:cubicBezTo>
                <a:cubicBezTo>
                  <a:pt x="4169397" y="3572465"/>
                  <a:pt x="4201367" y="3504736"/>
                  <a:pt x="4147127" y="3574473"/>
                </a:cubicBezTo>
                <a:cubicBezTo>
                  <a:pt x="4136105" y="3588644"/>
                  <a:pt x="4130440" y="3606484"/>
                  <a:pt x="4119418" y="3620655"/>
                </a:cubicBezTo>
                <a:cubicBezTo>
                  <a:pt x="4090353" y="3658024"/>
                  <a:pt x="4061496" y="3669341"/>
                  <a:pt x="4027055" y="3703782"/>
                </a:cubicBezTo>
                <a:cubicBezTo>
                  <a:pt x="4019206" y="3711631"/>
                  <a:pt x="4016431" y="3723642"/>
                  <a:pt x="4008582" y="3731491"/>
                </a:cubicBezTo>
                <a:cubicBezTo>
                  <a:pt x="3979149" y="3760924"/>
                  <a:pt x="3968834" y="3758163"/>
                  <a:pt x="3934691" y="3777673"/>
                </a:cubicBezTo>
                <a:cubicBezTo>
                  <a:pt x="3845941" y="3828387"/>
                  <a:pt x="3963946" y="3769093"/>
                  <a:pt x="3879273" y="3805382"/>
                </a:cubicBezTo>
                <a:cubicBezTo>
                  <a:pt x="3866617" y="3810806"/>
                  <a:pt x="3854003" y="3816557"/>
                  <a:pt x="3842327" y="3823855"/>
                </a:cubicBezTo>
                <a:cubicBezTo>
                  <a:pt x="3807773" y="3845451"/>
                  <a:pt x="3797258" y="3869206"/>
                  <a:pt x="3749964" y="3870036"/>
                </a:cubicBezTo>
                <a:lnTo>
                  <a:pt x="3223491" y="3879273"/>
                </a:lnTo>
                <a:cubicBezTo>
                  <a:pt x="3192703" y="3882352"/>
                  <a:pt x="3161726" y="3883919"/>
                  <a:pt x="3131127" y="3888509"/>
                </a:cubicBezTo>
                <a:cubicBezTo>
                  <a:pt x="2885718" y="3925320"/>
                  <a:pt x="3190929" y="3891766"/>
                  <a:pt x="2946400" y="3916218"/>
                </a:cubicBezTo>
                <a:cubicBezTo>
                  <a:pt x="2924849" y="3922376"/>
                  <a:pt x="2903491" y="3929255"/>
                  <a:pt x="2881746" y="3934691"/>
                </a:cubicBezTo>
                <a:cubicBezTo>
                  <a:pt x="2866516" y="3938499"/>
                  <a:pt x="2850601" y="3939416"/>
                  <a:pt x="2835564" y="3943927"/>
                </a:cubicBezTo>
                <a:cubicBezTo>
                  <a:pt x="2819683" y="3948691"/>
                  <a:pt x="2805229" y="3957524"/>
                  <a:pt x="2789382" y="3962400"/>
                </a:cubicBezTo>
                <a:cubicBezTo>
                  <a:pt x="2725114" y="3982175"/>
                  <a:pt x="2657850" y="3992844"/>
                  <a:pt x="2595418" y="4017818"/>
                </a:cubicBezTo>
                <a:cubicBezTo>
                  <a:pt x="2522882" y="4046833"/>
                  <a:pt x="2565422" y="4032694"/>
                  <a:pt x="2466109" y="4054764"/>
                </a:cubicBezTo>
                <a:cubicBezTo>
                  <a:pt x="2444558" y="4070158"/>
                  <a:pt x="2424706" y="4088263"/>
                  <a:pt x="2401455" y="4100945"/>
                </a:cubicBezTo>
                <a:cubicBezTo>
                  <a:pt x="2390311" y="4107024"/>
                  <a:pt x="2376395" y="4105725"/>
                  <a:pt x="2364509" y="4110182"/>
                </a:cubicBezTo>
                <a:cubicBezTo>
                  <a:pt x="2351617" y="4115017"/>
                  <a:pt x="2340219" y="4123231"/>
                  <a:pt x="2327564" y="4128655"/>
                </a:cubicBezTo>
                <a:cubicBezTo>
                  <a:pt x="2305418" y="4138146"/>
                  <a:pt x="2286344" y="4140431"/>
                  <a:pt x="2262909" y="4147127"/>
                </a:cubicBezTo>
                <a:cubicBezTo>
                  <a:pt x="2253548" y="4149802"/>
                  <a:pt x="2244436" y="4153285"/>
                  <a:pt x="2235200" y="4156364"/>
                </a:cubicBezTo>
                <a:cubicBezTo>
                  <a:pt x="2158111" y="4154222"/>
                  <a:pt x="1924353" y="4154699"/>
                  <a:pt x="1801091" y="4137891"/>
                </a:cubicBezTo>
                <a:cubicBezTo>
                  <a:pt x="1766985" y="4133240"/>
                  <a:pt x="1733597" y="4124069"/>
                  <a:pt x="1699491" y="4119418"/>
                </a:cubicBezTo>
                <a:cubicBezTo>
                  <a:pt x="1620083" y="4108590"/>
                  <a:pt x="1608942" y="4115716"/>
                  <a:pt x="1542473" y="4100945"/>
                </a:cubicBezTo>
                <a:cubicBezTo>
                  <a:pt x="1499399" y="4091373"/>
                  <a:pt x="1520041" y="4086870"/>
                  <a:pt x="1468582" y="4064000"/>
                </a:cubicBezTo>
                <a:cubicBezTo>
                  <a:pt x="1456982" y="4058845"/>
                  <a:pt x="1443952" y="4057843"/>
                  <a:pt x="1431637" y="4054764"/>
                </a:cubicBezTo>
                <a:cubicBezTo>
                  <a:pt x="1419322" y="4048606"/>
                  <a:pt x="1407475" y="4041405"/>
                  <a:pt x="1394691" y="4036291"/>
                </a:cubicBezTo>
                <a:cubicBezTo>
                  <a:pt x="1376612" y="4029059"/>
                  <a:pt x="1357030" y="4025809"/>
                  <a:pt x="1339273" y="4017818"/>
                </a:cubicBezTo>
                <a:cubicBezTo>
                  <a:pt x="1295327" y="3998042"/>
                  <a:pt x="1254708" y="3971062"/>
                  <a:pt x="1209964" y="3953164"/>
                </a:cubicBezTo>
                <a:cubicBezTo>
                  <a:pt x="1154742" y="3931075"/>
                  <a:pt x="1179511" y="3939934"/>
                  <a:pt x="1136073" y="3925455"/>
                </a:cubicBezTo>
                <a:cubicBezTo>
                  <a:pt x="1054574" y="3871121"/>
                  <a:pt x="1184830" y="3954450"/>
                  <a:pt x="1052946" y="3888509"/>
                </a:cubicBezTo>
                <a:cubicBezTo>
                  <a:pt x="917584" y="3820829"/>
                  <a:pt x="1068973" y="3894605"/>
                  <a:pt x="951346" y="3842327"/>
                </a:cubicBezTo>
                <a:cubicBezTo>
                  <a:pt x="887155" y="3813798"/>
                  <a:pt x="906001" y="3807397"/>
                  <a:pt x="803564" y="3786909"/>
                </a:cubicBezTo>
                <a:cubicBezTo>
                  <a:pt x="591259" y="3744447"/>
                  <a:pt x="810644" y="3786549"/>
                  <a:pt x="646546" y="3759200"/>
                </a:cubicBezTo>
                <a:cubicBezTo>
                  <a:pt x="631061" y="3756619"/>
                  <a:pt x="615810" y="3752772"/>
                  <a:pt x="600364" y="3749964"/>
                </a:cubicBezTo>
                <a:cubicBezTo>
                  <a:pt x="548073" y="3740457"/>
                  <a:pt x="494907" y="3735146"/>
                  <a:pt x="443346" y="3722255"/>
                </a:cubicBezTo>
                <a:cubicBezTo>
                  <a:pt x="415519" y="3715298"/>
                  <a:pt x="378666" y="3705040"/>
                  <a:pt x="350982" y="3703782"/>
                </a:cubicBezTo>
                <a:cubicBezTo>
                  <a:pt x="234068" y="3698468"/>
                  <a:pt x="116994" y="3697624"/>
                  <a:pt x="0" y="3694545"/>
                </a:cubicBezTo>
                <a:cubicBezTo>
                  <a:pt x="124154" y="3570391"/>
                  <a:pt x="20870" y="3686437"/>
                  <a:pt x="36946" y="3260436"/>
                </a:cubicBezTo>
                <a:cubicBezTo>
                  <a:pt x="38753" y="3212546"/>
                  <a:pt x="59228" y="3095223"/>
                  <a:pt x="64655" y="3057236"/>
                </a:cubicBezTo>
                <a:cubicBezTo>
                  <a:pt x="71454" y="3009645"/>
                  <a:pt x="80498" y="2912063"/>
                  <a:pt x="92364" y="2872509"/>
                </a:cubicBezTo>
                <a:cubicBezTo>
                  <a:pt x="95281" y="2862787"/>
                  <a:pt x="128316" y="2749278"/>
                  <a:pt x="138546" y="2724727"/>
                </a:cubicBezTo>
                <a:cubicBezTo>
                  <a:pt x="146490" y="2705663"/>
                  <a:pt x="157019" y="2687782"/>
                  <a:pt x="166255" y="2669309"/>
                </a:cubicBezTo>
                <a:cubicBezTo>
                  <a:pt x="181959" y="2606490"/>
                  <a:pt x="180821" y="2603233"/>
                  <a:pt x="221673" y="2521527"/>
                </a:cubicBezTo>
                <a:cubicBezTo>
                  <a:pt x="233988" y="2496897"/>
                  <a:pt x="249909" y="2473760"/>
                  <a:pt x="258618" y="2447636"/>
                </a:cubicBezTo>
                <a:cubicBezTo>
                  <a:pt x="272209" y="2406865"/>
                  <a:pt x="263501" y="2428635"/>
                  <a:pt x="286327" y="2382982"/>
                </a:cubicBezTo>
                <a:cubicBezTo>
                  <a:pt x="289406" y="2367588"/>
                  <a:pt x="290599" y="2351693"/>
                  <a:pt x="295564" y="2336800"/>
                </a:cubicBezTo>
                <a:cubicBezTo>
                  <a:pt x="299918" y="2323738"/>
                  <a:pt x="308445" y="2312437"/>
                  <a:pt x="314037" y="2299855"/>
                </a:cubicBezTo>
                <a:cubicBezTo>
                  <a:pt x="320771" y="2284704"/>
                  <a:pt x="326843" y="2269255"/>
                  <a:pt x="332509" y="2253673"/>
                </a:cubicBezTo>
                <a:cubicBezTo>
                  <a:pt x="339163" y="2235373"/>
                  <a:pt x="342274" y="2215671"/>
                  <a:pt x="350982" y="2198255"/>
                </a:cubicBezTo>
                <a:cubicBezTo>
                  <a:pt x="360911" y="2178397"/>
                  <a:pt x="376912" y="2162112"/>
                  <a:pt x="387927" y="2142836"/>
                </a:cubicBezTo>
                <a:cubicBezTo>
                  <a:pt x="471735" y="1996170"/>
                  <a:pt x="392708" y="2117191"/>
                  <a:pt x="443346" y="2041236"/>
                </a:cubicBezTo>
                <a:cubicBezTo>
                  <a:pt x="446425" y="2032000"/>
                  <a:pt x="448747" y="2022476"/>
                  <a:pt x="452582" y="2013527"/>
                </a:cubicBezTo>
                <a:cubicBezTo>
                  <a:pt x="458006" y="2000872"/>
                  <a:pt x="466221" y="1989474"/>
                  <a:pt x="471055" y="1976582"/>
                </a:cubicBezTo>
                <a:cubicBezTo>
                  <a:pt x="482567" y="1945884"/>
                  <a:pt x="481547" y="1916138"/>
                  <a:pt x="489527" y="1884218"/>
                </a:cubicBezTo>
                <a:cubicBezTo>
                  <a:pt x="499852" y="1842918"/>
                  <a:pt x="502942" y="1838915"/>
                  <a:pt x="517237" y="1810327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696364" y="5218545"/>
            <a:ext cx="110844" cy="452582"/>
          </a:xfrm>
          <a:custGeom>
            <a:avLst/>
            <a:gdLst>
              <a:gd name="connsiteX0" fmla="*/ 0 w 110844"/>
              <a:gd name="connsiteY0" fmla="*/ 0 h 452582"/>
              <a:gd name="connsiteX1" fmla="*/ 27709 w 110844"/>
              <a:gd name="connsiteY1" fmla="*/ 203200 h 452582"/>
              <a:gd name="connsiteX2" fmla="*/ 36945 w 110844"/>
              <a:gd name="connsiteY2" fmla="*/ 230910 h 452582"/>
              <a:gd name="connsiteX3" fmla="*/ 46181 w 110844"/>
              <a:gd name="connsiteY3" fmla="*/ 277091 h 452582"/>
              <a:gd name="connsiteX4" fmla="*/ 64654 w 110844"/>
              <a:gd name="connsiteY4" fmla="*/ 332510 h 452582"/>
              <a:gd name="connsiteX5" fmla="*/ 73891 w 110844"/>
              <a:gd name="connsiteY5" fmla="*/ 360219 h 452582"/>
              <a:gd name="connsiteX6" fmla="*/ 92363 w 110844"/>
              <a:gd name="connsiteY6" fmla="*/ 387928 h 452582"/>
              <a:gd name="connsiteX7" fmla="*/ 110836 w 110844"/>
              <a:gd name="connsiteY7" fmla="*/ 452582 h 45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844" h="452582">
                <a:moveTo>
                  <a:pt x="0" y="0"/>
                </a:moveTo>
                <a:cubicBezTo>
                  <a:pt x="1035" y="8284"/>
                  <a:pt x="17764" y="158448"/>
                  <a:pt x="27709" y="203200"/>
                </a:cubicBezTo>
                <a:cubicBezTo>
                  <a:pt x="29821" y="212704"/>
                  <a:pt x="34584" y="221464"/>
                  <a:pt x="36945" y="230910"/>
                </a:cubicBezTo>
                <a:cubicBezTo>
                  <a:pt x="40752" y="246140"/>
                  <a:pt x="42050" y="261946"/>
                  <a:pt x="46181" y="277091"/>
                </a:cubicBezTo>
                <a:cubicBezTo>
                  <a:pt x="51304" y="295877"/>
                  <a:pt x="58496" y="314037"/>
                  <a:pt x="64654" y="332510"/>
                </a:cubicBezTo>
                <a:cubicBezTo>
                  <a:pt x="67733" y="341746"/>
                  <a:pt x="68491" y="352118"/>
                  <a:pt x="73891" y="360219"/>
                </a:cubicBezTo>
                <a:cubicBezTo>
                  <a:pt x="80048" y="369455"/>
                  <a:pt x="87855" y="377784"/>
                  <a:pt x="92363" y="387928"/>
                </a:cubicBezTo>
                <a:cubicBezTo>
                  <a:pt x="111810" y="431683"/>
                  <a:pt x="110836" y="426180"/>
                  <a:pt x="110836" y="452582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853382" y="5458691"/>
            <a:ext cx="314036" cy="157018"/>
          </a:xfrm>
          <a:custGeom>
            <a:avLst/>
            <a:gdLst>
              <a:gd name="connsiteX0" fmla="*/ 0 w 314036"/>
              <a:gd name="connsiteY0" fmla="*/ 157018 h 157018"/>
              <a:gd name="connsiteX1" fmla="*/ 55418 w 314036"/>
              <a:gd name="connsiteY1" fmla="*/ 110836 h 157018"/>
              <a:gd name="connsiteX2" fmla="*/ 157018 w 314036"/>
              <a:gd name="connsiteY2" fmla="*/ 92364 h 157018"/>
              <a:gd name="connsiteX3" fmla="*/ 212436 w 314036"/>
              <a:gd name="connsiteY3" fmla="*/ 73891 h 157018"/>
              <a:gd name="connsiteX4" fmla="*/ 267854 w 314036"/>
              <a:gd name="connsiteY4" fmla="*/ 36945 h 157018"/>
              <a:gd name="connsiteX5" fmla="*/ 295563 w 314036"/>
              <a:gd name="connsiteY5" fmla="*/ 18473 h 157018"/>
              <a:gd name="connsiteX6" fmla="*/ 314036 w 314036"/>
              <a:gd name="connsiteY6" fmla="*/ 0 h 15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036" h="157018">
                <a:moveTo>
                  <a:pt x="0" y="157018"/>
                </a:moveTo>
                <a:cubicBezTo>
                  <a:pt x="18473" y="141624"/>
                  <a:pt x="35410" y="124174"/>
                  <a:pt x="55418" y="110836"/>
                </a:cubicBezTo>
                <a:cubicBezTo>
                  <a:pt x="75132" y="97694"/>
                  <a:pt x="153888" y="92755"/>
                  <a:pt x="157018" y="92364"/>
                </a:cubicBezTo>
                <a:cubicBezTo>
                  <a:pt x="175491" y="86206"/>
                  <a:pt x="196234" y="84692"/>
                  <a:pt x="212436" y="73891"/>
                </a:cubicBezTo>
                <a:lnTo>
                  <a:pt x="267854" y="36945"/>
                </a:lnTo>
                <a:cubicBezTo>
                  <a:pt x="277090" y="30788"/>
                  <a:pt x="287714" y="26322"/>
                  <a:pt x="295563" y="18473"/>
                </a:cubicBezTo>
                <a:lnTo>
                  <a:pt x="314036" y="0"/>
                </a:ln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9309" y="175952"/>
            <a:ext cx="536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STEP-A: Draw Magnitudes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74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12" y="2410690"/>
            <a:ext cx="5337379" cy="4045529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566" y="175952"/>
            <a:ext cx="5546473" cy="2567247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3860799" y="665018"/>
            <a:ext cx="5846827" cy="3685309"/>
          </a:xfrm>
          <a:custGeom>
            <a:avLst/>
            <a:gdLst>
              <a:gd name="connsiteX0" fmla="*/ 498764 w 3934726"/>
              <a:gd name="connsiteY0" fmla="*/ 3546763 h 3546763"/>
              <a:gd name="connsiteX1" fmla="*/ 378691 w 3934726"/>
              <a:gd name="connsiteY1" fmla="*/ 3472872 h 3546763"/>
              <a:gd name="connsiteX2" fmla="*/ 277091 w 3934726"/>
              <a:gd name="connsiteY2" fmla="*/ 3398981 h 3546763"/>
              <a:gd name="connsiteX3" fmla="*/ 258618 w 3934726"/>
              <a:gd name="connsiteY3" fmla="*/ 3371272 h 3546763"/>
              <a:gd name="connsiteX4" fmla="*/ 212436 w 3934726"/>
              <a:gd name="connsiteY4" fmla="*/ 3315854 h 3546763"/>
              <a:gd name="connsiteX5" fmla="*/ 175491 w 3934726"/>
              <a:gd name="connsiteY5" fmla="*/ 3232727 h 3546763"/>
              <a:gd name="connsiteX6" fmla="*/ 157018 w 3934726"/>
              <a:gd name="connsiteY6" fmla="*/ 3168072 h 3546763"/>
              <a:gd name="connsiteX7" fmla="*/ 138545 w 3934726"/>
              <a:gd name="connsiteY7" fmla="*/ 3140363 h 3546763"/>
              <a:gd name="connsiteX8" fmla="*/ 110836 w 3934726"/>
              <a:gd name="connsiteY8" fmla="*/ 3057236 h 3546763"/>
              <a:gd name="connsiteX9" fmla="*/ 92364 w 3934726"/>
              <a:gd name="connsiteY9" fmla="*/ 2983345 h 3546763"/>
              <a:gd name="connsiteX10" fmla="*/ 83127 w 3934726"/>
              <a:gd name="connsiteY10" fmla="*/ 2946400 h 3546763"/>
              <a:gd name="connsiteX11" fmla="*/ 55418 w 3934726"/>
              <a:gd name="connsiteY11" fmla="*/ 2844800 h 3546763"/>
              <a:gd name="connsiteX12" fmla="*/ 46182 w 3934726"/>
              <a:gd name="connsiteY12" fmla="*/ 2817091 h 3546763"/>
              <a:gd name="connsiteX13" fmla="*/ 36945 w 3934726"/>
              <a:gd name="connsiteY13" fmla="*/ 2770909 h 3546763"/>
              <a:gd name="connsiteX14" fmla="*/ 18473 w 3934726"/>
              <a:gd name="connsiteY14" fmla="*/ 2697018 h 3546763"/>
              <a:gd name="connsiteX15" fmla="*/ 0 w 3934726"/>
              <a:gd name="connsiteY15" fmla="*/ 2567709 h 3546763"/>
              <a:gd name="connsiteX16" fmla="*/ 18473 w 3934726"/>
              <a:gd name="connsiteY16" fmla="*/ 1727200 h 3546763"/>
              <a:gd name="connsiteX17" fmla="*/ 27709 w 3934726"/>
              <a:gd name="connsiteY17" fmla="*/ 1699491 h 3546763"/>
              <a:gd name="connsiteX18" fmla="*/ 46182 w 3934726"/>
              <a:gd name="connsiteY18" fmla="*/ 1625600 h 3546763"/>
              <a:gd name="connsiteX19" fmla="*/ 73891 w 3934726"/>
              <a:gd name="connsiteY19" fmla="*/ 1560945 h 3546763"/>
              <a:gd name="connsiteX20" fmla="*/ 92364 w 3934726"/>
              <a:gd name="connsiteY20" fmla="*/ 1468581 h 3546763"/>
              <a:gd name="connsiteX21" fmla="*/ 101600 w 3934726"/>
              <a:gd name="connsiteY21" fmla="*/ 1440872 h 3546763"/>
              <a:gd name="connsiteX22" fmla="*/ 129309 w 3934726"/>
              <a:gd name="connsiteY22" fmla="*/ 1357745 h 3546763"/>
              <a:gd name="connsiteX23" fmla="*/ 157018 w 3934726"/>
              <a:gd name="connsiteY23" fmla="*/ 1256145 h 3546763"/>
              <a:gd name="connsiteX24" fmla="*/ 166255 w 3934726"/>
              <a:gd name="connsiteY24" fmla="*/ 1219200 h 3546763"/>
              <a:gd name="connsiteX25" fmla="*/ 212436 w 3934726"/>
              <a:gd name="connsiteY25" fmla="*/ 1136072 h 3546763"/>
              <a:gd name="connsiteX26" fmla="*/ 240145 w 3934726"/>
              <a:gd name="connsiteY26" fmla="*/ 1080654 h 3546763"/>
              <a:gd name="connsiteX27" fmla="*/ 249382 w 3934726"/>
              <a:gd name="connsiteY27" fmla="*/ 1043709 h 3546763"/>
              <a:gd name="connsiteX28" fmla="*/ 286327 w 3934726"/>
              <a:gd name="connsiteY28" fmla="*/ 988291 h 3546763"/>
              <a:gd name="connsiteX29" fmla="*/ 332509 w 3934726"/>
              <a:gd name="connsiteY29" fmla="*/ 923636 h 3546763"/>
              <a:gd name="connsiteX30" fmla="*/ 369455 w 3934726"/>
              <a:gd name="connsiteY30" fmla="*/ 840509 h 3546763"/>
              <a:gd name="connsiteX31" fmla="*/ 406400 w 3934726"/>
              <a:gd name="connsiteY31" fmla="*/ 794327 h 3546763"/>
              <a:gd name="connsiteX32" fmla="*/ 424873 w 3934726"/>
              <a:gd name="connsiteY32" fmla="*/ 766618 h 3546763"/>
              <a:gd name="connsiteX33" fmla="*/ 452582 w 3934726"/>
              <a:gd name="connsiteY33" fmla="*/ 738909 h 3546763"/>
              <a:gd name="connsiteX34" fmla="*/ 471055 w 3934726"/>
              <a:gd name="connsiteY34" fmla="*/ 701963 h 3546763"/>
              <a:gd name="connsiteX35" fmla="*/ 544945 w 3934726"/>
              <a:gd name="connsiteY35" fmla="*/ 609600 h 3546763"/>
              <a:gd name="connsiteX36" fmla="*/ 655782 w 3934726"/>
              <a:gd name="connsiteY36" fmla="*/ 517236 h 3546763"/>
              <a:gd name="connsiteX37" fmla="*/ 711200 w 3934726"/>
              <a:gd name="connsiteY37" fmla="*/ 480291 h 3546763"/>
              <a:gd name="connsiteX38" fmla="*/ 748145 w 3934726"/>
              <a:gd name="connsiteY38" fmla="*/ 461818 h 3546763"/>
              <a:gd name="connsiteX39" fmla="*/ 831273 w 3934726"/>
              <a:gd name="connsiteY39" fmla="*/ 424872 h 3546763"/>
              <a:gd name="connsiteX40" fmla="*/ 858982 w 3934726"/>
              <a:gd name="connsiteY40" fmla="*/ 397163 h 3546763"/>
              <a:gd name="connsiteX41" fmla="*/ 923636 w 3934726"/>
              <a:gd name="connsiteY41" fmla="*/ 378691 h 3546763"/>
              <a:gd name="connsiteX42" fmla="*/ 960582 w 3934726"/>
              <a:gd name="connsiteY42" fmla="*/ 360218 h 3546763"/>
              <a:gd name="connsiteX43" fmla="*/ 1043709 w 3934726"/>
              <a:gd name="connsiteY43" fmla="*/ 378691 h 3546763"/>
              <a:gd name="connsiteX44" fmla="*/ 1089891 w 3934726"/>
              <a:gd name="connsiteY44" fmla="*/ 387927 h 3546763"/>
              <a:gd name="connsiteX45" fmla="*/ 1209964 w 3934726"/>
              <a:gd name="connsiteY45" fmla="*/ 424872 h 3546763"/>
              <a:gd name="connsiteX46" fmla="*/ 1311564 w 3934726"/>
              <a:gd name="connsiteY46" fmla="*/ 443345 h 3546763"/>
              <a:gd name="connsiteX47" fmla="*/ 1413164 w 3934726"/>
              <a:gd name="connsiteY47" fmla="*/ 480291 h 3546763"/>
              <a:gd name="connsiteX48" fmla="*/ 1505527 w 3934726"/>
              <a:gd name="connsiteY48" fmla="*/ 498763 h 3546763"/>
              <a:gd name="connsiteX49" fmla="*/ 1542473 w 3934726"/>
              <a:gd name="connsiteY49" fmla="*/ 517236 h 3546763"/>
              <a:gd name="connsiteX50" fmla="*/ 1588655 w 3934726"/>
              <a:gd name="connsiteY50" fmla="*/ 526472 h 3546763"/>
              <a:gd name="connsiteX51" fmla="*/ 1616364 w 3934726"/>
              <a:gd name="connsiteY51" fmla="*/ 535709 h 3546763"/>
              <a:gd name="connsiteX52" fmla="*/ 1653309 w 3934726"/>
              <a:gd name="connsiteY52" fmla="*/ 544945 h 3546763"/>
              <a:gd name="connsiteX53" fmla="*/ 1764145 w 3934726"/>
              <a:gd name="connsiteY53" fmla="*/ 581891 h 3546763"/>
              <a:gd name="connsiteX54" fmla="*/ 1856509 w 3934726"/>
              <a:gd name="connsiteY54" fmla="*/ 618836 h 3546763"/>
              <a:gd name="connsiteX55" fmla="*/ 1893455 w 3934726"/>
              <a:gd name="connsiteY55" fmla="*/ 637309 h 3546763"/>
              <a:gd name="connsiteX56" fmla="*/ 1930400 w 3934726"/>
              <a:gd name="connsiteY56" fmla="*/ 646545 h 3546763"/>
              <a:gd name="connsiteX57" fmla="*/ 1958109 w 3934726"/>
              <a:gd name="connsiteY57" fmla="*/ 655781 h 3546763"/>
              <a:gd name="connsiteX58" fmla="*/ 1985818 w 3934726"/>
              <a:gd name="connsiteY58" fmla="*/ 683491 h 3546763"/>
              <a:gd name="connsiteX59" fmla="*/ 2059709 w 3934726"/>
              <a:gd name="connsiteY59" fmla="*/ 701963 h 3546763"/>
              <a:gd name="connsiteX60" fmla="*/ 2133600 w 3934726"/>
              <a:gd name="connsiteY60" fmla="*/ 729672 h 3546763"/>
              <a:gd name="connsiteX61" fmla="*/ 2161309 w 3934726"/>
              <a:gd name="connsiteY61" fmla="*/ 738909 h 3546763"/>
              <a:gd name="connsiteX62" fmla="*/ 2235200 w 3934726"/>
              <a:gd name="connsiteY62" fmla="*/ 766618 h 3546763"/>
              <a:gd name="connsiteX63" fmla="*/ 2355273 w 3934726"/>
              <a:gd name="connsiteY63" fmla="*/ 775854 h 3546763"/>
              <a:gd name="connsiteX64" fmla="*/ 2475345 w 3934726"/>
              <a:gd name="connsiteY64" fmla="*/ 794327 h 3546763"/>
              <a:gd name="connsiteX65" fmla="*/ 2604655 w 3934726"/>
              <a:gd name="connsiteY65" fmla="*/ 803563 h 3546763"/>
              <a:gd name="connsiteX66" fmla="*/ 2715491 w 3934726"/>
              <a:gd name="connsiteY66" fmla="*/ 812800 h 3546763"/>
              <a:gd name="connsiteX67" fmla="*/ 2798618 w 3934726"/>
              <a:gd name="connsiteY67" fmla="*/ 803563 h 3546763"/>
              <a:gd name="connsiteX68" fmla="*/ 2890982 w 3934726"/>
              <a:gd name="connsiteY68" fmla="*/ 757381 h 3546763"/>
              <a:gd name="connsiteX69" fmla="*/ 2955636 w 3934726"/>
              <a:gd name="connsiteY69" fmla="*/ 711200 h 3546763"/>
              <a:gd name="connsiteX70" fmla="*/ 3057236 w 3934726"/>
              <a:gd name="connsiteY70" fmla="*/ 665018 h 3546763"/>
              <a:gd name="connsiteX71" fmla="*/ 3121891 w 3934726"/>
              <a:gd name="connsiteY71" fmla="*/ 618836 h 3546763"/>
              <a:gd name="connsiteX72" fmla="*/ 3232727 w 3934726"/>
              <a:gd name="connsiteY72" fmla="*/ 554181 h 3546763"/>
              <a:gd name="connsiteX73" fmla="*/ 3269673 w 3934726"/>
              <a:gd name="connsiteY73" fmla="*/ 535709 h 3546763"/>
              <a:gd name="connsiteX74" fmla="*/ 3325091 w 3934726"/>
              <a:gd name="connsiteY74" fmla="*/ 489527 h 3546763"/>
              <a:gd name="connsiteX75" fmla="*/ 3371273 w 3934726"/>
              <a:gd name="connsiteY75" fmla="*/ 461818 h 3546763"/>
              <a:gd name="connsiteX76" fmla="*/ 3445164 w 3934726"/>
              <a:gd name="connsiteY76" fmla="*/ 424872 h 3546763"/>
              <a:gd name="connsiteX77" fmla="*/ 3482109 w 3934726"/>
              <a:gd name="connsiteY77" fmla="*/ 387927 h 3546763"/>
              <a:gd name="connsiteX78" fmla="*/ 3509818 w 3934726"/>
              <a:gd name="connsiteY78" fmla="*/ 369454 h 3546763"/>
              <a:gd name="connsiteX79" fmla="*/ 3565236 w 3934726"/>
              <a:gd name="connsiteY79" fmla="*/ 314036 h 3546763"/>
              <a:gd name="connsiteX80" fmla="*/ 3602182 w 3934726"/>
              <a:gd name="connsiteY80" fmla="*/ 295563 h 3546763"/>
              <a:gd name="connsiteX81" fmla="*/ 3703782 w 3934726"/>
              <a:gd name="connsiteY81" fmla="*/ 212436 h 3546763"/>
              <a:gd name="connsiteX82" fmla="*/ 3731491 w 3934726"/>
              <a:gd name="connsiteY82" fmla="*/ 175491 h 3546763"/>
              <a:gd name="connsiteX83" fmla="*/ 3759200 w 3934726"/>
              <a:gd name="connsiteY83" fmla="*/ 157018 h 3546763"/>
              <a:gd name="connsiteX84" fmla="*/ 3814618 w 3934726"/>
              <a:gd name="connsiteY84" fmla="*/ 101600 h 3546763"/>
              <a:gd name="connsiteX85" fmla="*/ 3842327 w 3934726"/>
              <a:gd name="connsiteY85" fmla="*/ 73891 h 3546763"/>
              <a:gd name="connsiteX86" fmla="*/ 3870036 w 3934726"/>
              <a:gd name="connsiteY86" fmla="*/ 46181 h 3546763"/>
              <a:gd name="connsiteX87" fmla="*/ 3906982 w 3934726"/>
              <a:gd name="connsiteY87" fmla="*/ 36945 h 3546763"/>
              <a:gd name="connsiteX88" fmla="*/ 3934691 w 3934726"/>
              <a:gd name="connsiteY88" fmla="*/ 0 h 354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934726" h="3546763">
                <a:moveTo>
                  <a:pt x="498764" y="3546763"/>
                </a:moveTo>
                <a:cubicBezTo>
                  <a:pt x="409327" y="3510990"/>
                  <a:pt x="493086" y="3549134"/>
                  <a:pt x="378691" y="3472872"/>
                </a:cubicBezTo>
                <a:cubicBezTo>
                  <a:pt x="349787" y="3453603"/>
                  <a:pt x="302501" y="3424391"/>
                  <a:pt x="277091" y="3398981"/>
                </a:cubicBezTo>
                <a:cubicBezTo>
                  <a:pt x="269242" y="3391132"/>
                  <a:pt x="265725" y="3379800"/>
                  <a:pt x="258618" y="3371272"/>
                </a:cubicBezTo>
                <a:cubicBezTo>
                  <a:pt x="223888" y="3329596"/>
                  <a:pt x="237451" y="3359631"/>
                  <a:pt x="212436" y="3315854"/>
                </a:cubicBezTo>
                <a:cubicBezTo>
                  <a:pt x="199563" y="3293327"/>
                  <a:pt x="183406" y="3256474"/>
                  <a:pt x="175491" y="3232727"/>
                </a:cubicBezTo>
                <a:cubicBezTo>
                  <a:pt x="169569" y="3214962"/>
                  <a:pt x="165917" y="3185869"/>
                  <a:pt x="157018" y="3168072"/>
                </a:cubicBezTo>
                <a:cubicBezTo>
                  <a:pt x="152053" y="3158143"/>
                  <a:pt x="144703" y="3149599"/>
                  <a:pt x="138545" y="3140363"/>
                </a:cubicBezTo>
                <a:cubicBezTo>
                  <a:pt x="112075" y="3008008"/>
                  <a:pt x="149077" y="3171959"/>
                  <a:pt x="110836" y="3057236"/>
                </a:cubicBezTo>
                <a:cubicBezTo>
                  <a:pt x="102808" y="3033151"/>
                  <a:pt x="98522" y="3007975"/>
                  <a:pt x="92364" y="2983345"/>
                </a:cubicBezTo>
                <a:lnTo>
                  <a:pt x="83127" y="2946400"/>
                </a:lnTo>
                <a:cubicBezTo>
                  <a:pt x="71557" y="2900123"/>
                  <a:pt x="71901" y="2899742"/>
                  <a:pt x="55418" y="2844800"/>
                </a:cubicBezTo>
                <a:cubicBezTo>
                  <a:pt x="52620" y="2835475"/>
                  <a:pt x="48543" y="2826536"/>
                  <a:pt x="46182" y="2817091"/>
                </a:cubicBezTo>
                <a:cubicBezTo>
                  <a:pt x="42374" y="2801861"/>
                  <a:pt x="40753" y="2786139"/>
                  <a:pt x="36945" y="2770909"/>
                </a:cubicBezTo>
                <a:cubicBezTo>
                  <a:pt x="20609" y="2705566"/>
                  <a:pt x="33062" y="2789415"/>
                  <a:pt x="18473" y="2697018"/>
                </a:cubicBezTo>
                <a:cubicBezTo>
                  <a:pt x="11682" y="2654010"/>
                  <a:pt x="0" y="2567709"/>
                  <a:pt x="0" y="2567709"/>
                </a:cubicBezTo>
                <a:cubicBezTo>
                  <a:pt x="6158" y="2287539"/>
                  <a:pt x="9534" y="2007295"/>
                  <a:pt x="18473" y="1727200"/>
                </a:cubicBezTo>
                <a:cubicBezTo>
                  <a:pt x="18784" y="1717469"/>
                  <a:pt x="25348" y="1708936"/>
                  <a:pt x="27709" y="1699491"/>
                </a:cubicBezTo>
                <a:cubicBezTo>
                  <a:pt x="38655" y="1655707"/>
                  <a:pt x="32104" y="1660794"/>
                  <a:pt x="46182" y="1625600"/>
                </a:cubicBezTo>
                <a:cubicBezTo>
                  <a:pt x="54890" y="1603830"/>
                  <a:pt x="65878" y="1582981"/>
                  <a:pt x="73891" y="1560945"/>
                </a:cubicBezTo>
                <a:cubicBezTo>
                  <a:pt x="84405" y="1532032"/>
                  <a:pt x="85856" y="1497866"/>
                  <a:pt x="92364" y="1468581"/>
                </a:cubicBezTo>
                <a:cubicBezTo>
                  <a:pt x="94476" y="1459077"/>
                  <a:pt x="99239" y="1450317"/>
                  <a:pt x="101600" y="1440872"/>
                </a:cubicBezTo>
                <a:cubicBezTo>
                  <a:pt x="119504" y="1369254"/>
                  <a:pt x="98581" y="1419201"/>
                  <a:pt x="129309" y="1357745"/>
                </a:cubicBezTo>
                <a:cubicBezTo>
                  <a:pt x="146056" y="1257257"/>
                  <a:pt x="127353" y="1345137"/>
                  <a:pt x="157018" y="1256145"/>
                </a:cubicBezTo>
                <a:cubicBezTo>
                  <a:pt x="161032" y="1244102"/>
                  <a:pt x="161798" y="1231086"/>
                  <a:pt x="166255" y="1219200"/>
                </a:cubicBezTo>
                <a:cubicBezTo>
                  <a:pt x="179601" y="1183612"/>
                  <a:pt x="194795" y="1171354"/>
                  <a:pt x="212436" y="1136072"/>
                </a:cubicBezTo>
                <a:cubicBezTo>
                  <a:pt x="250678" y="1059589"/>
                  <a:pt x="187205" y="1160067"/>
                  <a:pt x="240145" y="1080654"/>
                </a:cubicBezTo>
                <a:cubicBezTo>
                  <a:pt x="243224" y="1068339"/>
                  <a:pt x="243705" y="1055063"/>
                  <a:pt x="249382" y="1043709"/>
                </a:cubicBezTo>
                <a:cubicBezTo>
                  <a:pt x="259311" y="1023852"/>
                  <a:pt x="273006" y="1006052"/>
                  <a:pt x="286327" y="988291"/>
                </a:cubicBezTo>
                <a:cubicBezTo>
                  <a:pt x="320696" y="942464"/>
                  <a:pt x="305497" y="964154"/>
                  <a:pt x="332509" y="923636"/>
                </a:cubicBezTo>
                <a:cubicBezTo>
                  <a:pt x="343742" y="889935"/>
                  <a:pt x="347008" y="875783"/>
                  <a:pt x="369455" y="840509"/>
                </a:cubicBezTo>
                <a:cubicBezTo>
                  <a:pt x="380039" y="823877"/>
                  <a:pt x="394572" y="810098"/>
                  <a:pt x="406400" y="794327"/>
                </a:cubicBezTo>
                <a:cubicBezTo>
                  <a:pt x="413060" y="785446"/>
                  <a:pt x="417766" y="775146"/>
                  <a:pt x="424873" y="766618"/>
                </a:cubicBezTo>
                <a:cubicBezTo>
                  <a:pt x="433235" y="756583"/>
                  <a:pt x="444990" y="749538"/>
                  <a:pt x="452582" y="738909"/>
                </a:cubicBezTo>
                <a:cubicBezTo>
                  <a:pt x="460585" y="727705"/>
                  <a:pt x="463052" y="713167"/>
                  <a:pt x="471055" y="701963"/>
                </a:cubicBezTo>
                <a:cubicBezTo>
                  <a:pt x="493972" y="669880"/>
                  <a:pt x="517065" y="637479"/>
                  <a:pt x="544945" y="609600"/>
                </a:cubicBezTo>
                <a:cubicBezTo>
                  <a:pt x="585885" y="568661"/>
                  <a:pt x="593497" y="558759"/>
                  <a:pt x="655782" y="517236"/>
                </a:cubicBezTo>
                <a:cubicBezTo>
                  <a:pt x="674255" y="504921"/>
                  <a:pt x="691343" y="490220"/>
                  <a:pt x="711200" y="480291"/>
                </a:cubicBezTo>
                <a:cubicBezTo>
                  <a:pt x="723515" y="474133"/>
                  <a:pt x="736109" y="468505"/>
                  <a:pt x="748145" y="461818"/>
                </a:cubicBezTo>
                <a:cubicBezTo>
                  <a:pt x="813512" y="425503"/>
                  <a:pt x="771042" y="439931"/>
                  <a:pt x="831273" y="424872"/>
                </a:cubicBezTo>
                <a:cubicBezTo>
                  <a:pt x="840509" y="415636"/>
                  <a:pt x="848114" y="404409"/>
                  <a:pt x="858982" y="397163"/>
                </a:cubicBezTo>
                <a:cubicBezTo>
                  <a:pt x="866932" y="391863"/>
                  <a:pt x="918710" y="379922"/>
                  <a:pt x="923636" y="378691"/>
                </a:cubicBezTo>
                <a:cubicBezTo>
                  <a:pt x="935951" y="372533"/>
                  <a:pt x="946881" y="361588"/>
                  <a:pt x="960582" y="360218"/>
                </a:cubicBezTo>
                <a:cubicBezTo>
                  <a:pt x="996896" y="356586"/>
                  <a:pt x="1013158" y="371053"/>
                  <a:pt x="1043709" y="378691"/>
                </a:cubicBezTo>
                <a:cubicBezTo>
                  <a:pt x="1058939" y="382499"/>
                  <a:pt x="1074745" y="383796"/>
                  <a:pt x="1089891" y="387927"/>
                </a:cubicBezTo>
                <a:cubicBezTo>
                  <a:pt x="1257302" y="433584"/>
                  <a:pt x="1022148" y="377918"/>
                  <a:pt x="1209964" y="424872"/>
                </a:cubicBezTo>
                <a:cubicBezTo>
                  <a:pt x="1235800" y="431331"/>
                  <a:pt x="1286839" y="439224"/>
                  <a:pt x="1311564" y="443345"/>
                </a:cubicBezTo>
                <a:cubicBezTo>
                  <a:pt x="1369503" y="468176"/>
                  <a:pt x="1363424" y="469632"/>
                  <a:pt x="1413164" y="480291"/>
                </a:cubicBezTo>
                <a:cubicBezTo>
                  <a:pt x="1443864" y="486870"/>
                  <a:pt x="1505527" y="498763"/>
                  <a:pt x="1505527" y="498763"/>
                </a:cubicBezTo>
                <a:cubicBezTo>
                  <a:pt x="1517842" y="504921"/>
                  <a:pt x="1529411" y="512882"/>
                  <a:pt x="1542473" y="517236"/>
                </a:cubicBezTo>
                <a:cubicBezTo>
                  <a:pt x="1557366" y="522200"/>
                  <a:pt x="1573425" y="522664"/>
                  <a:pt x="1588655" y="526472"/>
                </a:cubicBezTo>
                <a:cubicBezTo>
                  <a:pt x="1598100" y="528833"/>
                  <a:pt x="1607003" y="533034"/>
                  <a:pt x="1616364" y="535709"/>
                </a:cubicBezTo>
                <a:cubicBezTo>
                  <a:pt x="1628570" y="539196"/>
                  <a:pt x="1640994" y="541866"/>
                  <a:pt x="1653309" y="544945"/>
                </a:cubicBezTo>
                <a:cubicBezTo>
                  <a:pt x="1748450" y="592515"/>
                  <a:pt x="1611464" y="527362"/>
                  <a:pt x="1764145" y="581891"/>
                </a:cubicBezTo>
                <a:cubicBezTo>
                  <a:pt x="1919935" y="637530"/>
                  <a:pt x="1744816" y="590913"/>
                  <a:pt x="1856509" y="618836"/>
                </a:cubicBezTo>
                <a:cubicBezTo>
                  <a:pt x="1868824" y="624994"/>
                  <a:pt x="1880563" y="632474"/>
                  <a:pt x="1893455" y="637309"/>
                </a:cubicBezTo>
                <a:cubicBezTo>
                  <a:pt x="1905341" y="641766"/>
                  <a:pt x="1918194" y="643058"/>
                  <a:pt x="1930400" y="646545"/>
                </a:cubicBezTo>
                <a:cubicBezTo>
                  <a:pt x="1939761" y="649220"/>
                  <a:pt x="1948873" y="652702"/>
                  <a:pt x="1958109" y="655781"/>
                </a:cubicBezTo>
                <a:cubicBezTo>
                  <a:pt x="1967345" y="665018"/>
                  <a:pt x="1973926" y="678086"/>
                  <a:pt x="1985818" y="683491"/>
                </a:cubicBezTo>
                <a:cubicBezTo>
                  <a:pt x="2008931" y="693997"/>
                  <a:pt x="2035624" y="693934"/>
                  <a:pt x="2059709" y="701963"/>
                </a:cubicBezTo>
                <a:cubicBezTo>
                  <a:pt x="2122603" y="722929"/>
                  <a:pt x="2045245" y="696539"/>
                  <a:pt x="2133600" y="729672"/>
                </a:cubicBezTo>
                <a:cubicBezTo>
                  <a:pt x="2142716" y="733091"/>
                  <a:pt x="2152159" y="735582"/>
                  <a:pt x="2161309" y="738909"/>
                </a:cubicBezTo>
                <a:cubicBezTo>
                  <a:pt x="2186030" y="747899"/>
                  <a:pt x="2209359" y="761696"/>
                  <a:pt x="2235200" y="766618"/>
                </a:cubicBezTo>
                <a:cubicBezTo>
                  <a:pt x="2274634" y="774129"/>
                  <a:pt x="2315249" y="772775"/>
                  <a:pt x="2355273" y="775854"/>
                </a:cubicBezTo>
                <a:cubicBezTo>
                  <a:pt x="2384465" y="780720"/>
                  <a:pt x="2447601" y="791685"/>
                  <a:pt x="2475345" y="794327"/>
                </a:cubicBezTo>
                <a:cubicBezTo>
                  <a:pt x="2518364" y="798424"/>
                  <a:pt x="2561569" y="800249"/>
                  <a:pt x="2604655" y="803563"/>
                </a:cubicBezTo>
                <a:lnTo>
                  <a:pt x="2715491" y="812800"/>
                </a:lnTo>
                <a:cubicBezTo>
                  <a:pt x="2743200" y="809721"/>
                  <a:pt x="2772033" y="811959"/>
                  <a:pt x="2798618" y="803563"/>
                </a:cubicBezTo>
                <a:cubicBezTo>
                  <a:pt x="2831442" y="793197"/>
                  <a:pt x="2863444" y="778034"/>
                  <a:pt x="2890982" y="757381"/>
                </a:cubicBezTo>
                <a:cubicBezTo>
                  <a:pt x="2899355" y="751101"/>
                  <a:pt x="2942126" y="717955"/>
                  <a:pt x="2955636" y="711200"/>
                </a:cubicBezTo>
                <a:cubicBezTo>
                  <a:pt x="3021238" y="678399"/>
                  <a:pt x="2986684" y="708434"/>
                  <a:pt x="3057236" y="665018"/>
                </a:cubicBezTo>
                <a:cubicBezTo>
                  <a:pt x="3079792" y="651137"/>
                  <a:pt x="3099498" y="632979"/>
                  <a:pt x="3121891" y="618836"/>
                </a:cubicBezTo>
                <a:cubicBezTo>
                  <a:pt x="3158054" y="595996"/>
                  <a:pt x="3194470" y="573308"/>
                  <a:pt x="3232727" y="554181"/>
                </a:cubicBezTo>
                <a:cubicBezTo>
                  <a:pt x="3245042" y="548024"/>
                  <a:pt x="3257718" y="542540"/>
                  <a:pt x="3269673" y="535709"/>
                </a:cubicBezTo>
                <a:cubicBezTo>
                  <a:pt x="3329977" y="501250"/>
                  <a:pt x="3263967" y="535370"/>
                  <a:pt x="3325091" y="489527"/>
                </a:cubicBezTo>
                <a:cubicBezTo>
                  <a:pt x="3339453" y="478756"/>
                  <a:pt x="3356049" y="471333"/>
                  <a:pt x="3371273" y="461818"/>
                </a:cubicBezTo>
                <a:cubicBezTo>
                  <a:pt x="3420465" y="431073"/>
                  <a:pt x="3377193" y="452061"/>
                  <a:pt x="3445164" y="424872"/>
                </a:cubicBezTo>
                <a:cubicBezTo>
                  <a:pt x="3457479" y="412557"/>
                  <a:pt x="3468886" y="399261"/>
                  <a:pt x="3482109" y="387927"/>
                </a:cubicBezTo>
                <a:cubicBezTo>
                  <a:pt x="3490537" y="380703"/>
                  <a:pt x="3501521" y="376829"/>
                  <a:pt x="3509818" y="369454"/>
                </a:cubicBezTo>
                <a:cubicBezTo>
                  <a:pt x="3529344" y="352098"/>
                  <a:pt x="3541870" y="325719"/>
                  <a:pt x="3565236" y="314036"/>
                </a:cubicBezTo>
                <a:cubicBezTo>
                  <a:pt x="3577551" y="307878"/>
                  <a:pt x="3591525" y="304282"/>
                  <a:pt x="3602182" y="295563"/>
                </a:cubicBezTo>
                <a:cubicBezTo>
                  <a:pt x="3719082" y="199918"/>
                  <a:pt x="3620371" y="254141"/>
                  <a:pt x="3703782" y="212436"/>
                </a:cubicBezTo>
                <a:cubicBezTo>
                  <a:pt x="3713018" y="200121"/>
                  <a:pt x="3720606" y="186376"/>
                  <a:pt x="3731491" y="175491"/>
                </a:cubicBezTo>
                <a:cubicBezTo>
                  <a:pt x="3739340" y="167642"/>
                  <a:pt x="3750903" y="164393"/>
                  <a:pt x="3759200" y="157018"/>
                </a:cubicBezTo>
                <a:cubicBezTo>
                  <a:pt x="3778726" y="139662"/>
                  <a:pt x="3796145" y="120073"/>
                  <a:pt x="3814618" y="101600"/>
                </a:cubicBezTo>
                <a:lnTo>
                  <a:pt x="3842327" y="73891"/>
                </a:lnTo>
                <a:cubicBezTo>
                  <a:pt x="3851563" y="64654"/>
                  <a:pt x="3857364" y="49349"/>
                  <a:pt x="3870036" y="46181"/>
                </a:cubicBezTo>
                <a:lnTo>
                  <a:pt x="3906982" y="36945"/>
                </a:lnTo>
                <a:cubicBezTo>
                  <a:pt x="3936868" y="7059"/>
                  <a:pt x="3934691" y="22298"/>
                  <a:pt x="3934691" y="0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685309" y="3325091"/>
            <a:ext cx="230909" cy="230909"/>
          </a:xfrm>
          <a:custGeom>
            <a:avLst/>
            <a:gdLst>
              <a:gd name="connsiteX0" fmla="*/ 0 w 230909"/>
              <a:gd name="connsiteY0" fmla="*/ 0 h 230909"/>
              <a:gd name="connsiteX1" fmla="*/ 46182 w 230909"/>
              <a:gd name="connsiteY1" fmla="*/ 27709 h 230909"/>
              <a:gd name="connsiteX2" fmla="*/ 73891 w 230909"/>
              <a:gd name="connsiteY2" fmla="*/ 36945 h 230909"/>
              <a:gd name="connsiteX3" fmla="*/ 92364 w 230909"/>
              <a:gd name="connsiteY3" fmla="*/ 64654 h 230909"/>
              <a:gd name="connsiteX4" fmla="*/ 147782 w 230909"/>
              <a:gd name="connsiteY4" fmla="*/ 101600 h 230909"/>
              <a:gd name="connsiteX5" fmla="*/ 157018 w 230909"/>
              <a:gd name="connsiteY5" fmla="*/ 129309 h 230909"/>
              <a:gd name="connsiteX6" fmla="*/ 184727 w 230909"/>
              <a:gd name="connsiteY6" fmla="*/ 147782 h 230909"/>
              <a:gd name="connsiteX7" fmla="*/ 203200 w 230909"/>
              <a:gd name="connsiteY7" fmla="*/ 175491 h 230909"/>
              <a:gd name="connsiteX8" fmla="*/ 230909 w 230909"/>
              <a:gd name="connsiteY8" fmla="*/ 230909 h 23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909" h="230909">
                <a:moveTo>
                  <a:pt x="0" y="0"/>
                </a:moveTo>
                <a:cubicBezTo>
                  <a:pt x="15394" y="9236"/>
                  <a:pt x="30125" y="19681"/>
                  <a:pt x="46182" y="27709"/>
                </a:cubicBezTo>
                <a:cubicBezTo>
                  <a:pt x="54890" y="32063"/>
                  <a:pt x="66288" y="30863"/>
                  <a:pt x="73891" y="36945"/>
                </a:cubicBezTo>
                <a:cubicBezTo>
                  <a:pt x="82559" y="43880"/>
                  <a:pt x="85258" y="56126"/>
                  <a:pt x="92364" y="64654"/>
                </a:cubicBezTo>
                <a:cubicBezTo>
                  <a:pt x="118975" y="96588"/>
                  <a:pt x="113630" y="90216"/>
                  <a:pt x="147782" y="101600"/>
                </a:cubicBezTo>
                <a:cubicBezTo>
                  <a:pt x="150861" y="110836"/>
                  <a:pt x="150936" y="121706"/>
                  <a:pt x="157018" y="129309"/>
                </a:cubicBezTo>
                <a:cubicBezTo>
                  <a:pt x="163953" y="137977"/>
                  <a:pt x="176878" y="139933"/>
                  <a:pt x="184727" y="147782"/>
                </a:cubicBezTo>
                <a:cubicBezTo>
                  <a:pt x="192576" y="155631"/>
                  <a:pt x="197042" y="166255"/>
                  <a:pt x="203200" y="175491"/>
                </a:cubicBezTo>
                <a:cubicBezTo>
                  <a:pt x="213786" y="228424"/>
                  <a:pt x="198394" y="214653"/>
                  <a:pt x="230909" y="230909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897745" y="3315855"/>
            <a:ext cx="138546" cy="193963"/>
          </a:xfrm>
          <a:custGeom>
            <a:avLst/>
            <a:gdLst>
              <a:gd name="connsiteX0" fmla="*/ 0 w 138546"/>
              <a:gd name="connsiteY0" fmla="*/ 193963 h 193963"/>
              <a:gd name="connsiteX1" fmla="*/ 36946 w 138546"/>
              <a:gd name="connsiteY1" fmla="*/ 147781 h 193963"/>
              <a:gd name="connsiteX2" fmla="*/ 46182 w 138546"/>
              <a:gd name="connsiteY2" fmla="*/ 120072 h 193963"/>
              <a:gd name="connsiteX3" fmla="*/ 92364 w 138546"/>
              <a:gd name="connsiteY3" fmla="*/ 55418 h 193963"/>
              <a:gd name="connsiteX4" fmla="*/ 101600 w 138546"/>
              <a:gd name="connsiteY4" fmla="*/ 27709 h 193963"/>
              <a:gd name="connsiteX5" fmla="*/ 129310 w 138546"/>
              <a:gd name="connsiteY5" fmla="*/ 9236 h 193963"/>
              <a:gd name="connsiteX6" fmla="*/ 138546 w 138546"/>
              <a:gd name="connsiteY6" fmla="*/ 0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546" h="193963">
                <a:moveTo>
                  <a:pt x="0" y="193963"/>
                </a:moveTo>
                <a:cubicBezTo>
                  <a:pt x="12315" y="178569"/>
                  <a:pt x="26498" y="164498"/>
                  <a:pt x="36946" y="147781"/>
                </a:cubicBezTo>
                <a:cubicBezTo>
                  <a:pt x="42106" y="139525"/>
                  <a:pt x="41828" y="128780"/>
                  <a:pt x="46182" y="120072"/>
                </a:cubicBezTo>
                <a:cubicBezTo>
                  <a:pt x="52934" y="106567"/>
                  <a:pt x="86089" y="63784"/>
                  <a:pt x="92364" y="55418"/>
                </a:cubicBezTo>
                <a:cubicBezTo>
                  <a:pt x="95443" y="46182"/>
                  <a:pt x="95518" y="35311"/>
                  <a:pt x="101600" y="27709"/>
                </a:cubicBezTo>
                <a:cubicBezTo>
                  <a:pt x="108535" y="19041"/>
                  <a:pt x="120429" y="15897"/>
                  <a:pt x="129310" y="9236"/>
                </a:cubicBezTo>
                <a:cubicBezTo>
                  <a:pt x="132793" y="6624"/>
                  <a:pt x="135467" y="3079"/>
                  <a:pt x="138546" y="0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573815" y="1154545"/>
            <a:ext cx="6318330" cy="3565237"/>
          </a:xfrm>
          <a:custGeom>
            <a:avLst/>
            <a:gdLst>
              <a:gd name="connsiteX0" fmla="*/ 5422403 w 5422403"/>
              <a:gd name="connsiteY0" fmla="*/ 0 h 3537527"/>
              <a:gd name="connsiteX1" fmla="*/ 5413167 w 5422403"/>
              <a:gd name="connsiteY1" fmla="*/ 110836 h 3537527"/>
              <a:gd name="connsiteX2" fmla="*/ 5385458 w 5422403"/>
              <a:gd name="connsiteY2" fmla="*/ 138545 h 3537527"/>
              <a:gd name="connsiteX3" fmla="*/ 5357749 w 5422403"/>
              <a:gd name="connsiteY3" fmla="*/ 175490 h 3537527"/>
              <a:gd name="connsiteX4" fmla="*/ 5191494 w 5422403"/>
              <a:gd name="connsiteY4" fmla="*/ 323272 h 3537527"/>
              <a:gd name="connsiteX5" fmla="*/ 5099130 w 5422403"/>
              <a:gd name="connsiteY5" fmla="*/ 369454 h 3537527"/>
              <a:gd name="connsiteX6" fmla="*/ 5043712 w 5422403"/>
              <a:gd name="connsiteY6" fmla="*/ 397163 h 3537527"/>
              <a:gd name="connsiteX7" fmla="*/ 4932876 w 5422403"/>
              <a:gd name="connsiteY7" fmla="*/ 443345 h 3537527"/>
              <a:gd name="connsiteX8" fmla="*/ 4868221 w 5422403"/>
              <a:gd name="connsiteY8" fmla="*/ 461818 h 3537527"/>
              <a:gd name="connsiteX9" fmla="*/ 4803567 w 5422403"/>
              <a:gd name="connsiteY9" fmla="*/ 498763 h 3537527"/>
              <a:gd name="connsiteX10" fmla="*/ 4748149 w 5422403"/>
              <a:gd name="connsiteY10" fmla="*/ 508000 h 3537527"/>
              <a:gd name="connsiteX11" fmla="*/ 4535712 w 5422403"/>
              <a:gd name="connsiteY11" fmla="*/ 544945 h 3537527"/>
              <a:gd name="connsiteX12" fmla="*/ 4461821 w 5422403"/>
              <a:gd name="connsiteY12" fmla="*/ 563418 h 3537527"/>
              <a:gd name="connsiteX13" fmla="*/ 4397167 w 5422403"/>
              <a:gd name="connsiteY13" fmla="*/ 581890 h 3537527"/>
              <a:gd name="connsiteX14" fmla="*/ 4369458 w 5422403"/>
              <a:gd name="connsiteY14" fmla="*/ 591127 h 3537527"/>
              <a:gd name="connsiteX15" fmla="*/ 4323276 w 5422403"/>
              <a:gd name="connsiteY15" fmla="*/ 600363 h 3537527"/>
              <a:gd name="connsiteX16" fmla="*/ 4295567 w 5422403"/>
              <a:gd name="connsiteY16" fmla="*/ 609600 h 3537527"/>
              <a:gd name="connsiteX17" fmla="*/ 4258621 w 5422403"/>
              <a:gd name="connsiteY17" fmla="*/ 618836 h 3537527"/>
              <a:gd name="connsiteX18" fmla="*/ 4166258 w 5422403"/>
              <a:gd name="connsiteY18" fmla="*/ 655781 h 3537527"/>
              <a:gd name="connsiteX19" fmla="*/ 4138549 w 5422403"/>
              <a:gd name="connsiteY19" fmla="*/ 665018 h 3537527"/>
              <a:gd name="connsiteX20" fmla="*/ 4073894 w 5422403"/>
              <a:gd name="connsiteY20" fmla="*/ 692727 h 3537527"/>
              <a:gd name="connsiteX21" fmla="*/ 4018476 w 5422403"/>
              <a:gd name="connsiteY21" fmla="*/ 738909 h 3537527"/>
              <a:gd name="connsiteX22" fmla="*/ 3935349 w 5422403"/>
              <a:gd name="connsiteY22" fmla="*/ 812800 h 3537527"/>
              <a:gd name="connsiteX23" fmla="*/ 3889167 w 5422403"/>
              <a:gd name="connsiteY23" fmla="*/ 868218 h 3537527"/>
              <a:gd name="connsiteX24" fmla="*/ 3833749 w 5422403"/>
              <a:gd name="connsiteY24" fmla="*/ 914400 h 3537527"/>
              <a:gd name="connsiteX25" fmla="*/ 3787567 w 5422403"/>
              <a:gd name="connsiteY25" fmla="*/ 997527 h 3537527"/>
              <a:gd name="connsiteX26" fmla="*/ 3759858 w 5422403"/>
              <a:gd name="connsiteY26" fmla="*/ 1025236 h 3537527"/>
              <a:gd name="connsiteX27" fmla="*/ 3732149 w 5422403"/>
              <a:gd name="connsiteY27" fmla="*/ 1062181 h 3537527"/>
              <a:gd name="connsiteX28" fmla="*/ 3658258 w 5422403"/>
              <a:gd name="connsiteY28" fmla="*/ 1136072 h 3537527"/>
              <a:gd name="connsiteX29" fmla="*/ 3575130 w 5422403"/>
              <a:gd name="connsiteY29" fmla="*/ 1228436 h 3537527"/>
              <a:gd name="connsiteX30" fmla="*/ 3547421 w 5422403"/>
              <a:gd name="connsiteY30" fmla="*/ 1256145 h 3537527"/>
              <a:gd name="connsiteX31" fmla="*/ 3492003 w 5422403"/>
              <a:gd name="connsiteY31" fmla="*/ 1311563 h 3537527"/>
              <a:gd name="connsiteX32" fmla="*/ 3427349 w 5422403"/>
              <a:gd name="connsiteY32" fmla="*/ 1376218 h 3537527"/>
              <a:gd name="connsiteX33" fmla="*/ 3390403 w 5422403"/>
              <a:gd name="connsiteY33" fmla="*/ 1422400 h 3537527"/>
              <a:gd name="connsiteX34" fmla="*/ 3334985 w 5422403"/>
              <a:gd name="connsiteY34" fmla="*/ 1477818 h 3537527"/>
              <a:gd name="connsiteX35" fmla="*/ 3307276 w 5422403"/>
              <a:gd name="connsiteY35" fmla="*/ 1505527 h 3537527"/>
              <a:gd name="connsiteX36" fmla="*/ 3224149 w 5422403"/>
              <a:gd name="connsiteY36" fmla="*/ 1597890 h 3537527"/>
              <a:gd name="connsiteX37" fmla="*/ 3168730 w 5422403"/>
              <a:gd name="connsiteY37" fmla="*/ 1662545 h 3537527"/>
              <a:gd name="connsiteX38" fmla="*/ 3076367 w 5422403"/>
              <a:gd name="connsiteY38" fmla="*/ 1764145 h 3537527"/>
              <a:gd name="connsiteX39" fmla="*/ 3011712 w 5422403"/>
              <a:gd name="connsiteY39" fmla="*/ 1819563 h 3537527"/>
              <a:gd name="connsiteX40" fmla="*/ 2965530 w 5422403"/>
              <a:gd name="connsiteY40" fmla="*/ 1856509 h 3537527"/>
              <a:gd name="connsiteX41" fmla="*/ 2937821 w 5422403"/>
              <a:gd name="connsiteY41" fmla="*/ 1874981 h 3537527"/>
              <a:gd name="connsiteX42" fmla="*/ 2863930 w 5422403"/>
              <a:gd name="connsiteY42" fmla="*/ 1939636 h 3537527"/>
              <a:gd name="connsiteX43" fmla="*/ 2808512 w 5422403"/>
              <a:gd name="connsiteY43" fmla="*/ 1976581 h 3537527"/>
              <a:gd name="connsiteX44" fmla="*/ 2743858 w 5422403"/>
              <a:gd name="connsiteY44" fmla="*/ 2032000 h 3537527"/>
              <a:gd name="connsiteX45" fmla="*/ 2716149 w 5422403"/>
              <a:gd name="connsiteY45" fmla="*/ 2041236 h 3537527"/>
              <a:gd name="connsiteX46" fmla="*/ 2651494 w 5422403"/>
              <a:gd name="connsiteY46" fmla="*/ 2078181 h 3537527"/>
              <a:gd name="connsiteX47" fmla="*/ 2605312 w 5422403"/>
              <a:gd name="connsiteY47" fmla="*/ 2096654 h 3537527"/>
              <a:gd name="connsiteX48" fmla="*/ 2568367 w 5422403"/>
              <a:gd name="connsiteY48" fmla="*/ 2124363 h 3537527"/>
              <a:gd name="connsiteX49" fmla="*/ 2531421 w 5422403"/>
              <a:gd name="connsiteY49" fmla="*/ 2142836 h 3537527"/>
              <a:gd name="connsiteX50" fmla="*/ 2485240 w 5422403"/>
              <a:gd name="connsiteY50" fmla="*/ 2170545 h 3537527"/>
              <a:gd name="connsiteX51" fmla="*/ 2411349 w 5422403"/>
              <a:gd name="connsiteY51" fmla="*/ 2207490 h 3537527"/>
              <a:gd name="connsiteX52" fmla="*/ 2383640 w 5422403"/>
              <a:gd name="connsiteY52" fmla="*/ 2216727 h 3537527"/>
              <a:gd name="connsiteX53" fmla="*/ 2235858 w 5422403"/>
              <a:gd name="connsiteY53" fmla="*/ 2299854 h 3537527"/>
              <a:gd name="connsiteX54" fmla="*/ 2152730 w 5422403"/>
              <a:gd name="connsiteY54" fmla="*/ 2327563 h 3537527"/>
              <a:gd name="connsiteX55" fmla="*/ 2069603 w 5422403"/>
              <a:gd name="connsiteY55" fmla="*/ 2364509 h 3537527"/>
              <a:gd name="connsiteX56" fmla="*/ 2041894 w 5422403"/>
              <a:gd name="connsiteY56" fmla="*/ 2373745 h 3537527"/>
              <a:gd name="connsiteX57" fmla="*/ 1958767 w 5422403"/>
              <a:gd name="connsiteY57" fmla="*/ 2410690 h 3537527"/>
              <a:gd name="connsiteX58" fmla="*/ 1912585 w 5422403"/>
              <a:gd name="connsiteY58" fmla="*/ 2438400 h 3537527"/>
              <a:gd name="connsiteX59" fmla="*/ 1801749 w 5422403"/>
              <a:gd name="connsiteY59" fmla="*/ 2475345 h 3537527"/>
              <a:gd name="connsiteX60" fmla="*/ 1774040 w 5422403"/>
              <a:gd name="connsiteY60" fmla="*/ 2484581 h 3537527"/>
              <a:gd name="connsiteX61" fmla="*/ 1709385 w 5422403"/>
              <a:gd name="connsiteY61" fmla="*/ 2493818 h 3537527"/>
              <a:gd name="connsiteX62" fmla="*/ 1653967 w 5422403"/>
              <a:gd name="connsiteY62" fmla="*/ 2512290 h 3537527"/>
              <a:gd name="connsiteX63" fmla="*/ 1580076 w 5422403"/>
              <a:gd name="connsiteY63" fmla="*/ 2530763 h 3537527"/>
              <a:gd name="connsiteX64" fmla="*/ 1552367 w 5422403"/>
              <a:gd name="connsiteY64" fmla="*/ 2549236 h 3537527"/>
              <a:gd name="connsiteX65" fmla="*/ 1441530 w 5422403"/>
              <a:gd name="connsiteY65" fmla="*/ 2576945 h 3537527"/>
              <a:gd name="connsiteX66" fmla="*/ 1413821 w 5422403"/>
              <a:gd name="connsiteY66" fmla="*/ 2586181 h 3537527"/>
              <a:gd name="connsiteX67" fmla="*/ 1321458 w 5422403"/>
              <a:gd name="connsiteY67" fmla="*/ 2604654 h 3537527"/>
              <a:gd name="connsiteX68" fmla="*/ 1219858 w 5422403"/>
              <a:gd name="connsiteY68" fmla="*/ 2613890 h 3537527"/>
              <a:gd name="connsiteX69" fmla="*/ 1109021 w 5422403"/>
              <a:gd name="connsiteY69" fmla="*/ 2632363 h 3537527"/>
              <a:gd name="connsiteX70" fmla="*/ 1044367 w 5422403"/>
              <a:gd name="connsiteY70" fmla="*/ 2641600 h 3537527"/>
              <a:gd name="connsiteX71" fmla="*/ 988949 w 5422403"/>
              <a:gd name="connsiteY71" fmla="*/ 2650836 h 3537527"/>
              <a:gd name="connsiteX72" fmla="*/ 859640 w 5422403"/>
              <a:gd name="connsiteY72" fmla="*/ 2669309 h 3537527"/>
              <a:gd name="connsiteX73" fmla="*/ 813458 w 5422403"/>
              <a:gd name="connsiteY73" fmla="*/ 2678545 h 3537527"/>
              <a:gd name="connsiteX74" fmla="*/ 684149 w 5422403"/>
              <a:gd name="connsiteY74" fmla="*/ 2697018 h 3537527"/>
              <a:gd name="connsiteX75" fmla="*/ 573312 w 5422403"/>
              <a:gd name="connsiteY75" fmla="*/ 2715490 h 3537527"/>
              <a:gd name="connsiteX76" fmla="*/ 425530 w 5422403"/>
              <a:gd name="connsiteY76" fmla="*/ 2733963 h 3537527"/>
              <a:gd name="connsiteX77" fmla="*/ 388585 w 5422403"/>
              <a:gd name="connsiteY77" fmla="*/ 2743200 h 3537527"/>
              <a:gd name="connsiteX78" fmla="*/ 333167 w 5422403"/>
              <a:gd name="connsiteY78" fmla="*/ 2752436 h 3537527"/>
              <a:gd name="connsiteX79" fmla="*/ 268512 w 5422403"/>
              <a:gd name="connsiteY79" fmla="*/ 2761672 h 3537527"/>
              <a:gd name="connsiteX80" fmla="*/ 231567 w 5422403"/>
              <a:gd name="connsiteY80" fmla="*/ 2770909 h 3537527"/>
              <a:gd name="connsiteX81" fmla="*/ 185385 w 5422403"/>
              <a:gd name="connsiteY81" fmla="*/ 2780145 h 3537527"/>
              <a:gd name="connsiteX82" fmla="*/ 120730 w 5422403"/>
              <a:gd name="connsiteY82" fmla="*/ 2798618 h 3537527"/>
              <a:gd name="connsiteX83" fmla="*/ 56076 w 5422403"/>
              <a:gd name="connsiteY83" fmla="*/ 2817090 h 3537527"/>
              <a:gd name="connsiteX84" fmla="*/ 28367 w 5422403"/>
              <a:gd name="connsiteY84" fmla="*/ 2844800 h 3537527"/>
              <a:gd name="connsiteX85" fmla="*/ 9894 w 5422403"/>
              <a:gd name="connsiteY85" fmla="*/ 2937163 h 3537527"/>
              <a:gd name="connsiteX86" fmla="*/ 46840 w 5422403"/>
              <a:gd name="connsiteY86" fmla="*/ 3168072 h 3537527"/>
              <a:gd name="connsiteX87" fmla="*/ 74549 w 5422403"/>
              <a:gd name="connsiteY87" fmla="*/ 3195781 h 3537527"/>
              <a:gd name="connsiteX88" fmla="*/ 111494 w 5422403"/>
              <a:gd name="connsiteY88" fmla="*/ 3278909 h 3537527"/>
              <a:gd name="connsiteX89" fmla="*/ 120730 w 5422403"/>
              <a:gd name="connsiteY89" fmla="*/ 3306618 h 3537527"/>
              <a:gd name="connsiteX90" fmla="*/ 129967 w 5422403"/>
              <a:gd name="connsiteY90" fmla="*/ 3334327 h 3537527"/>
              <a:gd name="connsiteX91" fmla="*/ 139203 w 5422403"/>
              <a:gd name="connsiteY91" fmla="*/ 3472872 h 3537527"/>
              <a:gd name="connsiteX92" fmla="*/ 157676 w 5422403"/>
              <a:gd name="connsiteY92" fmla="*/ 3528290 h 3537527"/>
              <a:gd name="connsiteX93" fmla="*/ 166912 w 5422403"/>
              <a:gd name="connsiteY93" fmla="*/ 3537527 h 3537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5422403" h="3537527">
                <a:moveTo>
                  <a:pt x="5422403" y="0"/>
                </a:moveTo>
                <a:cubicBezTo>
                  <a:pt x="5419324" y="36945"/>
                  <a:pt x="5422719" y="75014"/>
                  <a:pt x="5413167" y="110836"/>
                </a:cubicBezTo>
                <a:cubicBezTo>
                  <a:pt x="5409801" y="123457"/>
                  <a:pt x="5393959" y="128627"/>
                  <a:pt x="5385458" y="138545"/>
                </a:cubicBezTo>
                <a:cubicBezTo>
                  <a:pt x="5375440" y="150233"/>
                  <a:pt x="5368190" y="164179"/>
                  <a:pt x="5357749" y="175490"/>
                </a:cubicBezTo>
                <a:cubicBezTo>
                  <a:pt x="5305339" y="232267"/>
                  <a:pt x="5255801" y="280400"/>
                  <a:pt x="5191494" y="323272"/>
                </a:cubicBezTo>
                <a:cubicBezTo>
                  <a:pt x="5125514" y="367260"/>
                  <a:pt x="5157615" y="354834"/>
                  <a:pt x="5099130" y="369454"/>
                </a:cubicBezTo>
                <a:cubicBezTo>
                  <a:pt x="5041520" y="407861"/>
                  <a:pt x="5101072" y="371670"/>
                  <a:pt x="5043712" y="397163"/>
                </a:cubicBezTo>
                <a:cubicBezTo>
                  <a:pt x="4984172" y="423625"/>
                  <a:pt x="4995354" y="427726"/>
                  <a:pt x="4932876" y="443345"/>
                </a:cubicBezTo>
                <a:cubicBezTo>
                  <a:pt x="4921031" y="446306"/>
                  <a:pt x="4881477" y="455190"/>
                  <a:pt x="4868221" y="461818"/>
                </a:cubicBezTo>
                <a:cubicBezTo>
                  <a:pt x="4834214" y="478822"/>
                  <a:pt x="4844043" y="486620"/>
                  <a:pt x="4803567" y="498763"/>
                </a:cubicBezTo>
                <a:cubicBezTo>
                  <a:pt x="4785629" y="504145"/>
                  <a:pt x="4766688" y="505351"/>
                  <a:pt x="4748149" y="508000"/>
                </a:cubicBezTo>
                <a:cubicBezTo>
                  <a:pt x="4676305" y="518264"/>
                  <a:pt x="4606045" y="521501"/>
                  <a:pt x="4535712" y="544945"/>
                </a:cubicBezTo>
                <a:cubicBezTo>
                  <a:pt x="4472375" y="566056"/>
                  <a:pt x="4550983" y="541127"/>
                  <a:pt x="4461821" y="563418"/>
                </a:cubicBezTo>
                <a:cubicBezTo>
                  <a:pt x="4440077" y="568854"/>
                  <a:pt x="4418635" y="575449"/>
                  <a:pt x="4397167" y="581890"/>
                </a:cubicBezTo>
                <a:cubicBezTo>
                  <a:pt x="4387842" y="584688"/>
                  <a:pt x="4378903" y="588766"/>
                  <a:pt x="4369458" y="591127"/>
                </a:cubicBezTo>
                <a:cubicBezTo>
                  <a:pt x="4354228" y="594935"/>
                  <a:pt x="4338506" y="596555"/>
                  <a:pt x="4323276" y="600363"/>
                </a:cubicBezTo>
                <a:cubicBezTo>
                  <a:pt x="4313831" y="602724"/>
                  <a:pt x="4304928" y="606925"/>
                  <a:pt x="4295567" y="609600"/>
                </a:cubicBezTo>
                <a:cubicBezTo>
                  <a:pt x="4283361" y="613087"/>
                  <a:pt x="4270780" y="615188"/>
                  <a:pt x="4258621" y="618836"/>
                </a:cubicBezTo>
                <a:cubicBezTo>
                  <a:pt x="4165199" y="646862"/>
                  <a:pt x="4238256" y="624925"/>
                  <a:pt x="4166258" y="655781"/>
                </a:cubicBezTo>
                <a:cubicBezTo>
                  <a:pt x="4157309" y="659616"/>
                  <a:pt x="4147257" y="660664"/>
                  <a:pt x="4138549" y="665018"/>
                </a:cubicBezTo>
                <a:cubicBezTo>
                  <a:pt x="4074765" y="696910"/>
                  <a:pt x="4150784" y="673503"/>
                  <a:pt x="4073894" y="692727"/>
                </a:cubicBezTo>
                <a:cubicBezTo>
                  <a:pt x="4005091" y="738596"/>
                  <a:pt x="4089601" y="679639"/>
                  <a:pt x="4018476" y="738909"/>
                </a:cubicBezTo>
                <a:cubicBezTo>
                  <a:pt x="3961214" y="786627"/>
                  <a:pt x="4017010" y="714808"/>
                  <a:pt x="3935349" y="812800"/>
                </a:cubicBezTo>
                <a:cubicBezTo>
                  <a:pt x="3919955" y="831273"/>
                  <a:pt x="3906170" y="851215"/>
                  <a:pt x="3889167" y="868218"/>
                </a:cubicBezTo>
                <a:cubicBezTo>
                  <a:pt x="3872164" y="885221"/>
                  <a:pt x="3852222" y="899006"/>
                  <a:pt x="3833749" y="914400"/>
                </a:cubicBezTo>
                <a:cubicBezTo>
                  <a:pt x="3820591" y="940715"/>
                  <a:pt x="3804962" y="974334"/>
                  <a:pt x="3787567" y="997527"/>
                </a:cubicBezTo>
                <a:cubicBezTo>
                  <a:pt x="3779730" y="1007977"/>
                  <a:pt x="3768359" y="1015318"/>
                  <a:pt x="3759858" y="1025236"/>
                </a:cubicBezTo>
                <a:cubicBezTo>
                  <a:pt x="3749840" y="1036924"/>
                  <a:pt x="3742551" y="1050833"/>
                  <a:pt x="3732149" y="1062181"/>
                </a:cubicBezTo>
                <a:cubicBezTo>
                  <a:pt x="3708612" y="1087858"/>
                  <a:pt x="3679157" y="1108206"/>
                  <a:pt x="3658258" y="1136072"/>
                </a:cubicBezTo>
                <a:cubicBezTo>
                  <a:pt x="3614874" y="1193919"/>
                  <a:pt x="3641436" y="1162131"/>
                  <a:pt x="3575130" y="1228436"/>
                </a:cubicBezTo>
                <a:cubicBezTo>
                  <a:pt x="3565894" y="1237672"/>
                  <a:pt x="3557871" y="1248308"/>
                  <a:pt x="3547421" y="1256145"/>
                </a:cubicBezTo>
                <a:cubicBezTo>
                  <a:pt x="3461259" y="1320767"/>
                  <a:pt x="3548102" y="1249230"/>
                  <a:pt x="3492003" y="1311563"/>
                </a:cubicBezTo>
                <a:cubicBezTo>
                  <a:pt x="3471614" y="1334218"/>
                  <a:pt x="3446389" y="1352418"/>
                  <a:pt x="3427349" y="1376218"/>
                </a:cubicBezTo>
                <a:cubicBezTo>
                  <a:pt x="3415034" y="1391612"/>
                  <a:pt x="3403664" y="1407813"/>
                  <a:pt x="3390403" y="1422400"/>
                </a:cubicBezTo>
                <a:cubicBezTo>
                  <a:pt x="3372830" y="1441730"/>
                  <a:pt x="3353458" y="1459345"/>
                  <a:pt x="3334985" y="1477818"/>
                </a:cubicBezTo>
                <a:cubicBezTo>
                  <a:pt x="3325749" y="1487054"/>
                  <a:pt x="3315113" y="1495077"/>
                  <a:pt x="3307276" y="1505527"/>
                </a:cubicBezTo>
                <a:cubicBezTo>
                  <a:pt x="3245198" y="1588298"/>
                  <a:pt x="3277475" y="1562340"/>
                  <a:pt x="3224149" y="1597890"/>
                </a:cubicBezTo>
                <a:cubicBezTo>
                  <a:pt x="3143129" y="1705918"/>
                  <a:pt x="3245911" y="1572502"/>
                  <a:pt x="3168730" y="1662545"/>
                </a:cubicBezTo>
                <a:cubicBezTo>
                  <a:pt x="3132837" y="1704420"/>
                  <a:pt x="3131903" y="1727120"/>
                  <a:pt x="3076367" y="1764145"/>
                </a:cubicBezTo>
                <a:cubicBezTo>
                  <a:pt x="3019892" y="1801795"/>
                  <a:pt x="3078903" y="1759838"/>
                  <a:pt x="3011712" y="1819563"/>
                </a:cubicBezTo>
                <a:cubicBezTo>
                  <a:pt x="2996978" y="1832660"/>
                  <a:pt x="2981301" y="1844681"/>
                  <a:pt x="2965530" y="1856509"/>
                </a:cubicBezTo>
                <a:cubicBezTo>
                  <a:pt x="2956650" y="1863169"/>
                  <a:pt x="2946349" y="1867875"/>
                  <a:pt x="2937821" y="1874981"/>
                </a:cubicBezTo>
                <a:cubicBezTo>
                  <a:pt x="2856334" y="1942886"/>
                  <a:pt x="2980438" y="1854903"/>
                  <a:pt x="2863930" y="1939636"/>
                </a:cubicBezTo>
                <a:cubicBezTo>
                  <a:pt x="2845975" y="1952694"/>
                  <a:pt x="2824210" y="1960882"/>
                  <a:pt x="2808512" y="1976581"/>
                </a:cubicBezTo>
                <a:cubicBezTo>
                  <a:pt x="2785788" y="1999306"/>
                  <a:pt x="2771991" y="2017933"/>
                  <a:pt x="2743858" y="2032000"/>
                </a:cubicBezTo>
                <a:cubicBezTo>
                  <a:pt x="2735150" y="2036354"/>
                  <a:pt x="2725098" y="2037401"/>
                  <a:pt x="2716149" y="2041236"/>
                </a:cubicBezTo>
                <a:cubicBezTo>
                  <a:pt x="2602807" y="2089811"/>
                  <a:pt x="2744245" y="2031806"/>
                  <a:pt x="2651494" y="2078181"/>
                </a:cubicBezTo>
                <a:cubicBezTo>
                  <a:pt x="2636664" y="2085596"/>
                  <a:pt x="2619805" y="2088602"/>
                  <a:pt x="2605312" y="2096654"/>
                </a:cubicBezTo>
                <a:cubicBezTo>
                  <a:pt x="2591855" y="2104130"/>
                  <a:pt x="2581421" y="2116204"/>
                  <a:pt x="2568367" y="2124363"/>
                </a:cubicBezTo>
                <a:cubicBezTo>
                  <a:pt x="2556691" y="2131661"/>
                  <a:pt x="2543457" y="2136149"/>
                  <a:pt x="2531421" y="2142836"/>
                </a:cubicBezTo>
                <a:cubicBezTo>
                  <a:pt x="2515728" y="2151554"/>
                  <a:pt x="2501046" y="2162034"/>
                  <a:pt x="2485240" y="2170545"/>
                </a:cubicBezTo>
                <a:cubicBezTo>
                  <a:pt x="2460994" y="2183600"/>
                  <a:pt x="2436418" y="2196095"/>
                  <a:pt x="2411349" y="2207490"/>
                </a:cubicBezTo>
                <a:cubicBezTo>
                  <a:pt x="2402486" y="2211519"/>
                  <a:pt x="2392256" y="2212192"/>
                  <a:pt x="2383640" y="2216727"/>
                </a:cubicBezTo>
                <a:cubicBezTo>
                  <a:pt x="2333625" y="2243051"/>
                  <a:pt x="2289477" y="2281981"/>
                  <a:pt x="2235858" y="2299854"/>
                </a:cubicBezTo>
                <a:cubicBezTo>
                  <a:pt x="2208149" y="2309090"/>
                  <a:pt x="2179421" y="2315700"/>
                  <a:pt x="2152730" y="2327563"/>
                </a:cubicBezTo>
                <a:cubicBezTo>
                  <a:pt x="2125021" y="2339878"/>
                  <a:pt x="2097593" y="2352846"/>
                  <a:pt x="2069603" y="2364509"/>
                </a:cubicBezTo>
                <a:cubicBezTo>
                  <a:pt x="2060616" y="2368254"/>
                  <a:pt x="2050881" y="2370000"/>
                  <a:pt x="2041894" y="2373745"/>
                </a:cubicBezTo>
                <a:cubicBezTo>
                  <a:pt x="2013904" y="2385407"/>
                  <a:pt x="1985888" y="2397129"/>
                  <a:pt x="1958767" y="2410690"/>
                </a:cubicBezTo>
                <a:cubicBezTo>
                  <a:pt x="1942710" y="2418719"/>
                  <a:pt x="1929086" y="2431328"/>
                  <a:pt x="1912585" y="2438400"/>
                </a:cubicBezTo>
                <a:cubicBezTo>
                  <a:pt x="1912573" y="2438405"/>
                  <a:pt x="1826383" y="2467134"/>
                  <a:pt x="1801749" y="2475345"/>
                </a:cubicBezTo>
                <a:cubicBezTo>
                  <a:pt x="1792513" y="2478424"/>
                  <a:pt x="1783678" y="2483204"/>
                  <a:pt x="1774040" y="2484581"/>
                </a:cubicBezTo>
                <a:lnTo>
                  <a:pt x="1709385" y="2493818"/>
                </a:lnTo>
                <a:cubicBezTo>
                  <a:pt x="1690912" y="2499975"/>
                  <a:pt x="1672857" y="2507567"/>
                  <a:pt x="1653967" y="2512290"/>
                </a:cubicBezTo>
                <a:lnTo>
                  <a:pt x="1580076" y="2530763"/>
                </a:lnTo>
                <a:cubicBezTo>
                  <a:pt x="1570840" y="2536921"/>
                  <a:pt x="1562799" y="2545442"/>
                  <a:pt x="1552367" y="2549236"/>
                </a:cubicBezTo>
                <a:cubicBezTo>
                  <a:pt x="1450776" y="2586179"/>
                  <a:pt x="1510799" y="2553856"/>
                  <a:pt x="1441530" y="2576945"/>
                </a:cubicBezTo>
                <a:cubicBezTo>
                  <a:pt x="1432294" y="2580024"/>
                  <a:pt x="1423182" y="2583506"/>
                  <a:pt x="1413821" y="2586181"/>
                </a:cubicBezTo>
                <a:cubicBezTo>
                  <a:pt x="1383844" y="2594746"/>
                  <a:pt x="1352313" y="2601024"/>
                  <a:pt x="1321458" y="2604654"/>
                </a:cubicBezTo>
                <a:cubicBezTo>
                  <a:pt x="1287685" y="2608627"/>
                  <a:pt x="1253579" y="2609492"/>
                  <a:pt x="1219858" y="2613890"/>
                </a:cubicBezTo>
                <a:cubicBezTo>
                  <a:pt x="1182717" y="2618734"/>
                  <a:pt x="1146100" y="2627066"/>
                  <a:pt x="1109021" y="2632363"/>
                </a:cubicBezTo>
                <a:lnTo>
                  <a:pt x="1044367" y="2641600"/>
                </a:lnTo>
                <a:cubicBezTo>
                  <a:pt x="1025857" y="2644448"/>
                  <a:pt x="1007469" y="2648058"/>
                  <a:pt x="988949" y="2650836"/>
                </a:cubicBezTo>
                <a:cubicBezTo>
                  <a:pt x="945890" y="2657295"/>
                  <a:pt x="902335" y="2660770"/>
                  <a:pt x="859640" y="2669309"/>
                </a:cubicBezTo>
                <a:cubicBezTo>
                  <a:pt x="844246" y="2672388"/>
                  <a:pt x="828965" y="2676097"/>
                  <a:pt x="813458" y="2678545"/>
                </a:cubicBezTo>
                <a:cubicBezTo>
                  <a:pt x="770450" y="2685336"/>
                  <a:pt x="727097" y="2689860"/>
                  <a:pt x="684149" y="2697018"/>
                </a:cubicBezTo>
                <a:cubicBezTo>
                  <a:pt x="647203" y="2703175"/>
                  <a:pt x="610538" y="2711353"/>
                  <a:pt x="573312" y="2715490"/>
                </a:cubicBezTo>
                <a:cubicBezTo>
                  <a:pt x="533667" y="2719895"/>
                  <a:pt x="466934" y="2726435"/>
                  <a:pt x="425530" y="2733963"/>
                </a:cubicBezTo>
                <a:cubicBezTo>
                  <a:pt x="413041" y="2736234"/>
                  <a:pt x="401033" y="2740710"/>
                  <a:pt x="388585" y="2743200"/>
                </a:cubicBezTo>
                <a:cubicBezTo>
                  <a:pt x="370221" y="2746873"/>
                  <a:pt x="351677" y="2749588"/>
                  <a:pt x="333167" y="2752436"/>
                </a:cubicBezTo>
                <a:cubicBezTo>
                  <a:pt x="311650" y="2755746"/>
                  <a:pt x="289931" y="2757778"/>
                  <a:pt x="268512" y="2761672"/>
                </a:cubicBezTo>
                <a:cubicBezTo>
                  <a:pt x="256023" y="2763943"/>
                  <a:pt x="243959" y="2768155"/>
                  <a:pt x="231567" y="2770909"/>
                </a:cubicBezTo>
                <a:cubicBezTo>
                  <a:pt x="216242" y="2774315"/>
                  <a:pt x="200710" y="2776740"/>
                  <a:pt x="185385" y="2780145"/>
                </a:cubicBezTo>
                <a:cubicBezTo>
                  <a:pt x="120415" y="2794582"/>
                  <a:pt x="174733" y="2783188"/>
                  <a:pt x="120730" y="2798618"/>
                </a:cubicBezTo>
                <a:cubicBezTo>
                  <a:pt x="39528" y="2821819"/>
                  <a:pt x="122527" y="2794940"/>
                  <a:pt x="56076" y="2817090"/>
                </a:cubicBezTo>
                <a:cubicBezTo>
                  <a:pt x="46840" y="2826327"/>
                  <a:pt x="35613" y="2833931"/>
                  <a:pt x="28367" y="2844800"/>
                </a:cubicBezTo>
                <a:cubicBezTo>
                  <a:pt x="16641" y="2862389"/>
                  <a:pt x="10677" y="2931681"/>
                  <a:pt x="9894" y="2937163"/>
                </a:cubicBezTo>
                <a:cubicBezTo>
                  <a:pt x="23774" y="3256419"/>
                  <a:pt x="-40498" y="3095293"/>
                  <a:pt x="46840" y="3168072"/>
                </a:cubicBezTo>
                <a:cubicBezTo>
                  <a:pt x="56875" y="3176434"/>
                  <a:pt x="66187" y="3185746"/>
                  <a:pt x="74549" y="3195781"/>
                </a:cubicBezTo>
                <a:cubicBezTo>
                  <a:pt x="98942" y="3225053"/>
                  <a:pt x="98070" y="3238638"/>
                  <a:pt x="111494" y="3278909"/>
                </a:cubicBezTo>
                <a:lnTo>
                  <a:pt x="120730" y="3306618"/>
                </a:lnTo>
                <a:lnTo>
                  <a:pt x="129967" y="3334327"/>
                </a:lnTo>
                <a:cubicBezTo>
                  <a:pt x="133046" y="3380509"/>
                  <a:pt x="132657" y="3427053"/>
                  <a:pt x="139203" y="3472872"/>
                </a:cubicBezTo>
                <a:cubicBezTo>
                  <a:pt x="141957" y="3492148"/>
                  <a:pt x="143908" y="3514521"/>
                  <a:pt x="157676" y="3528290"/>
                </a:cubicBezTo>
                <a:lnTo>
                  <a:pt x="166912" y="3537527"/>
                </a:ln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513897" y="2918691"/>
            <a:ext cx="304800" cy="397164"/>
          </a:xfrm>
          <a:custGeom>
            <a:avLst/>
            <a:gdLst>
              <a:gd name="connsiteX0" fmla="*/ 304800 w 304800"/>
              <a:gd name="connsiteY0" fmla="*/ 0 h 397164"/>
              <a:gd name="connsiteX1" fmla="*/ 295564 w 304800"/>
              <a:gd name="connsiteY1" fmla="*/ 55418 h 397164"/>
              <a:gd name="connsiteX2" fmla="*/ 277091 w 304800"/>
              <a:gd name="connsiteY2" fmla="*/ 83127 h 397164"/>
              <a:gd name="connsiteX3" fmla="*/ 258618 w 304800"/>
              <a:gd name="connsiteY3" fmla="*/ 120073 h 397164"/>
              <a:gd name="connsiteX4" fmla="*/ 230909 w 304800"/>
              <a:gd name="connsiteY4" fmla="*/ 175491 h 397164"/>
              <a:gd name="connsiteX5" fmla="*/ 203200 w 304800"/>
              <a:gd name="connsiteY5" fmla="*/ 203200 h 397164"/>
              <a:gd name="connsiteX6" fmla="*/ 184727 w 304800"/>
              <a:gd name="connsiteY6" fmla="*/ 230909 h 397164"/>
              <a:gd name="connsiteX7" fmla="*/ 157018 w 304800"/>
              <a:gd name="connsiteY7" fmla="*/ 267855 h 397164"/>
              <a:gd name="connsiteX8" fmla="*/ 138545 w 304800"/>
              <a:gd name="connsiteY8" fmla="*/ 295564 h 397164"/>
              <a:gd name="connsiteX9" fmla="*/ 110836 w 304800"/>
              <a:gd name="connsiteY9" fmla="*/ 314036 h 397164"/>
              <a:gd name="connsiteX10" fmla="*/ 92364 w 304800"/>
              <a:gd name="connsiteY10" fmla="*/ 341745 h 397164"/>
              <a:gd name="connsiteX11" fmla="*/ 27709 w 304800"/>
              <a:gd name="connsiteY11" fmla="*/ 360218 h 397164"/>
              <a:gd name="connsiteX12" fmla="*/ 0 w 304800"/>
              <a:gd name="connsiteY12" fmla="*/ 397164 h 39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800" h="397164">
                <a:moveTo>
                  <a:pt x="304800" y="0"/>
                </a:moveTo>
                <a:cubicBezTo>
                  <a:pt x="301721" y="18473"/>
                  <a:pt x="301486" y="37652"/>
                  <a:pt x="295564" y="55418"/>
                </a:cubicBezTo>
                <a:cubicBezTo>
                  <a:pt x="292054" y="65949"/>
                  <a:pt x="282599" y="73489"/>
                  <a:pt x="277091" y="83127"/>
                </a:cubicBezTo>
                <a:cubicBezTo>
                  <a:pt x="270260" y="95082"/>
                  <a:pt x="264042" y="107417"/>
                  <a:pt x="258618" y="120073"/>
                </a:cubicBezTo>
                <a:cubicBezTo>
                  <a:pt x="243915" y="154380"/>
                  <a:pt x="257013" y="144166"/>
                  <a:pt x="230909" y="175491"/>
                </a:cubicBezTo>
                <a:cubicBezTo>
                  <a:pt x="222547" y="185526"/>
                  <a:pt x="211562" y="193165"/>
                  <a:pt x="203200" y="203200"/>
                </a:cubicBezTo>
                <a:cubicBezTo>
                  <a:pt x="196093" y="211728"/>
                  <a:pt x="191179" y="221876"/>
                  <a:pt x="184727" y="230909"/>
                </a:cubicBezTo>
                <a:cubicBezTo>
                  <a:pt x="175779" y="243436"/>
                  <a:pt x="165966" y="255328"/>
                  <a:pt x="157018" y="267855"/>
                </a:cubicBezTo>
                <a:cubicBezTo>
                  <a:pt x="150566" y="276888"/>
                  <a:pt x="146395" y="287715"/>
                  <a:pt x="138545" y="295564"/>
                </a:cubicBezTo>
                <a:cubicBezTo>
                  <a:pt x="130696" y="303413"/>
                  <a:pt x="120072" y="307879"/>
                  <a:pt x="110836" y="314036"/>
                </a:cubicBezTo>
                <a:cubicBezTo>
                  <a:pt x="104679" y="323272"/>
                  <a:pt x="101032" y="334810"/>
                  <a:pt x="92364" y="341745"/>
                </a:cubicBezTo>
                <a:cubicBezTo>
                  <a:pt x="86340" y="346564"/>
                  <a:pt x="30126" y="359614"/>
                  <a:pt x="27709" y="360218"/>
                </a:cubicBezTo>
                <a:cubicBezTo>
                  <a:pt x="6821" y="391550"/>
                  <a:pt x="17085" y="380077"/>
                  <a:pt x="0" y="397164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576393" y="3315855"/>
            <a:ext cx="415637" cy="73891"/>
          </a:xfrm>
          <a:custGeom>
            <a:avLst/>
            <a:gdLst>
              <a:gd name="connsiteX0" fmla="*/ 0 w 415637"/>
              <a:gd name="connsiteY0" fmla="*/ 0 h 73891"/>
              <a:gd name="connsiteX1" fmla="*/ 46182 w 415637"/>
              <a:gd name="connsiteY1" fmla="*/ 9236 h 73891"/>
              <a:gd name="connsiteX2" fmla="*/ 138546 w 415637"/>
              <a:gd name="connsiteY2" fmla="*/ 27709 h 73891"/>
              <a:gd name="connsiteX3" fmla="*/ 240146 w 415637"/>
              <a:gd name="connsiteY3" fmla="*/ 36945 h 73891"/>
              <a:gd name="connsiteX4" fmla="*/ 360219 w 415637"/>
              <a:gd name="connsiteY4" fmla="*/ 64654 h 73891"/>
              <a:gd name="connsiteX5" fmla="*/ 415637 w 415637"/>
              <a:gd name="connsiteY5" fmla="*/ 73891 h 7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637" h="73891">
                <a:moveTo>
                  <a:pt x="0" y="0"/>
                </a:moveTo>
                <a:cubicBezTo>
                  <a:pt x="15394" y="3079"/>
                  <a:pt x="30857" y="5830"/>
                  <a:pt x="46182" y="9236"/>
                </a:cubicBezTo>
                <a:cubicBezTo>
                  <a:pt x="94356" y="19941"/>
                  <a:pt x="80845" y="20921"/>
                  <a:pt x="138546" y="27709"/>
                </a:cubicBezTo>
                <a:cubicBezTo>
                  <a:pt x="172319" y="31682"/>
                  <a:pt x="206279" y="33866"/>
                  <a:pt x="240146" y="36945"/>
                </a:cubicBezTo>
                <a:cubicBezTo>
                  <a:pt x="320817" y="63836"/>
                  <a:pt x="271145" y="50950"/>
                  <a:pt x="360219" y="64654"/>
                </a:cubicBezTo>
                <a:cubicBezTo>
                  <a:pt x="378729" y="67502"/>
                  <a:pt x="415637" y="73891"/>
                  <a:pt x="415637" y="73891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241963" y="1893455"/>
            <a:ext cx="6465663" cy="3804920"/>
          </a:xfrm>
          <a:custGeom>
            <a:avLst/>
            <a:gdLst>
              <a:gd name="connsiteX0" fmla="*/ 6133812 w 6133812"/>
              <a:gd name="connsiteY0" fmla="*/ 0 h 3269673"/>
              <a:gd name="connsiteX1" fmla="*/ 6124575 w 6133812"/>
              <a:gd name="connsiteY1" fmla="*/ 471055 h 3269673"/>
              <a:gd name="connsiteX2" fmla="*/ 6096866 w 6133812"/>
              <a:gd name="connsiteY2" fmla="*/ 544946 h 3269673"/>
              <a:gd name="connsiteX3" fmla="*/ 6059921 w 6133812"/>
              <a:gd name="connsiteY3" fmla="*/ 600364 h 3269673"/>
              <a:gd name="connsiteX4" fmla="*/ 6032212 w 6133812"/>
              <a:gd name="connsiteY4" fmla="*/ 646546 h 3269673"/>
              <a:gd name="connsiteX5" fmla="*/ 6013739 w 6133812"/>
              <a:gd name="connsiteY5" fmla="*/ 683491 h 3269673"/>
              <a:gd name="connsiteX6" fmla="*/ 5976794 w 6133812"/>
              <a:gd name="connsiteY6" fmla="*/ 720437 h 3269673"/>
              <a:gd name="connsiteX7" fmla="*/ 5939848 w 6133812"/>
              <a:gd name="connsiteY7" fmla="*/ 766618 h 3269673"/>
              <a:gd name="connsiteX8" fmla="*/ 5893666 w 6133812"/>
              <a:gd name="connsiteY8" fmla="*/ 831273 h 3269673"/>
              <a:gd name="connsiteX9" fmla="*/ 5865957 w 6133812"/>
              <a:gd name="connsiteY9" fmla="*/ 858982 h 3269673"/>
              <a:gd name="connsiteX10" fmla="*/ 5801303 w 6133812"/>
              <a:gd name="connsiteY10" fmla="*/ 951346 h 3269673"/>
              <a:gd name="connsiteX11" fmla="*/ 5764357 w 6133812"/>
              <a:gd name="connsiteY11" fmla="*/ 988291 h 3269673"/>
              <a:gd name="connsiteX12" fmla="*/ 5690466 w 6133812"/>
              <a:gd name="connsiteY12" fmla="*/ 1043709 h 3269673"/>
              <a:gd name="connsiteX13" fmla="*/ 5671994 w 6133812"/>
              <a:gd name="connsiteY13" fmla="*/ 1071418 h 3269673"/>
              <a:gd name="connsiteX14" fmla="*/ 5625812 w 6133812"/>
              <a:gd name="connsiteY14" fmla="*/ 1108364 h 3269673"/>
              <a:gd name="connsiteX15" fmla="*/ 5561157 w 6133812"/>
              <a:gd name="connsiteY15" fmla="*/ 1182255 h 3269673"/>
              <a:gd name="connsiteX16" fmla="*/ 5514975 w 6133812"/>
              <a:gd name="connsiteY16" fmla="*/ 1219200 h 3269673"/>
              <a:gd name="connsiteX17" fmla="*/ 5441084 w 6133812"/>
              <a:gd name="connsiteY17" fmla="*/ 1293091 h 3269673"/>
              <a:gd name="connsiteX18" fmla="*/ 5413375 w 6133812"/>
              <a:gd name="connsiteY18" fmla="*/ 1311564 h 3269673"/>
              <a:gd name="connsiteX19" fmla="*/ 5376430 w 6133812"/>
              <a:gd name="connsiteY19" fmla="*/ 1348509 h 3269673"/>
              <a:gd name="connsiteX20" fmla="*/ 5321012 w 6133812"/>
              <a:gd name="connsiteY20" fmla="*/ 1385455 h 3269673"/>
              <a:gd name="connsiteX21" fmla="*/ 5284066 w 6133812"/>
              <a:gd name="connsiteY21" fmla="*/ 1413164 h 3269673"/>
              <a:gd name="connsiteX22" fmla="*/ 5256357 w 6133812"/>
              <a:gd name="connsiteY22" fmla="*/ 1431637 h 3269673"/>
              <a:gd name="connsiteX23" fmla="*/ 5182466 w 6133812"/>
              <a:gd name="connsiteY23" fmla="*/ 1487055 h 3269673"/>
              <a:gd name="connsiteX24" fmla="*/ 5145521 w 6133812"/>
              <a:gd name="connsiteY24" fmla="*/ 1514764 h 3269673"/>
              <a:gd name="connsiteX25" fmla="*/ 5108575 w 6133812"/>
              <a:gd name="connsiteY25" fmla="*/ 1533237 h 3269673"/>
              <a:gd name="connsiteX26" fmla="*/ 5034684 w 6133812"/>
              <a:gd name="connsiteY26" fmla="*/ 1579418 h 3269673"/>
              <a:gd name="connsiteX27" fmla="*/ 5006975 w 6133812"/>
              <a:gd name="connsiteY27" fmla="*/ 1607127 h 3269673"/>
              <a:gd name="connsiteX28" fmla="*/ 4942321 w 6133812"/>
              <a:gd name="connsiteY28" fmla="*/ 1644073 h 3269673"/>
              <a:gd name="connsiteX29" fmla="*/ 4905375 w 6133812"/>
              <a:gd name="connsiteY29" fmla="*/ 1671782 h 3269673"/>
              <a:gd name="connsiteX30" fmla="*/ 4877666 w 6133812"/>
              <a:gd name="connsiteY30" fmla="*/ 1690255 h 3269673"/>
              <a:gd name="connsiteX31" fmla="*/ 4813012 w 6133812"/>
              <a:gd name="connsiteY31" fmla="*/ 1736437 h 3269673"/>
              <a:gd name="connsiteX32" fmla="*/ 4739121 w 6133812"/>
              <a:gd name="connsiteY32" fmla="*/ 1791855 h 3269673"/>
              <a:gd name="connsiteX33" fmla="*/ 4702175 w 6133812"/>
              <a:gd name="connsiteY33" fmla="*/ 1819564 h 3269673"/>
              <a:gd name="connsiteX34" fmla="*/ 4674466 w 6133812"/>
              <a:gd name="connsiteY34" fmla="*/ 1828800 h 3269673"/>
              <a:gd name="connsiteX35" fmla="*/ 4646757 w 6133812"/>
              <a:gd name="connsiteY35" fmla="*/ 1856509 h 3269673"/>
              <a:gd name="connsiteX36" fmla="*/ 4582103 w 6133812"/>
              <a:gd name="connsiteY36" fmla="*/ 1893455 h 3269673"/>
              <a:gd name="connsiteX37" fmla="*/ 4526684 w 6133812"/>
              <a:gd name="connsiteY37" fmla="*/ 1930400 h 3269673"/>
              <a:gd name="connsiteX38" fmla="*/ 4489739 w 6133812"/>
              <a:gd name="connsiteY38" fmla="*/ 1948873 h 3269673"/>
              <a:gd name="connsiteX39" fmla="*/ 4434321 w 6133812"/>
              <a:gd name="connsiteY39" fmla="*/ 1985818 h 3269673"/>
              <a:gd name="connsiteX40" fmla="*/ 4378903 w 6133812"/>
              <a:gd name="connsiteY40" fmla="*/ 2022764 h 3269673"/>
              <a:gd name="connsiteX41" fmla="*/ 4332721 w 6133812"/>
              <a:gd name="connsiteY41" fmla="*/ 2059709 h 3269673"/>
              <a:gd name="connsiteX42" fmla="*/ 4249594 w 6133812"/>
              <a:gd name="connsiteY42" fmla="*/ 2105891 h 3269673"/>
              <a:gd name="connsiteX43" fmla="*/ 4184939 w 6133812"/>
              <a:gd name="connsiteY43" fmla="*/ 2152073 h 3269673"/>
              <a:gd name="connsiteX44" fmla="*/ 4157230 w 6133812"/>
              <a:gd name="connsiteY44" fmla="*/ 2161309 h 3269673"/>
              <a:gd name="connsiteX45" fmla="*/ 4111048 w 6133812"/>
              <a:gd name="connsiteY45" fmla="*/ 2189018 h 3269673"/>
              <a:gd name="connsiteX46" fmla="*/ 4009448 w 6133812"/>
              <a:gd name="connsiteY46" fmla="*/ 2262909 h 3269673"/>
              <a:gd name="connsiteX47" fmla="*/ 3935557 w 6133812"/>
              <a:gd name="connsiteY47" fmla="*/ 2318327 h 3269673"/>
              <a:gd name="connsiteX48" fmla="*/ 3880139 w 6133812"/>
              <a:gd name="connsiteY48" fmla="*/ 2355273 h 3269673"/>
              <a:gd name="connsiteX49" fmla="*/ 3833957 w 6133812"/>
              <a:gd name="connsiteY49" fmla="*/ 2392218 h 3269673"/>
              <a:gd name="connsiteX50" fmla="*/ 3750830 w 6133812"/>
              <a:gd name="connsiteY50" fmla="*/ 2456873 h 3269673"/>
              <a:gd name="connsiteX51" fmla="*/ 3732357 w 6133812"/>
              <a:gd name="connsiteY51" fmla="*/ 2484582 h 3269673"/>
              <a:gd name="connsiteX52" fmla="*/ 3621521 w 6133812"/>
              <a:gd name="connsiteY52" fmla="*/ 2576946 h 3269673"/>
              <a:gd name="connsiteX53" fmla="*/ 3584575 w 6133812"/>
              <a:gd name="connsiteY53" fmla="*/ 2595418 h 3269673"/>
              <a:gd name="connsiteX54" fmla="*/ 3538394 w 6133812"/>
              <a:gd name="connsiteY54" fmla="*/ 2632364 h 3269673"/>
              <a:gd name="connsiteX55" fmla="*/ 3510684 w 6133812"/>
              <a:gd name="connsiteY55" fmla="*/ 2650837 h 3269673"/>
              <a:gd name="connsiteX56" fmla="*/ 3473739 w 6133812"/>
              <a:gd name="connsiteY56" fmla="*/ 2678546 h 3269673"/>
              <a:gd name="connsiteX57" fmla="*/ 3381375 w 6133812"/>
              <a:gd name="connsiteY57" fmla="*/ 2724727 h 3269673"/>
              <a:gd name="connsiteX58" fmla="*/ 3289012 w 6133812"/>
              <a:gd name="connsiteY58" fmla="*/ 2780146 h 3269673"/>
              <a:gd name="connsiteX59" fmla="*/ 3252066 w 6133812"/>
              <a:gd name="connsiteY59" fmla="*/ 2798618 h 3269673"/>
              <a:gd name="connsiteX60" fmla="*/ 3224357 w 6133812"/>
              <a:gd name="connsiteY60" fmla="*/ 2817091 h 3269673"/>
              <a:gd name="connsiteX61" fmla="*/ 3187412 w 6133812"/>
              <a:gd name="connsiteY61" fmla="*/ 2835564 h 3269673"/>
              <a:gd name="connsiteX62" fmla="*/ 3141230 w 6133812"/>
              <a:gd name="connsiteY62" fmla="*/ 2863273 h 3269673"/>
              <a:gd name="connsiteX63" fmla="*/ 3104284 w 6133812"/>
              <a:gd name="connsiteY63" fmla="*/ 2881746 h 3269673"/>
              <a:gd name="connsiteX64" fmla="*/ 3021157 w 6133812"/>
              <a:gd name="connsiteY64" fmla="*/ 2927927 h 3269673"/>
              <a:gd name="connsiteX65" fmla="*/ 2984212 w 6133812"/>
              <a:gd name="connsiteY65" fmla="*/ 2955637 h 3269673"/>
              <a:gd name="connsiteX66" fmla="*/ 2928794 w 6133812"/>
              <a:gd name="connsiteY66" fmla="*/ 2974109 h 3269673"/>
              <a:gd name="connsiteX67" fmla="*/ 2854903 w 6133812"/>
              <a:gd name="connsiteY67" fmla="*/ 3001818 h 3269673"/>
              <a:gd name="connsiteX68" fmla="*/ 2827194 w 6133812"/>
              <a:gd name="connsiteY68" fmla="*/ 3020291 h 3269673"/>
              <a:gd name="connsiteX69" fmla="*/ 2790248 w 6133812"/>
              <a:gd name="connsiteY69" fmla="*/ 3029527 h 3269673"/>
              <a:gd name="connsiteX70" fmla="*/ 2716357 w 6133812"/>
              <a:gd name="connsiteY70" fmla="*/ 3048000 h 3269673"/>
              <a:gd name="connsiteX71" fmla="*/ 2679412 w 6133812"/>
              <a:gd name="connsiteY71" fmla="*/ 3075709 h 3269673"/>
              <a:gd name="connsiteX72" fmla="*/ 2550103 w 6133812"/>
              <a:gd name="connsiteY72" fmla="*/ 3112655 h 3269673"/>
              <a:gd name="connsiteX73" fmla="*/ 2522394 w 6133812"/>
              <a:gd name="connsiteY73" fmla="*/ 3121891 h 3269673"/>
              <a:gd name="connsiteX74" fmla="*/ 2485448 w 6133812"/>
              <a:gd name="connsiteY74" fmla="*/ 3131127 h 3269673"/>
              <a:gd name="connsiteX75" fmla="*/ 2420794 w 6133812"/>
              <a:gd name="connsiteY75" fmla="*/ 3158837 h 3269673"/>
              <a:gd name="connsiteX76" fmla="*/ 2393084 w 6133812"/>
              <a:gd name="connsiteY76" fmla="*/ 3168073 h 3269673"/>
              <a:gd name="connsiteX77" fmla="*/ 2263775 w 6133812"/>
              <a:gd name="connsiteY77" fmla="*/ 3195782 h 3269673"/>
              <a:gd name="connsiteX78" fmla="*/ 2226830 w 6133812"/>
              <a:gd name="connsiteY78" fmla="*/ 3205018 h 3269673"/>
              <a:gd name="connsiteX79" fmla="*/ 2199121 w 6133812"/>
              <a:gd name="connsiteY79" fmla="*/ 3214255 h 3269673"/>
              <a:gd name="connsiteX80" fmla="*/ 2079048 w 6133812"/>
              <a:gd name="connsiteY80" fmla="*/ 3232727 h 3269673"/>
              <a:gd name="connsiteX81" fmla="*/ 1922030 w 6133812"/>
              <a:gd name="connsiteY81" fmla="*/ 3251200 h 3269673"/>
              <a:gd name="connsiteX82" fmla="*/ 1848139 w 6133812"/>
              <a:gd name="connsiteY82" fmla="*/ 3260437 h 3269673"/>
              <a:gd name="connsiteX83" fmla="*/ 1672648 w 6133812"/>
              <a:gd name="connsiteY83" fmla="*/ 3269673 h 3269673"/>
              <a:gd name="connsiteX84" fmla="*/ 610466 w 6133812"/>
              <a:gd name="connsiteY84" fmla="*/ 3260437 h 3269673"/>
              <a:gd name="connsiteX85" fmla="*/ 573521 w 6133812"/>
              <a:gd name="connsiteY85" fmla="*/ 3251200 h 3269673"/>
              <a:gd name="connsiteX86" fmla="*/ 518103 w 6133812"/>
              <a:gd name="connsiteY86" fmla="*/ 3232727 h 3269673"/>
              <a:gd name="connsiteX87" fmla="*/ 490394 w 6133812"/>
              <a:gd name="connsiteY87" fmla="*/ 3223491 h 3269673"/>
              <a:gd name="connsiteX88" fmla="*/ 416503 w 6133812"/>
              <a:gd name="connsiteY88" fmla="*/ 3186546 h 3269673"/>
              <a:gd name="connsiteX89" fmla="*/ 351848 w 6133812"/>
              <a:gd name="connsiteY89" fmla="*/ 3168073 h 3269673"/>
              <a:gd name="connsiteX90" fmla="*/ 204066 w 6133812"/>
              <a:gd name="connsiteY90" fmla="*/ 3140364 h 3269673"/>
              <a:gd name="connsiteX91" fmla="*/ 148648 w 6133812"/>
              <a:gd name="connsiteY91" fmla="*/ 3084946 h 3269673"/>
              <a:gd name="connsiteX92" fmla="*/ 120939 w 6133812"/>
              <a:gd name="connsiteY92" fmla="*/ 3057237 h 3269673"/>
              <a:gd name="connsiteX93" fmla="*/ 83994 w 6133812"/>
              <a:gd name="connsiteY93" fmla="*/ 2992582 h 3269673"/>
              <a:gd name="connsiteX94" fmla="*/ 56284 w 6133812"/>
              <a:gd name="connsiteY94" fmla="*/ 2937164 h 3269673"/>
              <a:gd name="connsiteX95" fmla="*/ 19339 w 6133812"/>
              <a:gd name="connsiteY95" fmla="*/ 2844800 h 3269673"/>
              <a:gd name="connsiteX96" fmla="*/ 10103 w 6133812"/>
              <a:gd name="connsiteY96" fmla="*/ 2817091 h 3269673"/>
              <a:gd name="connsiteX97" fmla="*/ 10103 w 6133812"/>
              <a:gd name="connsiteY97" fmla="*/ 2623127 h 3269673"/>
              <a:gd name="connsiteX98" fmla="*/ 37812 w 6133812"/>
              <a:gd name="connsiteY98" fmla="*/ 2613891 h 3269673"/>
              <a:gd name="connsiteX99" fmla="*/ 56284 w 6133812"/>
              <a:gd name="connsiteY99" fmla="*/ 2558473 h 326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133812" h="3269673">
                <a:moveTo>
                  <a:pt x="6133812" y="0"/>
                </a:moveTo>
                <a:cubicBezTo>
                  <a:pt x="6130733" y="157018"/>
                  <a:pt x="6130180" y="314107"/>
                  <a:pt x="6124575" y="471055"/>
                </a:cubicBezTo>
                <a:cubicBezTo>
                  <a:pt x="6123068" y="513264"/>
                  <a:pt x="6117043" y="514681"/>
                  <a:pt x="6096866" y="544946"/>
                </a:cubicBezTo>
                <a:cubicBezTo>
                  <a:pt x="6078343" y="600517"/>
                  <a:pt x="6101433" y="545015"/>
                  <a:pt x="6059921" y="600364"/>
                </a:cubicBezTo>
                <a:cubicBezTo>
                  <a:pt x="6049150" y="614726"/>
                  <a:pt x="6040930" y="630853"/>
                  <a:pt x="6032212" y="646546"/>
                </a:cubicBezTo>
                <a:cubicBezTo>
                  <a:pt x="6025525" y="658582"/>
                  <a:pt x="6022000" y="672476"/>
                  <a:pt x="6013739" y="683491"/>
                </a:cubicBezTo>
                <a:cubicBezTo>
                  <a:pt x="6003289" y="697424"/>
                  <a:pt x="5988365" y="707420"/>
                  <a:pt x="5976794" y="720437"/>
                </a:cubicBezTo>
                <a:cubicBezTo>
                  <a:pt x="5963697" y="735171"/>
                  <a:pt x="5951676" y="750847"/>
                  <a:pt x="5939848" y="766618"/>
                </a:cubicBezTo>
                <a:cubicBezTo>
                  <a:pt x="5910607" y="805605"/>
                  <a:pt x="5931126" y="787569"/>
                  <a:pt x="5893666" y="831273"/>
                </a:cubicBezTo>
                <a:cubicBezTo>
                  <a:pt x="5885165" y="841191"/>
                  <a:pt x="5873976" y="848671"/>
                  <a:pt x="5865957" y="858982"/>
                </a:cubicBezTo>
                <a:cubicBezTo>
                  <a:pt x="5831154" y="903729"/>
                  <a:pt x="5834927" y="912919"/>
                  <a:pt x="5801303" y="951346"/>
                </a:cubicBezTo>
                <a:cubicBezTo>
                  <a:pt x="5789834" y="964453"/>
                  <a:pt x="5777580" y="976957"/>
                  <a:pt x="5764357" y="988291"/>
                </a:cubicBezTo>
                <a:cubicBezTo>
                  <a:pt x="5704680" y="1039442"/>
                  <a:pt x="5772959" y="961216"/>
                  <a:pt x="5690466" y="1043709"/>
                </a:cubicBezTo>
                <a:cubicBezTo>
                  <a:pt x="5682617" y="1051558"/>
                  <a:pt x="5679843" y="1063569"/>
                  <a:pt x="5671994" y="1071418"/>
                </a:cubicBezTo>
                <a:cubicBezTo>
                  <a:pt x="5658054" y="1085358"/>
                  <a:pt x="5640648" y="1095382"/>
                  <a:pt x="5625812" y="1108364"/>
                </a:cubicBezTo>
                <a:cubicBezTo>
                  <a:pt x="5566035" y="1160669"/>
                  <a:pt x="5633622" y="1109791"/>
                  <a:pt x="5561157" y="1182255"/>
                </a:cubicBezTo>
                <a:cubicBezTo>
                  <a:pt x="5547217" y="1196195"/>
                  <a:pt x="5529461" y="1205829"/>
                  <a:pt x="5514975" y="1219200"/>
                </a:cubicBezTo>
                <a:cubicBezTo>
                  <a:pt x="5489380" y="1242826"/>
                  <a:pt x="5470066" y="1273769"/>
                  <a:pt x="5441084" y="1293091"/>
                </a:cubicBezTo>
                <a:cubicBezTo>
                  <a:pt x="5431848" y="1299249"/>
                  <a:pt x="5421803" y="1304340"/>
                  <a:pt x="5413375" y="1311564"/>
                </a:cubicBezTo>
                <a:cubicBezTo>
                  <a:pt x="5400152" y="1322898"/>
                  <a:pt x="5390030" y="1337629"/>
                  <a:pt x="5376430" y="1348509"/>
                </a:cubicBezTo>
                <a:cubicBezTo>
                  <a:pt x="5359094" y="1362378"/>
                  <a:pt x="5338773" y="1372134"/>
                  <a:pt x="5321012" y="1385455"/>
                </a:cubicBezTo>
                <a:cubicBezTo>
                  <a:pt x="5308697" y="1394691"/>
                  <a:pt x="5296593" y="1404216"/>
                  <a:pt x="5284066" y="1413164"/>
                </a:cubicBezTo>
                <a:cubicBezTo>
                  <a:pt x="5275033" y="1419616"/>
                  <a:pt x="5265335" y="1425108"/>
                  <a:pt x="5256357" y="1431637"/>
                </a:cubicBezTo>
                <a:cubicBezTo>
                  <a:pt x="5231458" y="1449746"/>
                  <a:pt x="5207096" y="1468582"/>
                  <a:pt x="5182466" y="1487055"/>
                </a:cubicBezTo>
                <a:cubicBezTo>
                  <a:pt x="5170151" y="1496291"/>
                  <a:pt x="5159290" y="1507880"/>
                  <a:pt x="5145521" y="1514764"/>
                </a:cubicBezTo>
                <a:cubicBezTo>
                  <a:pt x="5133206" y="1520922"/>
                  <a:pt x="5120031" y="1525599"/>
                  <a:pt x="5108575" y="1533237"/>
                </a:cubicBezTo>
                <a:cubicBezTo>
                  <a:pt x="5033279" y="1583435"/>
                  <a:pt x="5091721" y="1560407"/>
                  <a:pt x="5034684" y="1579418"/>
                </a:cubicBezTo>
                <a:cubicBezTo>
                  <a:pt x="5025448" y="1588654"/>
                  <a:pt x="5017010" y="1598765"/>
                  <a:pt x="5006975" y="1607127"/>
                </a:cubicBezTo>
                <a:cubicBezTo>
                  <a:pt x="4976468" y="1632550"/>
                  <a:pt x="4978456" y="1621489"/>
                  <a:pt x="4942321" y="1644073"/>
                </a:cubicBezTo>
                <a:cubicBezTo>
                  <a:pt x="4929267" y="1652232"/>
                  <a:pt x="4917902" y="1662834"/>
                  <a:pt x="4905375" y="1671782"/>
                </a:cubicBezTo>
                <a:cubicBezTo>
                  <a:pt x="4896342" y="1678234"/>
                  <a:pt x="4886094" y="1683031"/>
                  <a:pt x="4877666" y="1690255"/>
                </a:cubicBezTo>
                <a:cubicBezTo>
                  <a:pt x="4821883" y="1738069"/>
                  <a:pt x="4863926" y="1719465"/>
                  <a:pt x="4813012" y="1736437"/>
                </a:cubicBezTo>
                <a:lnTo>
                  <a:pt x="4739121" y="1791855"/>
                </a:lnTo>
                <a:cubicBezTo>
                  <a:pt x="4726806" y="1801091"/>
                  <a:pt x="4716779" y="1814696"/>
                  <a:pt x="4702175" y="1819564"/>
                </a:cubicBezTo>
                <a:lnTo>
                  <a:pt x="4674466" y="1828800"/>
                </a:lnTo>
                <a:cubicBezTo>
                  <a:pt x="4665230" y="1838036"/>
                  <a:pt x="4656792" y="1848147"/>
                  <a:pt x="4646757" y="1856509"/>
                </a:cubicBezTo>
                <a:cubicBezTo>
                  <a:pt x="4619372" y="1879330"/>
                  <a:pt x="4614365" y="1874098"/>
                  <a:pt x="4582103" y="1893455"/>
                </a:cubicBezTo>
                <a:cubicBezTo>
                  <a:pt x="4563065" y="1904878"/>
                  <a:pt x="4546542" y="1920471"/>
                  <a:pt x="4526684" y="1930400"/>
                </a:cubicBezTo>
                <a:cubicBezTo>
                  <a:pt x="4514369" y="1936558"/>
                  <a:pt x="4501546" y="1941789"/>
                  <a:pt x="4489739" y="1948873"/>
                </a:cubicBezTo>
                <a:cubicBezTo>
                  <a:pt x="4470702" y="1960296"/>
                  <a:pt x="4434321" y="1985818"/>
                  <a:pt x="4434321" y="1985818"/>
                </a:cubicBezTo>
                <a:cubicBezTo>
                  <a:pt x="4395307" y="2044337"/>
                  <a:pt x="4442054" y="1987680"/>
                  <a:pt x="4378903" y="2022764"/>
                </a:cubicBezTo>
                <a:cubicBezTo>
                  <a:pt x="4361670" y="2032338"/>
                  <a:pt x="4348664" y="2048114"/>
                  <a:pt x="4332721" y="2059709"/>
                </a:cubicBezTo>
                <a:cubicBezTo>
                  <a:pt x="4278972" y="2098799"/>
                  <a:pt x="4294081" y="2091063"/>
                  <a:pt x="4249594" y="2105891"/>
                </a:cubicBezTo>
                <a:cubicBezTo>
                  <a:pt x="4241231" y="2112163"/>
                  <a:pt x="4198441" y="2145322"/>
                  <a:pt x="4184939" y="2152073"/>
                </a:cubicBezTo>
                <a:cubicBezTo>
                  <a:pt x="4176231" y="2156427"/>
                  <a:pt x="4165938" y="2156955"/>
                  <a:pt x="4157230" y="2161309"/>
                </a:cubicBezTo>
                <a:cubicBezTo>
                  <a:pt x="4141173" y="2169337"/>
                  <a:pt x="4126272" y="2179503"/>
                  <a:pt x="4111048" y="2189018"/>
                </a:cubicBezTo>
                <a:cubicBezTo>
                  <a:pt x="4075503" y="2211234"/>
                  <a:pt x="4042905" y="2237816"/>
                  <a:pt x="4009448" y="2262909"/>
                </a:cubicBezTo>
                <a:lnTo>
                  <a:pt x="3935557" y="2318327"/>
                </a:lnTo>
                <a:lnTo>
                  <a:pt x="3880139" y="2355273"/>
                </a:lnTo>
                <a:cubicBezTo>
                  <a:pt x="3829432" y="2431333"/>
                  <a:pt x="3895732" y="2344170"/>
                  <a:pt x="3833957" y="2392218"/>
                </a:cubicBezTo>
                <a:cubicBezTo>
                  <a:pt x="3740504" y="2464905"/>
                  <a:pt x="3814932" y="2435506"/>
                  <a:pt x="3750830" y="2456873"/>
                </a:cubicBezTo>
                <a:cubicBezTo>
                  <a:pt x="3744672" y="2466109"/>
                  <a:pt x="3739732" y="2476285"/>
                  <a:pt x="3732357" y="2484582"/>
                </a:cubicBezTo>
                <a:cubicBezTo>
                  <a:pt x="3699677" y="2521347"/>
                  <a:pt x="3666010" y="2554703"/>
                  <a:pt x="3621521" y="2576946"/>
                </a:cubicBezTo>
                <a:cubicBezTo>
                  <a:pt x="3609206" y="2583103"/>
                  <a:pt x="3596031" y="2587780"/>
                  <a:pt x="3584575" y="2595418"/>
                </a:cubicBezTo>
                <a:cubicBezTo>
                  <a:pt x="3568172" y="2606353"/>
                  <a:pt x="3554165" y="2620536"/>
                  <a:pt x="3538394" y="2632364"/>
                </a:cubicBezTo>
                <a:cubicBezTo>
                  <a:pt x="3529513" y="2639025"/>
                  <a:pt x="3519717" y="2644385"/>
                  <a:pt x="3510684" y="2650837"/>
                </a:cubicBezTo>
                <a:cubicBezTo>
                  <a:pt x="3498158" y="2659784"/>
                  <a:pt x="3486547" y="2670007"/>
                  <a:pt x="3473739" y="2678546"/>
                </a:cubicBezTo>
                <a:cubicBezTo>
                  <a:pt x="3375477" y="2744054"/>
                  <a:pt x="3479193" y="2672557"/>
                  <a:pt x="3381375" y="2724727"/>
                </a:cubicBezTo>
                <a:cubicBezTo>
                  <a:pt x="3349695" y="2741623"/>
                  <a:pt x="3321126" y="2764090"/>
                  <a:pt x="3289012" y="2780146"/>
                </a:cubicBezTo>
                <a:cubicBezTo>
                  <a:pt x="3276697" y="2786303"/>
                  <a:pt x="3264021" y="2791787"/>
                  <a:pt x="3252066" y="2798618"/>
                </a:cubicBezTo>
                <a:cubicBezTo>
                  <a:pt x="3242428" y="2804125"/>
                  <a:pt x="3233995" y="2811583"/>
                  <a:pt x="3224357" y="2817091"/>
                </a:cubicBezTo>
                <a:cubicBezTo>
                  <a:pt x="3212403" y="2823922"/>
                  <a:pt x="3199448" y="2828877"/>
                  <a:pt x="3187412" y="2835564"/>
                </a:cubicBezTo>
                <a:cubicBezTo>
                  <a:pt x="3171719" y="2844282"/>
                  <a:pt x="3156923" y="2854555"/>
                  <a:pt x="3141230" y="2863273"/>
                </a:cubicBezTo>
                <a:cubicBezTo>
                  <a:pt x="3129194" y="2869960"/>
                  <a:pt x="3116091" y="2874662"/>
                  <a:pt x="3104284" y="2881746"/>
                </a:cubicBezTo>
                <a:cubicBezTo>
                  <a:pt x="3024886" y="2929384"/>
                  <a:pt x="3076891" y="2909350"/>
                  <a:pt x="3021157" y="2927927"/>
                </a:cubicBezTo>
                <a:cubicBezTo>
                  <a:pt x="3008842" y="2937164"/>
                  <a:pt x="2997981" y="2948753"/>
                  <a:pt x="2984212" y="2955637"/>
                </a:cubicBezTo>
                <a:cubicBezTo>
                  <a:pt x="2966796" y="2964345"/>
                  <a:pt x="2946210" y="2965401"/>
                  <a:pt x="2928794" y="2974109"/>
                </a:cubicBezTo>
                <a:cubicBezTo>
                  <a:pt x="2880494" y="2998259"/>
                  <a:pt x="2905206" y="2989243"/>
                  <a:pt x="2854903" y="3001818"/>
                </a:cubicBezTo>
                <a:cubicBezTo>
                  <a:pt x="2845667" y="3007976"/>
                  <a:pt x="2837397" y="3015918"/>
                  <a:pt x="2827194" y="3020291"/>
                </a:cubicBezTo>
                <a:cubicBezTo>
                  <a:pt x="2815526" y="3025291"/>
                  <a:pt x="2802640" y="3026773"/>
                  <a:pt x="2790248" y="3029527"/>
                </a:cubicBezTo>
                <a:cubicBezTo>
                  <a:pt x="2723378" y="3044387"/>
                  <a:pt x="2765869" y="3031497"/>
                  <a:pt x="2716357" y="3048000"/>
                </a:cubicBezTo>
                <a:cubicBezTo>
                  <a:pt x="2704042" y="3057236"/>
                  <a:pt x="2693389" y="3069258"/>
                  <a:pt x="2679412" y="3075709"/>
                </a:cubicBezTo>
                <a:cubicBezTo>
                  <a:pt x="2607902" y="3108713"/>
                  <a:pt x="2610676" y="3097511"/>
                  <a:pt x="2550103" y="3112655"/>
                </a:cubicBezTo>
                <a:cubicBezTo>
                  <a:pt x="2540658" y="3115016"/>
                  <a:pt x="2531755" y="3119216"/>
                  <a:pt x="2522394" y="3121891"/>
                </a:cubicBezTo>
                <a:cubicBezTo>
                  <a:pt x="2510188" y="3125378"/>
                  <a:pt x="2497654" y="3127640"/>
                  <a:pt x="2485448" y="3131127"/>
                </a:cubicBezTo>
                <a:cubicBezTo>
                  <a:pt x="2442128" y="3143504"/>
                  <a:pt x="2470051" y="3137727"/>
                  <a:pt x="2420794" y="3158837"/>
                </a:cubicBezTo>
                <a:cubicBezTo>
                  <a:pt x="2411845" y="3162672"/>
                  <a:pt x="2402446" y="3165398"/>
                  <a:pt x="2393084" y="3168073"/>
                </a:cubicBezTo>
                <a:cubicBezTo>
                  <a:pt x="2333759" y="3185022"/>
                  <a:pt x="2348600" y="3174576"/>
                  <a:pt x="2263775" y="3195782"/>
                </a:cubicBezTo>
                <a:cubicBezTo>
                  <a:pt x="2251460" y="3198861"/>
                  <a:pt x="2239036" y="3201531"/>
                  <a:pt x="2226830" y="3205018"/>
                </a:cubicBezTo>
                <a:cubicBezTo>
                  <a:pt x="2217469" y="3207693"/>
                  <a:pt x="2208625" y="3212143"/>
                  <a:pt x="2199121" y="3214255"/>
                </a:cubicBezTo>
                <a:cubicBezTo>
                  <a:pt x="2173203" y="3220015"/>
                  <a:pt x="2102985" y="3229044"/>
                  <a:pt x="2079048" y="3232727"/>
                </a:cubicBezTo>
                <a:cubicBezTo>
                  <a:pt x="1947020" y="3253039"/>
                  <a:pt x="2120483" y="3230310"/>
                  <a:pt x="1922030" y="3251200"/>
                </a:cubicBezTo>
                <a:cubicBezTo>
                  <a:pt x="1897344" y="3253799"/>
                  <a:pt x="1872893" y="3258603"/>
                  <a:pt x="1848139" y="3260437"/>
                </a:cubicBezTo>
                <a:cubicBezTo>
                  <a:pt x="1789721" y="3264764"/>
                  <a:pt x="1731145" y="3266594"/>
                  <a:pt x="1672648" y="3269673"/>
                </a:cubicBezTo>
                <a:lnTo>
                  <a:pt x="610466" y="3260437"/>
                </a:lnTo>
                <a:cubicBezTo>
                  <a:pt x="597774" y="3260224"/>
                  <a:pt x="585680" y="3254848"/>
                  <a:pt x="573521" y="3251200"/>
                </a:cubicBezTo>
                <a:cubicBezTo>
                  <a:pt x="554870" y="3245605"/>
                  <a:pt x="536576" y="3238885"/>
                  <a:pt x="518103" y="3232727"/>
                </a:cubicBezTo>
                <a:cubicBezTo>
                  <a:pt x="508867" y="3229648"/>
                  <a:pt x="499102" y="3227845"/>
                  <a:pt x="490394" y="3223491"/>
                </a:cubicBezTo>
                <a:cubicBezTo>
                  <a:pt x="465764" y="3211176"/>
                  <a:pt x="442981" y="3194111"/>
                  <a:pt x="416503" y="3186546"/>
                </a:cubicBezTo>
                <a:cubicBezTo>
                  <a:pt x="394951" y="3180388"/>
                  <a:pt x="373781" y="3172691"/>
                  <a:pt x="351848" y="3168073"/>
                </a:cubicBezTo>
                <a:cubicBezTo>
                  <a:pt x="91369" y="3113235"/>
                  <a:pt x="323822" y="3170301"/>
                  <a:pt x="204066" y="3140364"/>
                </a:cubicBezTo>
                <a:cubicBezTo>
                  <a:pt x="138386" y="3107523"/>
                  <a:pt x="189699" y="3142416"/>
                  <a:pt x="148648" y="3084946"/>
                </a:cubicBezTo>
                <a:cubicBezTo>
                  <a:pt x="141056" y="3074317"/>
                  <a:pt x="129301" y="3067272"/>
                  <a:pt x="120939" y="3057237"/>
                </a:cubicBezTo>
                <a:cubicBezTo>
                  <a:pt x="100481" y="3032687"/>
                  <a:pt x="100420" y="3021328"/>
                  <a:pt x="83994" y="2992582"/>
                </a:cubicBezTo>
                <a:cubicBezTo>
                  <a:pt x="33283" y="2903838"/>
                  <a:pt x="92569" y="3021830"/>
                  <a:pt x="56284" y="2937164"/>
                </a:cubicBezTo>
                <a:cubicBezTo>
                  <a:pt x="15519" y="2842044"/>
                  <a:pt x="61379" y="2970920"/>
                  <a:pt x="19339" y="2844800"/>
                </a:cubicBezTo>
                <a:lnTo>
                  <a:pt x="10103" y="2817091"/>
                </a:lnTo>
                <a:cubicBezTo>
                  <a:pt x="4222" y="2758289"/>
                  <a:pt x="-9344" y="2681466"/>
                  <a:pt x="10103" y="2623127"/>
                </a:cubicBezTo>
                <a:cubicBezTo>
                  <a:pt x="13182" y="2613891"/>
                  <a:pt x="28576" y="2616970"/>
                  <a:pt x="37812" y="2613891"/>
                </a:cubicBezTo>
                <a:lnTo>
                  <a:pt x="56284" y="2558473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8000499" y="3575630"/>
            <a:ext cx="351016" cy="526472"/>
          </a:xfrm>
          <a:custGeom>
            <a:avLst/>
            <a:gdLst>
              <a:gd name="connsiteX0" fmla="*/ 351016 w 351016"/>
              <a:gd name="connsiteY0" fmla="*/ 0 h 526472"/>
              <a:gd name="connsiteX1" fmla="*/ 332544 w 351016"/>
              <a:gd name="connsiteY1" fmla="*/ 46182 h 526472"/>
              <a:gd name="connsiteX2" fmla="*/ 323307 w 351016"/>
              <a:gd name="connsiteY2" fmla="*/ 73891 h 526472"/>
              <a:gd name="connsiteX3" fmla="*/ 286362 w 351016"/>
              <a:gd name="connsiteY3" fmla="*/ 120072 h 526472"/>
              <a:gd name="connsiteX4" fmla="*/ 240180 w 351016"/>
              <a:gd name="connsiteY4" fmla="*/ 203200 h 526472"/>
              <a:gd name="connsiteX5" fmla="*/ 212471 w 351016"/>
              <a:gd name="connsiteY5" fmla="*/ 249382 h 526472"/>
              <a:gd name="connsiteX6" fmla="*/ 147816 w 351016"/>
              <a:gd name="connsiteY6" fmla="*/ 341745 h 526472"/>
              <a:gd name="connsiteX7" fmla="*/ 120107 w 351016"/>
              <a:gd name="connsiteY7" fmla="*/ 369454 h 526472"/>
              <a:gd name="connsiteX8" fmla="*/ 55453 w 351016"/>
              <a:gd name="connsiteY8" fmla="*/ 461818 h 526472"/>
              <a:gd name="connsiteX9" fmla="*/ 27744 w 351016"/>
              <a:gd name="connsiteY9" fmla="*/ 489527 h 526472"/>
              <a:gd name="connsiteX10" fmla="*/ 35 w 351016"/>
              <a:gd name="connsiteY10" fmla="*/ 526472 h 526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1016" h="526472">
                <a:moveTo>
                  <a:pt x="351016" y="0"/>
                </a:moveTo>
                <a:cubicBezTo>
                  <a:pt x="344859" y="15394"/>
                  <a:pt x="338366" y="30658"/>
                  <a:pt x="332544" y="46182"/>
                </a:cubicBezTo>
                <a:cubicBezTo>
                  <a:pt x="329125" y="55298"/>
                  <a:pt x="328467" y="65635"/>
                  <a:pt x="323307" y="73891"/>
                </a:cubicBezTo>
                <a:cubicBezTo>
                  <a:pt x="312859" y="90608"/>
                  <a:pt x="298677" y="104678"/>
                  <a:pt x="286362" y="120072"/>
                </a:cubicBezTo>
                <a:cubicBezTo>
                  <a:pt x="251392" y="224983"/>
                  <a:pt x="289954" y="136835"/>
                  <a:pt x="240180" y="203200"/>
                </a:cubicBezTo>
                <a:cubicBezTo>
                  <a:pt x="229409" y="217562"/>
                  <a:pt x="222109" y="234236"/>
                  <a:pt x="212471" y="249382"/>
                </a:cubicBezTo>
                <a:cubicBezTo>
                  <a:pt x="199372" y="269967"/>
                  <a:pt x="166392" y="320073"/>
                  <a:pt x="147816" y="341745"/>
                </a:cubicBezTo>
                <a:cubicBezTo>
                  <a:pt x="139315" y="351662"/>
                  <a:pt x="129343" y="360218"/>
                  <a:pt x="120107" y="369454"/>
                </a:cubicBezTo>
                <a:cubicBezTo>
                  <a:pt x="104535" y="431744"/>
                  <a:pt x="119847" y="397424"/>
                  <a:pt x="55453" y="461818"/>
                </a:cubicBezTo>
                <a:lnTo>
                  <a:pt x="27744" y="489527"/>
                </a:lnTo>
                <a:cubicBezTo>
                  <a:pt x="-2142" y="519413"/>
                  <a:pt x="35" y="504174"/>
                  <a:pt x="35" y="526472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8056511" y="4081321"/>
            <a:ext cx="480291" cy="36945"/>
          </a:xfrm>
          <a:custGeom>
            <a:avLst/>
            <a:gdLst>
              <a:gd name="connsiteX0" fmla="*/ 0 w 480291"/>
              <a:gd name="connsiteY0" fmla="*/ 0 h 36945"/>
              <a:gd name="connsiteX1" fmla="*/ 92364 w 480291"/>
              <a:gd name="connsiteY1" fmla="*/ 9236 h 36945"/>
              <a:gd name="connsiteX2" fmla="*/ 147782 w 480291"/>
              <a:gd name="connsiteY2" fmla="*/ 18472 h 36945"/>
              <a:gd name="connsiteX3" fmla="*/ 240146 w 480291"/>
              <a:gd name="connsiteY3" fmla="*/ 27709 h 36945"/>
              <a:gd name="connsiteX4" fmla="*/ 323273 w 480291"/>
              <a:gd name="connsiteY4" fmla="*/ 36945 h 36945"/>
              <a:gd name="connsiteX5" fmla="*/ 480291 w 480291"/>
              <a:gd name="connsiteY5" fmla="*/ 27709 h 3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291" h="36945">
                <a:moveTo>
                  <a:pt x="0" y="0"/>
                </a:moveTo>
                <a:cubicBezTo>
                  <a:pt x="30788" y="3079"/>
                  <a:pt x="61661" y="5398"/>
                  <a:pt x="92364" y="9236"/>
                </a:cubicBezTo>
                <a:cubicBezTo>
                  <a:pt x="110947" y="11559"/>
                  <a:pt x="129199" y="16149"/>
                  <a:pt x="147782" y="18472"/>
                </a:cubicBezTo>
                <a:cubicBezTo>
                  <a:pt x="178485" y="22310"/>
                  <a:pt x="209374" y="24470"/>
                  <a:pt x="240146" y="27709"/>
                </a:cubicBezTo>
                <a:lnTo>
                  <a:pt x="323273" y="36945"/>
                </a:lnTo>
                <a:lnTo>
                  <a:pt x="480291" y="27709"/>
                </a:ln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9309" y="175952"/>
            <a:ext cx="536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STEP-B: Draw Phases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3091154" y="2530764"/>
            <a:ext cx="7429064" cy="3953163"/>
          </a:xfrm>
          <a:custGeom>
            <a:avLst/>
            <a:gdLst>
              <a:gd name="connsiteX0" fmla="*/ 7041137 w 7429064"/>
              <a:gd name="connsiteY0" fmla="*/ 0 h 3953163"/>
              <a:gd name="connsiteX1" fmla="*/ 7096555 w 7429064"/>
              <a:gd name="connsiteY1" fmla="*/ 9236 h 3953163"/>
              <a:gd name="connsiteX2" fmla="*/ 7151973 w 7429064"/>
              <a:gd name="connsiteY2" fmla="*/ 83127 h 3953163"/>
              <a:gd name="connsiteX3" fmla="*/ 7198155 w 7429064"/>
              <a:gd name="connsiteY3" fmla="*/ 129309 h 3953163"/>
              <a:gd name="connsiteX4" fmla="*/ 7262810 w 7429064"/>
              <a:gd name="connsiteY4" fmla="*/ 212436 h 3953163"/>
              <a:gd name="connsiteX5" fmla="*/ 7299755 w 7429064"/>
              <a:gd name="connsiteY5" fmla="*/ 277091 h 3953163"/>
              <a:gd name="connsiteX6" fmla="*/ 7327464 w 7429064"/>
              <a:gd name="connsiteY6" fmla="*/ 304800 h 3953163"/>
              <a:gd name="connsiteX7" fmla="*/ 7336701 w 7429064"/>
              <a:gd name="connsiteY7" fmla="*/ 360218 h 3953163"/>
              <a:gd name="connsiteX8" fmla="*/ 7345937 w 7429064"/>
              <a:gd name="connsiteY8" fmla="*/ 434109 h 3953163"/>
              <a:gd name="connsiteX9" fmla="*/ 7373646 w 7429064"/>
              <a:gd name="connsiteY9" fmla="*/ 572654 h 3953163"/>
              <a:gd name="connsiteX10" fmla="*/ 7382882 w 7429064"/>
              <a:gd name="connsiteY10" fmla="*/ 646545 h 3953163"/>
              <a:gd name="connsiteX11" fmla="*/ 7392119 w 7429064"/>
              <a:gd name="connsiteY11" fmla="*/ 711200 h 3953163"/>
              <a:gd name="connsiteX12" fmla="*/ 7401355 w 7429064"/>
              <a:gd name="connsiteY12" fmla="*/ 803563 h 3953163"/>
              <a:gd name="connsiteX13" fmla="*/ 7410591 w 7429064"/>
              <a:gd name="connsiteY13" fmla="*/ 849745 h 3953163"/>
              <a:gd name="connsiteX14" fmla="*/ 7429064 w 7429064"/>
              <a:gd name="connsiteY14" fmla="*/ 988291 h 3953163"/>
              <a:gd name="connsiteX15" fmla="*/ 7410591 w 7429064"/>
              <a:gd name="connsiteY15" fmla="*/ 1560945 h 3953163"/>
              <a:gd name="connsiteX16" fmla="*/ 7373646 w 7429064"/>
              <a:gd name="connsiteY16" fmla="*/ 1625600 h 3953163"/>
              <a:gd name="connsiteX17" fmla="*/ 7355173 w 7429064"/>
              <a:gd name="connsiteY17" fmla="*/ 1671781 h 3953163"/>
              <a:gd name="connsiteX18" fmla="*/ 7281282 w 7429064"/>
              <a:gd name="connsiteY18" fmla="*/ 1810327 h 3953163"/>
              <a:gd name="connsiteX19" fmla="*/ 7262810 w 7429064"/>
              <a:gd name="connsiteY19" fmla="*/ 1838036 h 3953163"/>
              <a:gd name="connsiteX20" fmla="*/ 7216628 w 7429064"/>
              <a:gd name="connsiteY20" fmla="*/ 1911927 h 3953163"/>
              <a:gd name="connsiteX21" fmla="*/ 7198155 w 7429064"/>
              <a:gd name="connsiteY21" fmla="*/ 1948872 h 3953163"/>
              <a:gd name="connsiteX22" fmla="*/ 7170446 w 7429064"/>
              <a:gd name="connsiteY22" fmla="*/ 1976581 h 3953163"/>
              <a:gd name="connsiteX23" fmla="*/ 7115028 w 7429064"/>
              <a:gd name="connsiteY23" fmla="*/ 2041236 h 3953163"/>
              <a:gd name="connsiteX24" fmla="*/ 6985719 w 7429064"/>
              <a:gd name="connsiteY24" fmla="*/ 2152072 h 3953163"/>
              <a:gd name="connsiteX25" fmla="*/ 6948773 w 7429064"/>
              <a:gd name="connsiteY25" fmla="*/ 2189018 h 3953163"/>
              <a:gd name="connsiteX26" fmla="*/ 6921064 w 7429064"/>
              <a:gd name="connsiteY26" fmla="*/ 2207491 h 3953163"/>
              <a:gd name="connsiteX27" fmla="*/ 6874882 w 7429064"/>
              <a:gd name="connsiteY27" fmla="*/ 2244436 h 3953163"/>
              <a:gd name="connsiteX28" fmla="*/ 6819464 w 7429064"/>
              <a:gd name="connsiteY28" fmla="*/ 2281381 h 3953163"/>
              <a:gd name="connsiteX29" fmla="*/ 6791755 w 7429064"/>
              <a:gd name="connsiteY29" fmla="*/ 2309091 h 3953163"/>
              <a:gd name="connsiteX30" fmla="*/ 6754810 w 7429064"/>
              <a:gd name="connsiteY30" fmla="*/ 2327563 h 3953163"/>
              <a:gd name="connsiteX31" fmla="*/ 6588555 w 7429064"/>
              <a:gd name="connsiteY31" fmla="*/ 2447636 h 3953163"/>
              <a:gd name="connsiteX32" fmla="*/ 6533137 w 7429064"/>
              <a:gd name="connsiteY32" fmla="*/ 2484581 h 3953163"/>
              <a:gd name="connsiteX33" fmla="*/ 6486955 w 7429064"/>
              <a:gd name="connsiteY33" fmla="*/ 2540000 h 3953163"/>
              <a:gd name="connsiteX34" fmla="*/ 6459246 w 7429064"/>
              <a:gd name="connsiteY34" fmla="*/ 2558472 h 3953163"/>
              <a:gd name="connsiteX35" fmla="*/ 6431537 w 7429064"/>
              <a:gd name="connsiteY35" fmla="*/ 2586181 h 3953163"/>
              <a:gd name="connsiteX36" fmla="*/ 6403828 w 7429064"/>
              <a:gd name="connsiteY36" fmla="*/ 2604654 h 3953163"/>
              <a:gd name="connsiteX37" fmla="*/ 6311464 w 7429064"/>
              <a:gd name="connsiteY37" fmla="*/ 2678545 h 3953163"/>
              <a:gd name="connsiteX38" fmla="*/ 6292991 w 7429064"/>
              <a:gd name="connsiteY38" fmla="*/ 2706254 h 3953163"/>
              <a:gd name="connsiteX39" fmla="*/ 6265282 w 7429064"/>
              <a:gd name="connsiteY39" fmla="*/ 2724727 h 3953163"/>
              <a:gd name="connsiteX40" fmla="*/ 6191391 w 7429064"/>
              <a:gd name="connsiteY40" fmla="*/ 2770909 h 3953163"/>
              <a:gd name="connsiteX41" fmla="*/ 6135973 w 7429064"/>
              <a:gd name="connsiteY41" fmla="*/ 2817091 h 3953163"/>
              <a:gd name="connsiteX42" fmla="*/ 6052846 w 7429064"/>
              <a:gd name="connsiteY42" fmla="*/ 2854036 h 3953163"/>
              <a:gd name="connsiteX43" fmla="*/ 5997428 w 7429064"/>
              <a:gd name="connsiteY43" fmla="*/ 2900218 h 3953163"/>
              <a:gd name="connsiteX44" fmla="*/ 5951246 w 7429064"/>
              <a:gd name="connsiteY44" fmla="*/ 2918691 h 3953163"/>
              <a:gd name="connsiteX45" fmla="*/ 5923537 w 7429064"/>
              <a:gd name="connsiteY45" fmla="*/ 2927927 h 3953163"/>
              <a:gd name="connsiteX46" fmla="*/ 5877355 w 7429064"/>
              <a:gd name="connsiteY46" fmla="*/ 2955636 h 3953163"/>
              <a:gd name="connsiteX47" fmla="*/ 5831173 w 7429064"/>
              <a:gd name="connsiteY47" fmla="*/ 2964872 h 3953163"/>
              <a:gd name="connsiteX48" fmla="*/ 5803464 w 7429064"/>
              <a:gd name="connsiteY48" fmla="*/ 2974109 h 3953163"/>
              <a:gd name="connsiteX49" fmla="*/ 5720337 w 7429064"/>
              <a:gd name="connsiteY49" fmla="*/ 2992581 h 3953163"/>
              <a:gd name="connsiteX50" fmla="*/ 5655682 w 7429064"/>
              <a:gd name="connsiteY50" fmla="*/ 3020291 h 3953163"/>
              <a:gd name="connsiteX51" fmla="*/ 5507901 w 7429064"/>
              <a:gd name="connsiteY51" fmla="*/ 3057236 h 3953163"/>
              <a:gd name="connsiteX52" fmla="*/ 5350882 w 7429064"/>
              <a:gd name="connsiteY52" fmla="*/ 3094181 h 3953163"/>
              <a:gd name="connsiteX53" fmla="*/ 5267755 w 7429064"/>
              <a:gd name="connsiteY53" fmla="*/ 3121891 h 3953163"/>
              <a:gd name="connsiteX54" fmla="*/ 5073791 w 7429064"/>
              <a:gd name="connsiteY54" fmla="*/ 3177309 h 3953163"/>
              <a:gd name="connsiteX55" fmla="*/ 4981428 w 7429064"/>
              <a:gd name="connsiteY55" fmla="*/ 3205018 h 3953163"/>
              <a:gd name="connsiteX56" fmla="*/ 4879828 w 7429064"/>
              <a:gd name="connsiteY56" fmla="*/ 3223491 h 3953163"/>
              <a:gd name="connsiteX57" fmla="*/ 4695101 w 7429064"/>
              <a:gd name="connsiteY57" fmla="*/ 3241963 h 3953163"/>
              <a:gd name="connsiteX58" fmla="*/ 4611973 w 7429064"/>
              <a:gd name="connsiteY58" fmla="*/ 3260436 h 3953163"/>
              <a:gd name="connsiteX59" fmla="*/ 4519610 w 7429064"/>
              <a:gd name="connsiteY59" fmla="*/ 3269672 h 3953163"/>
              <a:gd name="connsiteX60" fmla="*/ 4381064 w 7429064"/>
              <a:gd name="connsiteY60" fmla="*/ 3315854 h 3953163"/>
              <a:gd name="connsiteX61" fmla="*/ 4334882 w 7429064"/>
              <a:gd name="connsiteY61" fmla="*/ 3325091 h 3953163"/>
              <a:gd name="connsiteX62" fmla="*/ 4288701 w 7429064"/>
              <a:gd name="connsiteY62" fmla="*/ 3343563 h 3953163"/>
              <a:gd name="connsiteX63" fmla="*/ 4233282 w 7429064"/>
              <a:gd name="connsiteY63" fmla="*/ 3352800 h 3953163"/>
              <a:gd name="connsiteX64" fmla="*/ 4067028 w 7429064"/>
              <a:gd name="connsiteY64" fmla="*/ 3408218 h 3953163"/>
              <a:gd name="connsiteX65" fmla="*/ 3900773 w 7429064"/>
              <a:gd name="connsiteY65" fmla="*/ 3482109 h 3953163"/>
              <a:gd name="connsiteX66" fmla="*/ 3808410 w 7429064"/>
              <a:gd name="connsiteY66" fmla="*/ 3519054 h 3953163"/>
              <a:gd name="connsiteX67" fmla="*/ 3752991 w 7429064"/>
              <a:gd name="connsiteY67" fmla="*/ 3537527 h 3953163"/>
              <a:gd name="connsiteX68" fmla="*/ 3595973 w 7429064"/>
              <a:gd name="connsiteY68" fmla="*/ 3620654 h 3953163"/>
              <a:gd name="connsiteX69" fmla="*/ 3559028 w 7429064"/>
              <a:gd name="connsiteY69" fmla="*/ 3639127 h 3953163"/>
              <a:gd name="connsiteX70" fmla="*/ 3531319 w 7429064"/>
              <a:gd name="connsiteY70" fmla="*/ 3657600 h 3953163"/>
              <a:gd name="connsiteX71" fmla="*/ 3448191 w 7429064"/>
              <a:gd name="connsiteY71" fmla="*/ 3694545 h 3953163"/>
              <a:gd name="connsiteX72" fmla="*/ 3365064 w 7429064"/>
              <a:gd name="connsiteY72" fmla="*/ 3740727 h 3953163"/>
              <a:gd name="connsiteX73" fmla="*/ 3161864 w 7429064"/>
              <a:gd name="connsiteY73" fmla="*/ 3805381 h 3953163"/>
              <a:gd name="connsiteX74" fmla="*/ 3106446 w 7429064"/>
              <a:gd name="connsiteY74" fmla="*/ 3814618 h 3953163"/>
              <a:gd name="connsiteX75" fmla="*/ 3032555 w 7429064"/>
              <a:gd name="connsiteY75" fmla="*/ 3842327 h 3953163"/>
              <a:gd name="connsiteX76" fmla="*/ 2894010 w 7429064"/>
              <a:gd name="connsiteY76" fmla="*/ 3860800 h 3953163"/>
              <a:gd name="connsiteX77" fmla="*/ 2847828 w 7429064"/>
              <a:gd name="connsiteY77" fmla="*/ 3870036 h 3953163"/>
              <a:gd name="connsiteX78" fmla="*/ 2792410 w 7429064"/>
              <a:gd name="connsiteY78" fmla="*/ 3879272 h 3953163"/>
              <a:gd name="connsiteX79" fmla="*/ 2755464 w 7429064"/>
              <a:gd name="connsiteY79" fmla="*/ 3888509 h 3953163"/>
              <a:gd name="connsiteX80" fmla="*/ 2681573 w 7429064"/>
              <a:gd name="connsiteY80" fmla="*/ 3897745 h 3953163"/>
              <a:gd name="connsiteX81" fmla="*/ 2579973 w 7429064"/>
              <a:gd name="connsiteY81" fmla="*/ 3916218 h 3953163"/>
              <a:gd name="connsiteX82" fmla="*/ 2441428 w 7429064"/>
              <a:gd name="connsiteY82" fmla="*/ 3934691 h 3953163"/>
              <a:gd name="connsiteX83" fmla="*/ 2358301 w 7429064"/>
              <a:gd name="connsiteY83" fmla="*/ 3943927 h 3953163"/>
              <a:gd name="connsiteX84" fmla="*/ 2293646 w 7429064"/>
              <a:gd name="connsiteY84" fmla="*/ 3953163 h 3953163"/>
              <a:gd name="connsiteX85" fmla="*/ 1831828 w 7429064"/>
              <a:gd name="connsiteY85" fmla="*/ 3943927 h 3953163"/>
              <a:gd name="connsiteX86" fmla="*/ 1804119 w 7429064"/>
              <a:gd name="connsiteY86" fmla="*/ 3934691 h 3953163"/>
              <a:gd name="connsiteX87" fmla="*/ 1730228 w 7429064"/>
              <a:gd name="connsiteY87" fmla="*/ 3925454 h 3953163"/>
              <a:gd name="connsiteX88" fmla="*/ 1665573 w 7429064"/>
              <a:gd name="connsiteY88" fmla="*/ 3906981 h 3953163"/>
              <a:gd name="connsiteX89" fmla="*/ 1536264 w 7429064"/>
              <a:gd name="connsiteY89" fmla="*/ 3888509 h 3953163"/>
              <a:gd name="connsiteX90" fmla="*/ 1416191 w 7429064"/>
              <a:gd name="connsiteY90" fmla="*/ 3860800 h 3953163"/>
              <a:gd name="connsiteX91" fmla="*/ 1342301 w 7429064"/>
              <a:gd name="connsiteY91" fmla="*/ 3842327 h 3953163"/>
              <a:gd name="connsiteX92" fmla="*/ 1212991 w 7429064"/>
              <a:gd name="connsiteY92" fmla="*/ 3823854 h 3953163"/>
              <a:gd name="connsiteX93" fmla="*/ 1148337 w 7429064"/>
              <a:gd name="connsiteY93" fmla="*/ 3814618 h 3953163"/>
              <a:gd name="connsiteX94" fmla="*/ 1055973 w 7429064"/>
              <a:gd name="connsiteY94" fmla="*/ 3796145 h 3953163"/>
              <a:gd name="connsiteX95" fmla="*/ 1019028 w 7429064"/>
              <a:gd name="connsiteY95" fmla="*/ 3777672 h 3953163"/>
              <a:gd name="connsiteX96" fmla="*/ 991319 w 7429064"/>
              <a:gd name="connsiteY96" fmla="*/ 3768436 h 3953163"/>
              <a:gd name="connsiteX97" fmla="*/ 898955 w 7429064"/>
              <a:gd name="connsiteY97" fmla="*/ 3722254 h 3953163"/>
              <a:gd name="connsiteX98" fmla="*/ 852773 w 7429064"/>
              <a:gd name="connsiteY98" fmla="*/ 3703781 h 3953163"/>
              <a:gd name="connsiteX99" fmla="*/ 825064 w 7429064"/>
              <a:gd name="connsiteY99" fmla="*/ 3694545 h 3953163"/>
              <a:gd name="connsiteX100" fmla="*/ 732701 w 7429064"/>
              <a:gd name="connsiteY100" fmla="*/ 3648363 h 3953163"/>
              <a:gd name="connsiteX101" fmla="*/ 575682 w 7429064"/>
              <a:gd name="connsiteY101" fmla="*/ 3583709 h 3953163"/>
              <a:gd name="connsiteX102" fmla="*/ 455610 w 7429064"/>
              <a:gd name="connsiteY102" fmla="*/ 3509818 h 3953163"/>
              <a:gd name="connsiteX103" fmla="*/ 400191 w 7429064"/>
              <a:gd name="connsiteY103" fmla="*/ 3472872 h 3953163"/>
              <a:gd name="connsiteX104" fmla="*/ 335537 w 7429064"/>
              <a:gd name="connsiteY104" fmla="*/ 3435927 h 3953163"/>
              <a:gd name="connsiteX105" fmla="*/ 280119 w 7429064"/>
              <a:gd name="connsiteY105" fmla="*/ 3417454 h 3953163"/>
              <a:gd name="connsiteX106" fmla="*/ 224701 w 7429064"/>
              <a:gd name="connsiteY106" fmla="*/ 3389745 h 3953163"/>
              <a:gd name="connsiteX107" fmla="*/ 160046 w 7429064"/>
              <a:gd name="connsiteY107" fmla="*/ 3343563 h 3953163"/>
              <a:gd name="connsiteX108" fmla="*/ 132337 w 7429064"/>
              <a:gd name="connsiteY108" fmla="*/ 3334327 h 3953163"/>
              <a:gd name="connsiteX109" fmla="*/ 113864 w 7429064"/>
              <a:gd name="connsiteY109" fmla="*/ 3306618 h 3953163"/>
              <a:gd name="connsiteX110" fmla="*/ 86155 w 7429064"/>
              <a:gd name="connsiteY110" fmla="*/ 3288145 h 3953163"/>
              <a:gd name="connsiteX111" fmla="*/ 58446 w 7429064"/>
              <a:gd name="connsiteY111" fmla="*/ 3260436 h 3953163"/>
              <a:gd name="connsiteX112" fmla="*/ 30737 w 7429064"/>
              <a:gd name="connsiteY112" fmla="*/ 3241963 h 3953163"/>
              <a:gd name="connsiteX113" fmla="*/ 3028 w 7429064"/>
              <a:gd name="connsiteY113" fmla="*/ 3214254 h 3953163"/>
              <a:gd name="connsiteX114" fmla="*/ 21501 w 7429064"/>
              <a:gd name="connsiteY114" fmla="*/ 3241963 h 3953163"/>
              <a:gd name="connsiteX115" fmla="*/ 49210 w 7429064"/>
              <a:gd name="connsiteY115" fmla="*/ 3269672 h 3953163"/>
              <a:gd name="connsiteX116" fmla="*/ 67682 w 7429064"/>
              <a:gd name="connsiteY116" fmla="*/ 3297381 h 3953163"/>
              <a:gd name="connsiteX117" fmla="*/ 123101 w 7429064"/>
              <a:gd name="connsiteY117" fmla="*/ 3352800 h 3953163"/>
              <a:gd name="connsiteX118" fmla="*/ 150810 w 7429064"/>
              <a:gd name="connsiteY118" fmla="*/ 3417454 h 3953163"/>
              <a:gd name="connsiteX119" fmla="*/ 178519 w 7429064"/>
              <a:gd name="connsiteY119" fmla="*/ 3445163 h 3953163"/>
              <a:gd name="connsiteX120" fmla="*/ 187755 w 7429064"/>
              <a:gd name="connsiteY120" fmla="*/ 3472872 h 3953163"/>
              <a:gd name="connsiteX121" fmla="*/ 233937 w 7429064"/>
              <a:gd name="connsiteY121" fmla="*/ 3537527 h 3953163"/>
              <a:gd name="connsiteX122" fmla="*/ 289355 w 7429064"/>
              <a:gd name="connsiteY122" fmla="*/ 3620654 h 3953163"/>
              <a:gd name="connsiteX123" fmla="*/ 307828 w 7429064"/>
              <a:gd name="connsiteY123" fmla="*/ 3648363 h 3953163"/>
              <a:gd name="connsiteX124" fmla="*/ 289355 w 7429064"/>
              <a:gd name="connsiteY124" fmla="*/ 3546763 h 3953163"/>
              <a:gd name="connsiteX125" fmla="*/ 270882 w 7429064"/>
              <a:gd name="connsiteY125" fmla="*/ 3472872 h 3953163"/>
              <a:gd name="connsiteX126" fmla="*/ 252410 w 7429064"/>
              <a:gd name="connsiteY126" fmla="*/ 3380509 h 3953163"/>
              <a:gd name="connsiteX127" fmla="*/ 196991 w 7429064"/>
              <a:gd name="connsiteY127" fmla="*/ 3334327 h 3953163"/>
              <a:gd name="connsiteX128" fmla="*/ 169282 w 7429064"/>
              <a:gd name="connsiteY128" fmla="*/ 3325091 h 3953163"/>
              <a:gd name="connsiteX129" fmla="*/ 150810 w 7429064"/>
              <a:gd name="connsiteY129" fmla="*/ 3297381 h 3953163"/>
              <a:gd name="connsiteX130" fmla="*/ 160046 w 7429064"/>
              <a:gd name="connsiteY130" fmla="*/ 3269672 h 3953163"/>
              <a:gd name="connsiteX131" fmla="*/ 215464 w 7429064"/>
              <a:gd name="connsiteY131" fmla="*/ 3288145 h 3953163"/>
              <a:gd name="connsiteX132" fmla="*/ 243173 w 7429064"/>
              <a:gd name="connsiteY132" fmla="*/ 3297381 h 3953163"/>
              <a:gd name="connsiteX133" fmla="*/ 298591 w 7429064"/>
              <a:gd name="connsiteY133" fmla="*/ 3315854 h 3953163"/>
              <a:gd name="connsiteX134" fmla="*/ 335537 w 7429064"/>
              <a:gd name="connsiteY134" fmla="*/ 3325091 h 3953163"/>
              <a:gd name="connsiteX135" fmla="*/ 492555 w 7429064"/>
              <a:gd name="connsiteY135" fmla="*/ 3352800 h 3953163"/>
              <a:gd name="connsiteX136" fmla="*/ 547973 w 7429064"/>
              <a:gd name="connsiteY136" fmla="*/ 3362036 h 3953163"/>
              <a:gd name="connsiteX137" fmla="*/ 538737 w 7429064"/>
              <a:gd name="connsiteY137" fmla="*/ 3398981 h 3953163"/>
              <a:gd name="connsiteX138" fmla="*/ 483319 w 7429064"/>
              <a:gd name="connsiteY138" fmla="*/ 3454400 h 3953163"/>
              <a:gd name="connsiteX139" fmla="*/ 437137 w 7429064"/>
              <a:gd name="connsiteY139" fmla="*/ 3509818 h 3953163"/>
              <a:gd name="connsiteX140" fmla="*/ 400191 w 7429064"/>
              <a:gd name="connsiteY140" fmla="*/ 3556000 h 3953163"/>
              <a:gd name="connsiteX141" fmla="*/ 363246 w 7429064"/>
              <a:gd name="connsiteY141" fmla="*/ 3611418 h 3953163"/>
              <a:gd name="connsiteX142" fmla="*/ 326301 w 7429064"/>
              <a:gd name="connsiteY142" fmla="*/ 3666836 h 3953163"/>
              <a:gd name="connsiteX143" fmla="*/ 307828 w 7429064"/>
              <a:gd name="connsiteY143" fmla="*/ 3713018 h 395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7429064" h="3953163">
                <a:moveTo>
                  <a:pt x="7041137" y="0"/>
                </a:moveTo>
                <a:cubicBezTo>
                  <a:pt x="7059610" y="3079"/>
                  <a:pt x="7081573" y="-2000"/>
                  <a:pt x="7096555" y="9236"/>
                </a:cubicBezTo>
                <a:cubicBezTo>
                  <a:pt x="7121185" y="27709"/>
                  <a:pt x="7130203" y="61357"/>
                  <a:pt x="7151973" y="83127"/>
                </a:cubicBezTo>
                <a:cubicBezTo>
                  <a:pt x="7167367" y="98521"/>
                  <a:pt x="7184369" y="112460"/>
                  <a:pt x="7198155" y="129309"/>
                </a:cubicBezTo>
                <a:cubicBezTo>
                  <a:pt x="7297586" y="250834"/>
                  <a:pt x="7186903" y="136529"/>
                  <a:pt x="7262810" y="212436"/>
                </a:cubicBezTo>
                <a:cubicBezTo>
                  <a:pt x="7274102" y="235021"/>
                  <a:pt x="7283436" y="257508"/>
                  <a:pt x="7299755" y="277091"/>
                </a:cubicBezTo>
                <a:cubicBezTo>
                  <a:pt x="7308117" y="287126"/>
                  <a:pt x="7318228" y="295564"/>
                  <a:pt x="7327464" y="304800"/>
                </a:cubicBezTo>
                <a:cubicBezTo>
                  <a:pt x="7330543" y="323273"/>
                  <a:pt x="7334052" y="341679"/>
                  <a:pt x="7336701" y="360218"/>
                </a:cubicBezTo>
                <a:cubicBezTo>
                  <a:pt x="7340211" y="384791"/>
                  <a:pt x="7341363" y="409712"/>
                  <a:pt x="7345937" y="434109"/>
                </a:cubicBezTo>
                <a:cubicBezTo>
                  <a:pt x="7380855" y="620338"/>
                  <a:pt x="7351246" y="404649"/>
                  <a:pt x="7373646" y="572654"/>
                </a:cubicBezTo>
                <a:cubicBezTo>
                  <a:pt x="7376926" y="597258"/>
                  <a:pt x="7379601" y="621941"/>
                  <a:pt x="7382882" y="646545"/>
                </a:cubicBezTo>
                <a:cubicBezTo>
                  <a:pt x="7385759" y="668125"/>
                  <a:pt x="7389575" y="689579"/>
                  <a:pt x="7392119" y="711200"/>
                </a:cubicBezTo>
                <a:cubicBezTo>
                  <a:pt x="7395734" y="741929"/>
                  <a:pt x="7397266" y="772893"/>
                  <a:pt x="7401355" y="803563"/>
                </a:cubicBezTo>
                <a:cubicBezTo>
                  <a:pt x="7403430" y="819124"/>
                  <a:pt x="7408371" y="834204"/>
                  <a:pt x="7410591" y="849745"/>
                </a:cubicBezTo>
                <a:cubicBezTo>
                  <a:pt x="7444511" y="1087178"/>
                  <a:pt x="7400054" y="814222"/>
                  <a:pt x="7429064" y="988291"/>
                </a:cubicBezTo>
                <a:cubicBezTo>
                  <a:pt x="7422906" y="1179176"/>
                  <a:pt x="7427136" y="1370679"/>
                  <a:pt x="7410591" y="1560945"/>
                </a:cubicBezTo>
                <a:cubicBezTo>
                  <a:pt x="7408441" y="1585674"/>
                  <a:pt x="7384747" y="1603398"/>
                  <a:pt x="7373646" y="1625600"/>
                </a:cubicBezTo>
                <a:cubicBezTo>
                  <a:pt x="7366231" y="1640429"/>
                  <a:pt x="7360994" y="1656257"/>
                  <a:pt x="7355173" y="1671781"/>
                </a:cubicBezTo>
                <a:cubicBezTo>
                  <a:pt x="7325574" y="1750711"/>
                  <a:pt x="7380882" y="1644328"/>
                  <a:pt x="7281282" y="1810327"/>
                </a:cubicBezTo>
                <a:cubicBezTo>
                  <a:pt x="7275571" y="1819846"/>
                  <a:pt x="7266933" y="1827729"/>
                  <a:pt x="7262810" y="1838036"/>
                </a:cubicBezTo>
                <a:cubicBezTo>
                  <a:pt x="7221286" y="1941846"/>
                  <a:pt x="7270399" y="1836648"/>
                  <a:pt x="7216628" y="1911927"/>
                </a:cubicBezTo>
                <a:cubicBezTo>
                  <a:pt x="7208625" y="1923131"/>
                  <a:pt x="7206158" y="1937668"/>
                  <a:pt x="7198155" y="1948872"/>
                </a:cubicBezTo>
                <a:cubicBezTo>
                  <a:pt x="7190563" y="1959501"/>
                  <a:pt x="7179184" y="1966872"/>
                  <a:pt x="7170446" y="1976581"/>
                </a:cubicBezTo>
                <a:cubicBezTo>
                  <a:pt x="7151457" y="1997680"/>
                  <a:pt x="7134122" y="2020233"/>
                  <a:pt x="7115028" y="2041236"/>
                </a:cubicBezTo>
                <a:cubicBezTo>
                  <a:pt x="7021431" y="2144192"/>
                  <a:pt x="7156815" y="1980976"/>
                  <a:pt x="6985719" y="2152072"/>
                </a:cubicBezTo>
                <a:cubicBezTo>
                  <a:pt x="6973404" y="2164387"/>
                  <a:pt x="6961997" y="2177683"/>
                  <a:pt x="6948773" y="2189018"/>
                </a:cubicBezTo>
                <a:cubicBezTo>
                  <a:pt x="6940345" y="2196242"/>
                  <a:pt x="6929945" y="2200831"/>
                  <a:pt x="6921064" y="2207491"/>
                </a:cubicBezTo>
                <a:cubicBezTo>
                  <a:pt x="6905293" y="2219319"/>
                  <a:pt x="6890825" y="2232841"/>
                  <a:pt x="6874882" y="2244436"/>
                </a:cubicBezTo>
                <a:cubicBezTo>
                  <a:pt x="6856927" y="2257494"/>
                  <a:pt x="6836989" y="2267751"/>
                  <a:pt x="6819464" y="2281381"/>
                </a:cubicBezTo>
                <a:cubicBezTo>
                  <a:pt x="6809153" y="2289401"/>
                  <a:pt x="6802384" y="2301499"/>
                  <a:pt x="6791755" y="2309091"/>
                </a:cubicBezTo>
                <a:cubicBezTo>
                  <a:pt x="6780551" y="2317094"/>
                  <a:pt x="6766536" y="2320347"/>
                  <a:pt x="6754810" y="2327563"/>
                </a:cubicBezTo>
                <a:cubicBezTo>
                  <a:pt x="6529890" y="2465973"/>
                  <a:pt x="6816642" y="2295579"/>
                  <a:pt x="6588555" y="2447636"/>
                </a:cubicBezTo>
                <a:lnTo>
                  <a:pt x="6533137" y="2484581"/>
                </a:lnTo>
                <a:cubicBezTo>
                  <a:pt x="6514974" y="2511827"/>
                  <a:pt x="6513624" y="2517776"/>
                  <a:pt x="6486955" y="2540000"/>
                </a:cubicBezTo>
                <a:cubicBezTo>
                  <a:pt x="6478427" y="2547106"/>
                  <a:pt x="6467774" y="2551366"/>
                  <a:pt x="6459246" y="2558472"/>
                </a:cubicBezTo>
                <a:cubicBezTo>
                  <a:pt x="6449211" y="2566834"/>
                  <a:pt x="6441572" y="2577819"/>
                  <a:pt x="6431537" y="2586181"/>
                </a:cubicBezTo>
                <a:cubicBezTo>
                  <a:pt x="6423009" y="2593288"/>
                  <a:pt x="6412256" y="2597430"/>
                  <a:pt x="6403828" y="2604654"/>
                </a:cubicBezTo>
                <a:cubicBezTo>
                  <a:pt x="6311704" y="2683618"/>
                  <a:pt x="6431699" y="2598389"/>
                  <a:pt x="6311464" y="2678545"/>
                </a:cubicBezTo>
                <a:cubicBezTo>
                  <a:pt x="6305306" y="2687781"/>
                  <a:pt x="6300840" y="2698405"/>
                  <a:pt x="6292991" y="2706254"/>
                </a:cubicBezTo>
                <a:cubicBezTo>
                  <a:pt x="6285142" y="2714103"/>
                  <a:pt x="6274315" y="2718275"/>
                  <a:pt x="6265282" y="2724727"/>
                </a:cubicBezTo>
                <a:cubicBezTo>
                  <a:pt x="6176993" y="2787791"/>
                  <a:pt x="6278178" y="2721317"/>
                  <a:pt x="6191391" y="2770909"/>
                </a:cubicBezTo>
                <a:cubicBezTo>
                  <a:pt x="6118092" y="2812793"/>
                  <a:pt x="6212389" y="2762507"/>
                  <a:pt x="6135973" y="2817091"/>
                </a:cubicBezTo>
                <a:cubicBezTo>
                  <a:pt x="6119502" y="2828856"/>
                  <a:pt x="6069299" y="2847455"/>
                  <a:pt x="6052846" y="2854036"/>
                </a:cubicBezTo>
                <a:cubicBezTo>
                  <a:pt x="6032419" y="2874463"/>
                  <a:pt x="6023146" y="2887359"/>
                  <a:pt x="5997428" y="2900218"/>
                </a:cubicBezTo>
                <a:cubicBezTo>
                  <a:pt x="5982599" y="2907633"/>
                  <a:pt x="5966770" y="2912869"/>
                  <a:pt x="5951246" y="2918691"/>
                </a:cubicBezTo>
                <a:cubicBezTo>
                  <a:pt x="5942130" y="2922109"/>
                  <a:pt x="5932245" y="2923573"/>
                  <a:pt x="5923537" y="2927927"/>
                </a:cubicBezTo>
                <a:cubicBezTo>
                  <a:pt x="5907480" y="2935955"/>
                  <a:pt x="5894023" y="2948969"/>
                  <a:pt x="5877355" y="2955636"/>
                </a:cubicBezTo>
                <a:cubicBezTo>
                  <a:pt x="5862779" y="2961466"/>
                  <a:pt x="5846403" y="2961064"/>
                  <a:pt x="5831173" y="2964872"/>
                </a:cubicBezTo>
                <a:cubicBezTo>
                  <a:pt x="5821728" y="2967233"/>
                  <a:pt x="5812909" y="2971748"/>
                  <a:pt x="5803464" y="2974109"/>
                </a:cubicBezTo>
                <a:cubicBezTo>
                  <a:pt x="5783563" y="2979084"/>
                  <a:pt x="5741196" y="2984996"/>
                  <a:pt x="5720337" y="2992581"/>
                </a:cubicBezTo>
                <a:cubicBezTo>
                  <a:pt x="5698301" y="3000594"/>
                  <a:pt x="5677793" y="3012487"/>
                  <a:pt x="5655682" y="3020291"/>
                </a:cubicBezTo>
                <a:cubicBezTo>
                  <a:pt x="5576731" y="3048157"/>
                  <a:pt x="5576760" y="3045760"/>
                  <a:pt x="5507901" y="3057236"/>
                </a:cubicBezTo>
                <a:cubicBezTo>
                  <a:pt x="5265020" y="3138195"/>
                  <a:pt x="5569507" y="3042739"/>
                  <a:pt x="5350882" y="3094181"/>
                </a:cubicBezTo>
                <a:cubicBezTo>
                  <a:pt x="5322450" y="3100871"/>
                  <a:pt x="5295731" y="3113498"/>
                  <a:pt x="5267755" y="3121891"/>
                </a:cubicBezTo>
                <a:cubicBezTo>
                  <a:pt x="5203349" y="3141213"/>
                  <a:pt x="5138197" y="3157987"/>
                  <a:pt x="5073791" y="3177309"/>
                </a:cubicBezTo>
                <a:cubicBezTo>
                  <a:pt x="5043003" y="3186545"/>
                  <a:pt x="5012697" y="3197573"/>
                  <a:pt x="4981428" y="3205018"/>
                </a:cubicBezTo>
                <a:cubicBezTo>
                  <a:pt x="4947942" y="3212991"/>
                  <a:pt x="4913967" y="3219086"/>
                  <a:pt x="4879828" y="3223491"/>
                </a:cubicBezTo>
                <a:cubicBezTo>
                  <a:pt x="4818454" y="3231410"/>
                  <a:pt x="4695101" y="3241963"/>
                  <a:pt x="4695101" y="3241963"/>
                </a:cubicBezTo>
                <a:cubicBezTo>
                  <a:pt x="4667392" y="3248121"/>
                  <a:pt x="4640011" y="3256009"/>
                  <a:pt x="4611973" y="3260436"/>
                </a:cubicBezTo>
                <a:cubicBezTo>
                  <a:pt x="4581410" y="3265262"/>
                  <a:pt x="4549697" y="3262451"/>
                  <a:pt x="4519610" y="3269672"/>
                </a:cubicBezTo>
                <a:cubicBezTo>
                  <a:pt x="4472274" y="3281033"/>
                  <a:pt x="4428799" y="3306306"/>
                  <a:pt x="4381064" y="3315854"/>
                </a:cubicBezTo>
                <a:cubicBezTo>
                  <a:pt x="4365670" y="3318933"/>
                  <a:pt x="4349919" y="3320580"/>
                  <a:pt x="4334882" y="3325091"/>
                </a:cubicBezTo>
                <a:cubicBezTo>
                  <a:pt x="4319002" y="3329855"/>
                  <a:pt x="4304696" y="3339201"/>
                  <a:pt x="4288701" y="3343563"/>
                </a:cubicBezTo>
                <a:cubicBezTo>
                  <a:pt x="4270633" y="3348491"/>
                  <a:pt x="4251261" y="3347556"/>
                  <a:pt x="4233282" y="3352800"/>
                </a:cubicBezTo>
                <a:cubicBezTo>
                  <a:pt x="4177203" y="3369156"/>
                  <a:pt x="4121472" y="3387045"/>
                  <a:pt x="4067028" y="3408218"/>
                </a:cubicBezTo>
                <a:cubicBezTo>
                  <a:pt x="4010506" y="3430199"/>
                  <a:pt x="3957081" y="3459586"/>
                  <a:pt x="3900773" y="3482109"/>
                </a:cubicBezTo>
                <a:cubicBezTo>
                  <a:pt x="3869985" y="3494424"/>
                  <a:pt x="3839458" y="3507411"/>
                  <a:pt x="3808410" y="3519054"/>
                </a:cubicBezTo>
                <a:cubicBezTo>
                  <a:pt x="3790178" y="3525891"/>
                  <a:pt x="3770785" y="3529619"/>
                  <a:pt x="3752991" y="3537527"/>
                </a:cubicBezTo>
                <a:cubicBezTo>
                  <a:pt x="3614457" y="3599097"/>
                  <a:pt x="3682634" y="3572509"/>
                  <a:pt x="3595973" y="3620654"/>
                </a:cubicBezTo>
                <a:cubicBezTo>
                  <a:pt x="3583937" y="3627341"/>
                  <a:pt x="3570982" y="3632296"/>
                  <a:pt x="3559028" y="3639127"/>
                </a:cubicBezTo>
                <a:cubicBezTo>
                  <a:pt x="3549390" y="3644635"/>
                  <a:pt x="3540957" y="3652093"/>
                  <a:pt x="3531319" y="3657600"/>
                </a:cubicBezTo>
                <a:cubicBezTo>
                  <a:pt x="3462770" y="3696770"/>
                  <a:pt x="3527355" y="3654963"/>
                  <a:pt x="3448191" y="3694545"/>
                </a:cubicBezTo>
                <a:cubicBezTo>
                  <a:pt x="3354926" y="3741178"/>
                  <a:pt x="3445124" y="3705144"/>
                  <a:pt x="3365064" y="3740727"/>
                </a:cubicBezTo>
                <a:cubicBezTo>
                  <a:pt x="3307832" y="3766164"/>
                  <a:pt x="3204472" y="3798279"/>
                  <a:pt x="3161864" y="3805381"/>
                </a:cubicBezTo>
                <a:lnTo>
                  <a:pt x="3106446" y="3814618"/>
                </a:lnTo>
                <a:cubicBezTo>
                  <a:pt x="3081816" y="3823854"/>
                  <a:pt x="3057972" y="3835549"/>
                  <a:pt x="3032555" y="3842327"/>
                </a:cubicBezTo>
                <a:cubicBezTo>
                  <a:pt x="3019841" y="3845717"/>
                  <a:pt x="2902264" y="3859530"/>
                  <a:pt x="2894010" y="3860800"/>
                </a:cubicBezTo>
                <a:cubicBezTo>
                  <a:pt x="2878494" y="3863187"/>
                  <a:pt x="2863274" y="3867228"/>
                  <a:pt x="2847828" y="3870036"/>
                </a:cubicBezTo>
                <a:cubicBezTo>
                  <a:pt x="2829403" y="3873386"/>
                  <a:pt x="2810774" y="3875599"/>
                  <a:pt x="2792410" y="3879272"/>
                </a:cubicBezTo>
                <a:cubicBezTo>
                  <a:pt x="2779962" y="3881762"/>
                  <a:pt x="2767986" y="3886422"/>
                  <a:pt x="2755464" y="3888509"/>
                </a:cubicBezTo>
                <a:cubicBezTo>
                  <a:pt x="2730980" y="3892590"/>
                  <a:pt x="2706091" y="3893874"/>
                  <a:pt x="2681573" y="3897745"/>
                </a:cubicBezTo>
                <a:cubicBezTo>
                  <a:pt x="2647572" y="3903114"/>
                  <a:pt x="2613927" y="3910559"/>
                  <a:pt x="2579973" y="3916218"/>
                </a:cubicBezTo>
                <a:cubicBezTo>
                  <a:pt x="2546669" y="3921769"/>
                  <a:pt x="2473158" y="3930958"/>
                  <a:pt x="2441428" y="3934691"/>
                </a:cubicBezTo>
                <a:lnTo>
                  <a:pt x="2358301" y="3943927"/>
                </a:lnTo>
                <a:cubicBezTo>
                  <a:pt x="2336699" y="3946627"/>
                  <a:pt x="2315198" y="3950084"/>
                  <a:pt x="2293646" y="3953163"/>
                </a:cubicBezTo>
                <a:lnTo>
                  <a:pt x="1831828" y="3943927"/>
                </a:lnTo>
                <a:cubicBezTo>
                  <a:pt x="1822099" y="3943560"/>
                  <a:pt x="1813698" y="3936433"/>
                  <a:pt x="1804119" y="3934691"/>
                </a:cubicBezTo>
                <a:cubicBezTo>
                  <a:pt x="1779697" y="3930251"/>
                  <a:pt x="1754858" y="3928533"/>
                  <a:pt x="1730228" y="3925454"/>
                </a:cubicBezTo>
                <a:cubicBezTo>
                  <a:pt x="1708676" y="3919296"/>
                  <a:pt x="1687591" y="3911175"/>
                  <a:pt x="1665573" y="3906981"/>
                </a:cubicBezTo>
                <a:cubicBezTo>
                  <a:pt x="1622801" y="3898834"/>
                  <a:pt x="1536264" y="3888509"/>
                  <a:pt x="1536264" y="3888509"/>
                </a:cubicBezTo>
                <a:cubicBezTo>
                  <a:pt x="1428018" y="3852426"/>
                  <a:pt x="1536095" y="3884781"/>
                  <a:pt x="1416191" y="3860800"/>
                </a:cubicBezTo>
                <a:cubicBezTo>
                  <a:pt x="1391296" y="3855821"/>
                  <a:pt x="1367126" y="3847647"/>
                  <a:pt x="1342301" y="3842327"/>
                </a:cubicBezTo>
                <a:cubicBezTo>
                  <a:pt x="1302232" y="3833741"/>
                  <a:pt x="1252668" y="3829144"/>
                  <a:pt x="1212991" y="3823854"/>
                </a:cubicBezTo>
                <a:cubicBezTo>
                  <a:pt x="1191412" y="3820977"/>
                  <a:pt x="1169776" y="3818401"/>
                  <a:pt x="1148337" y="3814618"/>
                </a:cubicBezTo>
                <a:cubicBezTo>
                  <a:pt x="1117417" y="3809162"/>
                  <a:pt x="1055973" y="3796145"/>
                  <a:pt x="1055973" y="3796145"/>
                </a:cubicBezTo>
                <a:cubicBezTo>
                  <a:pt x="1043658" y="3789987"/>
                  <a:pt x="1031683" y="3783096"/>
                  <a:pt x="1019028" y="3777672"/>
                </a:cubicBezTo>
                <a:cubicBezTo>
                  <a:pt x="1010079" y="3773837"/>
                  <a:pt x="1000159" y="3772516"/>
                  <a:pt x="991319" y="3768436"/>
                </a:cubicBezTo>
                <a:cubicBezTo>
                  <a:pt x="960065" y="3754011"/>
                  <a:pt x="930148" y="3736811"/>
                  <a:pt x="898955" y="3722254"/>
                </a:cubicBezTo>
                <a:cubicBezTo>
                  <a:pt x="883931" y="3715243"/>
                  <a:pt x="868297" y="3709603"/>
                  <a:pt x="852773" y="3703781"/>
                </a:cubicBezTo>
                <a:cubicBezTo>
                  <a:pt x="843657" y="3700363"/>
                  <a:pt x="833904" y="3698625"/>
                  <a:pt x="825064" y="3694545"/>
                </a:cubicBezTo>
                <a:cubicBezTo>
                  <a:pt x="793810" y="3680120"/>
                  <a:pt x="764156" y="3662343"/>
                  <a:pt x="732701" y="3648363"/>
                </a:cubicBezTo>
                <a:cubicBezTo>
                  <a:pt x="680976" y="3625374"/>
                  <a:pt x="622053" y="3616169"/>
                  <a:pt x="575682" y="3583709"/>
                </a:cubicBezTo>
                <a:cubicBezTo>
                  <a:pt x="475343" y="3513471"/>
                  <a:pt x="518972" y="3530938"/>
                  <a:pt x="455610" y="3509818"/>
                </a:cubicBezTo>
                <a:lnTo>
                  <a:pt x="400191" y="3472872"/>
                </a:lnTo>
                <a:cubicBezTo>
                  <a:pt x="375201" y="3456212"/>
                  <a:pt x="364828" y="3447644"/>
                  <a:pt x="335537" y="3435927"/>
                </a:cubicBezTo>
                <a:cubicBezTo>
                  <a:pt x="317458" y="3428695"/>
                  <a:pt x="297913" y="3425362"/>
                  <a:pt x="280119" y="3417454"/>
                </a:cubicBezTo>
                <a:cubicBezTo>
                  <a:pt x="172701" y="3369712"/>
                  <a:pt x="325745" y="3423425"/>
                  <a:pt x="224701" y="3389745"/>
                </a:cubicBezTo>
                <a:cubicBezTo>
                  <a:pt x="216338" y="3383473"/>
                  <a:pt x="173548" y="3350314"/>
                  <a:pt x="160046" y="3343563"/>
                </a:cubicBezTo>
                <a:cubicBezTo>
                  <a:pt x="151338" y="3339209"/>
                  <a:pt x="141573" y="3337406"/>
                  <a:pt x="132337" y="3334327"/>
                </a:cubicBezTo>
                <a:cubicBezTo>
                  <a:pt x="126179" y="3325091"/>
                  <a:pt x="121713" y="3314467"/>
                  <a:pt x="113864" y="3306618"/>
                </a:cubicBezTo>
                <a:cubicBezTo>
                  <a:pt x="106015" y="3298769"/>
                  <a:pt x="94683" y="3295252"/>
                  <a:pt x="86155" y="3288145"/>
                </a:cubicBezTo>
                <a:cubicBezTo>
                  <a:pt x="76120" y="3279783"/>
                  <a:pt x="68481" y="3268798"/>
                  <a:pt x="58446" y="3260436"/>
                </a:cubicBezTo>
                <a:cubicBezTo>
                  <a:pt x="49918" y="3253329"/>
                  <a:pt x="39265" y="3249070"/>
                  <a:pt x="30737" y="3241963"/>
                </a:cubicBezTo>
                <a:cubicBezTo>
                  <a:pt x="20702" y="3233601"/>
                  <a:pt x="16090" y="3214254"/>
                  <a:pt x="3028" y="3214254"/>
                </a:cubicBezTo>
                <a:cubicBezTo>
                  <a:pt x="-8073" y="3214254"/>
                  <a:pt x="14394" y="3233435"/>
                  <a:pt x="21501" y="3241963"/>
                </a:cubicBezTo>
                <a:cubicBezTo>
                  <a:pt x="29863" y="3251998"/>
                  <a:pt x="40848" y="3259637"/>
                  <a:pt x="49210" y="3269672"/>
                </a:cubicBezTo>
                <a:cubicBezTo>
                  <a:pt x="56316" y="3278200"/>
                  <a:pt x="60307" y="3289084"/>
                  <a:pt x="67682" y="3297381"/>
                </a:cubicBezTo>
                <a:cubicBezTo>
                  <a:pt x="85038" y="3316907"/>
                  <a:pt x="123101" y="3352800"/>
                  <a:pt x="123101" y="3352800"/>
                </a:cubicBezTo>
                <a:cubicBezTo>
                  <a:pt x="130639" y="3375414"/>
                  <a:pt x="136542" y="3397479"/>
                  <a:pt x="150810" y="3417454"/>
                </a:cubicBezTo>
                <a:cubicBezTo>
                  <a:pt x="158402" y="3428083"/>
                  <a:pt x="169283" y="3435927"/>
                  <a:pt x="178519" y="3445163"/>
                </a:cubicBezTo>
                <a:cubicBezTo>
                  <a:pt x="181598" y="3454399"/>
                  <a:pt x="183401" y="3464164"/>
                  <a:pt x="187755" y="3472872"/>
                </a:cubicBezTo>
                <a:cubicBezTo>
                  <a:pt x="195411" y="3488183"/>
                  <a:pt x="226410" y="3526655"/>
                  <a:pt x="233937" y="3537527"/>
                </a:cubicBezTo>
                <a:cubicBezTo>
                  <a:pt x="252893" y="3564908"/>
                  <a:pt x="270882" y="3592945"/>
                  <a:pt x="289355" y="3620654"/>
                </a:cubicBezTo>
                <a:lnTo>
                  <a:pt x="307828" y="3648363"/>
                </a:lnTo>
                <a:cubicBezTo>
                  <a:pt x="280449" y="3538856"/>
                  <a:pt x="322444" y="3712207"/>
                  <a:pt x="289355" y="3546763"/>
                </a:cubicBezTo>
                <a:cubicBezTo>
                  <a:pt x="284376" y="3521868"/>
                  <a:pt x="274472" y="3498005"/>
                  <a:pt x="270882" y="3472872"/>
                </a:cubicBezTo>
                <a:cubicBezTo>
                  <a:pt x="270100" y="3467398"/>
                  <a:pt x="264134" y="3398095"/>
                  <a:pt x="252410" y="3380509"/>
                </a:cubicBezTo>
                <a:cubicBezTo>
                  <a:pt x="242196" y="3365188"/>
                  <a:pt x="214030" y="3342846"/>
                  <a:pt x="196991" y="3334327"/>
                </a:cubicBezTo>
                <a:cubicBezTo>
                  <a:pt x="188283" y="3329973"/>
                  <a:pt x="178518" y="3328170"/>
                  <a:pt x="169282" y="3325091"/>
                </a:cubicBezTo>
                <a:cubicBezTo>
                  <a:pt x="163125" y="3315854"/>
                  <a:pt x="152635" y="3308331"/>
                  <a:pt x="150810" y="3297381"/>
                </a:cubicBezTo>
                <a:cubicBezTo>
                  <a:pt x="149210" y="3287778"/>
                  <a:pt x="150408" y="3271049"/>
                  <a:pt x="160046" y="3269672"/>
                </a:cubicBezTo>
                <a:cubicBezTo>
                  <a:pt x="179322" y="3266918"/>
                  <a:pt x="196991" y="3281987"/>
                  <a:pt x="215464" y="3288145"/>
                </a:cubicBezTo>
                <a:lnTo>
                  <a:pt x="243173" y="3297381"/>
                </a:lnTo>
                <a:lnTo>
                  <a:pt x="298591" y="3315854"/>
                </a:lnTo>
                <a:cubicBezTo>
                  <a:pt x="310906" y="3318933"/>
                  <a:pt x="323145" y="3322337"/>
                  <a:pt x="335537" y="3325091"/>
                </a:cubicBezTo>
                <a:cubicBezTo>
                  <a:pt x="385266" y="3336142"/>
                  <a:pt x="445398" y="3344941"/>
                  <a:pt x="492555" y="3352800"/>
                </a:cubicBezTo>
                <a:lnTo>
                  <a:pt x="547973" y="3362036"/>
                </a:lnTo>
                <a:cubicBezTo>
                  <a:pt x="544894" y="3374351"/>
                  <a:pt x="546016" y="3388582"/>
                  <a:pt x="538737" y="3398981"/>
                </a:cubicBezTo>
                <a:cubicBezTo>
                  <a:pt x="523756" y="3420383"/>
                  <a:pt x="497810" y="3432663"/>
                  <a:pt x="483319" y="3454400"/>
                </a:cubicBezTo>
                <a:cubicBezTo>
                  <a:pt x="457600" y="3492977"/>
                  <a:pt x="472695" y="3474260"/>
                  <a:pt x="437137" y="3509818"/>
                </a:cubicBezTo>
                <a:cubicBezTo>
                  <a:pt x="416338" y="3572217"/>
                  <a:pt x="445184" y="3504580"/>
                  <a:pt x="400191" y="3556000"/>
                </a:cubicBezTo>
                <a:cubicBezTo>
                  <a:pt x="385571" y="3572708"/>
                  <a:pt x="375561" y="3592945"/>
                  <a:pt x="363246" y="3611418"/>
                </a:cubicBezTo>
                <a:lnTo>
                  <a:pt x="326301" y="3666836"/>
                </a:lnTo>
                <a:cubicBezTo>
                  <a:pt x="304412" y="3699669"/>
                  <a:pt x="307828" y="3683444"/>
                  <a:pt x="307828" y="3713018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899</Words>
  <Application>Microsoft Office PowerPoint</Application>
  <PresentationFormat>Widescreen</PresentationFormat>
  <Paragraphs>183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Polar Plot</vt:lpstr>
      <vt:lpstr>PowerPoint Presentation</vt:lpstr>
      <vt:lpstr>Draw Polar Plot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Polar Plot</vt:lpstr>
      <vt:lpstr>Q: Draw the Polar Plot of  = 0, Magnitude is one and Phase is zero (1&lt;00) and  = ∞ , Magnitude is zero and phase is minus 90 degree (0&lt;-900).</vt:lpstr>
      <vt:lpstr>Example:Draw the polar plot, whose open loop transfer function is given by G(s)=1/((1+sT)) </vt:lpstr>
      <vt:lpstr>PowerPoint Presentation</vt:lpstr>
      <vt:lpstr>PowerPoint Presentation</vt:lpstr>
      <vt:lpstr>PowerPoint Presentation</vt:lpstr>
      <vt:lpstr>Example:Draw the polar plot, whose open loop transfer function is given by G(s)=10/((s+2)) </vt:lpstr>
      <vt:lpstr>PowerPoint Presentation</vt:lpstr>
      <vt:lpstr>PowerPoint Presentation</vt:lpstr>
      <vt:lpstr>PowerPoint Presentation</vt:lpstr>
      <vt:lpstr>Example:Draw the polar plot, whose open loop transfer function is given by G(s)=50/((s+1)(s+2)) </vt:lpstr>
      <vt:lpstr>PowerPoint Presentation</vt:lpstr>
      <vt:lpstr>PowerPoint Presentation</vt:lpstr>
      <vt:lpstr>PowerPoint Presentation</vt:lpstr>
      <vt:lpstr>Example:Draw the polar plot, whose open loop transfer function is given by 1/((1+sT_1)(1+sT_2)(1+sT_3))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Plot</dc:title>
  <dc:creator>Wazir laghari</dc:creator>
  <cp:lastModifiedBy>Wazir laghari</cp:lastModifiedBy>
  <cp:revision>32</cp:revision>
  <dcterms:created xsi:type="dcterms:W3CDTF">2023-10-21T05:29:38Z</dcterms:created>
  <dcterms:modified xsi:type="dcterms:W3CDTF">2023-10-22T06:26:16Z</dcterms:modified>
</cp:coreProperties>
</file>