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35B45-FBDE-4372-A540-F6B0F24B6D21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E6D5C-04BF-43C8-B501-63E8BE17D8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67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3BF885-C205-4FB5-9FF3-70499270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B6A4FB-537A-48CC-9608-2D5C3908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BF970E-0A88-4084-BA99-DCF4E8E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9E2214-B8C5-4B19-9AE8-FCFE024C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BDF39E-28FE-4EF4-ACE8-3838C63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F807E-B953-4C50-A5E5-1BDAEB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4A3F41-851D-4ED9-8601-E8D5EB93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28F86C-629B-4172-B657-27BB61D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E79090-F898-421E-AB6B-C1F98708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855EB5-593C-4DA9-915E-7AF8205E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3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475D23F-1076-47C4-AF3A-36331A01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122909-48F4-4407-B3D4-9762C08F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14CA4A-0004-47E2-A3D8-FB326D3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D07CDA-D9D9-47C7-B4AB-4E55786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EC63A2-102E-4A8A-BA3F-BA8D314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49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C5074-D381-4F74-8AEE-24E16F7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D7C1B4-F303-4683-A563-F68086A9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61B8AB-3FC6-41D1-AD29-7990147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9D7762-8E1B-4826-8F7D-53E7185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6ED90A-ABFA-4390-A3D7-A210517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2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53D06-9C4A-4B1C-9766-93C0D206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2701E6-B5C7-47BB-B78E-3D5274A9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DF4960-C3B8-4E35-BF08-0D246B44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81E706-1423-4B23-9F26-9A5CF982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4C299-7B3D-481D-9F9D-B47D19F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E7C2F-B3DC-4CEC-B022-C60305A4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9E73D2-86DC-4AC2-97BC-579459E1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82AA61-60DF-4BD6-BFB9-5E474083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A0B181-0AF9-45F6-895F-885F2D12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511F3F-BF5D-4BAE-8364-3E499B64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204D4E-F2FE-438B-9B3D-D44F3F3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2B80F5-102B-4EF2-ACEA-F9BB954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7444BF-4358-4E8F-B33D-1433E3DC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F47CAE-2C99-4B5F-8F20-70873395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302E450-0C13-4F7A-A73F-935177CD0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8A74C6-DA69-4AD8-8C55-41DEF04A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FC1791E-4A76-4DE4-ACEC-1D387FB6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AF4DDD8-49A2-47D7-9CED-F3425B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DE6FEFE-65BF-4932-B640-4E69948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6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5BA59-7AED-41DB-9447-2D76EB2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398A5C-F5A9-4104-A69A-F0E9D6FE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DDA232-0CDA-401E-908F-16F01B2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7E5184-FC6D-41FB-9B27-3CEC7799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9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43AF3F-5502-47FA-AE3C-04C5C50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077DFA-CD99-439C-9E1A-1720FB00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E17727-967C-40CB-9AA4-F17972FE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7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1F7F4-8AC0-4E6A-A169-CCE026E3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BB8CF8-8C3B-4565-8565-0564F8BF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7165D3-E028-49B4-ADF9-505C4CF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1217E6-CC0D-487A-BDB7-516300C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87D813-17F9-47D0-8854-9491B86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58F89F-ECDD-4488-8942-5F269A9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3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2B2CE-413E-41F6-AC9D-4F80E78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86CABC1-A6E0-4742-8CE1-FCB101308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D8C338-E27B-45FF-AF0D-E71F6C30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2092A6-5AC6-4AC0-99E2-51C2AF8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53F031-65C3-43F1-84AF-E5C0D8B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5DE52-3F07-4C0A-87C4-FF7E4F5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3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48DF4D2-8156-4171-9F7B-DF1BE390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1E5C12-6EF3-4472-83A8-EEB4B9DB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B09240-4141-45DD-B8D8-32B85811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67FA-CAE2-4240-AFE8-BE6595EB644A}" type="datetimeFigureOut">
              <a:rPr lang="th-TH" smtClean="0"/>
              <a:t>22/10/66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399CE-AA6B-4B90-B965-06EAC656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5DC769-FD81-4621-9BE7-BBF60444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8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793C7-75D1-4BC6-93E0-19FE06FA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3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kern="16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Bode Plots</a:t>
            </a:r>
            <a:endParaRPr lang="th-TH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17EF97-658A-4263-BB1A-F5E37676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51399"/>
            <a:ext cx="10903085" cy="13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Wazir Muhammad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Electrical Engineering Department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BUET, Khuzdar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251FEE-5A20-439A-8B8A-7B19DB2F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46" y="2609850"/>
            <a:ext cx="426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Times New Roman</vt:lpstr>
      <vt:lpstr>Office Theme</vt:lpstr>
      <vt:lpstr>Bode Plots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 EE-324       Credit-Hours: 3+1</dc:title>
  <dc:creator>Wazir Laghari</dc:creator>
  <cp:lastModifiedBy>Wazir laghari</cp:lastModifiedBy>
  <cp:revision>16</cp:revision>
  <dcterms:created xsi:type="dcterms:W3CDTF">2021-09-03T17:55:52Z</dcterms:created>
  <dcterms:modified xsi:type="dcterms:W3CDTF">2023-10-22T06:44:26Z</dcterms:modified>
</cp:coreProperties>
</file>