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26B6-CBA5-6210-ED68-1D4D6EA9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31912-64E1-8E83-4103-3EB5551B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CBCE7-B6EB-184A-0723-312DB43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4B70-2952-BCC5-4B81-E453DE11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F15F-2214-FEE7-C4A1-7B84424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88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E72-6597-F50C-B38B-77EBEC5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BC02C-6148-C05E-E546-35D51DC94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2A47-EFB0-CDE5-490D-2918CF2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3742-0D1C-587F-B0C9-D7193269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F43E-8C40-9E3A-4BDA-72D9AD50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64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DD60-2D8D-56E9-6801-3D0C78305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0FE4F-48A9-4350-CDFA-2D28B66A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B45F-6C55-990B-8F4A-C6B41C3A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1556-9203-BE43-F255-41A7818C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E1E3-77E1-F60A-313F-5B7BB859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3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D9BE-2847-7DD6-34DC-FF13AA1A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583F-7A22-8B1A-442F-3781E70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EC12-66A7-9E21-BA3A-8431C45B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CC06-4E78-21AC-D0E0-B2EF8EF4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BD2C-BB6D-EF69-B067-2194B59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7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EC95-6858-9CC6-603C-59BA3D53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F121-5277-2AD7-E2E0-F7F1E064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CBCB-CDE1-29DE-CB4D-84905FE2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63CC-48E0-3DE2-6375-2950D2B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A88B-73EE-B03B-39F3-DA39AE1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4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02FB-A57A-D3C8-4B17-BCFCC170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A481-B2A2-48B5-996D-0FE8F5B9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1A511-006C-AE2F-E02C-CE8B8DD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6BFEC-113C-BAC7-52CB-20398615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30EE-A56E-2BFF-72E5-B0C9DEC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AD40D-B748-65C2-DB20-26A3936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40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E688-09FC-EFAA-09FC-54424F34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5E6C-9D13-1B66-F1DC-B337F58C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ABF5-C3D0-AD4E-AC51-519A9D475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6F12E-113A-BB02-9F71-5F36D8358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7CD70-A86E-383B-460B-815AF7C6E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25D8A-97BD-BEE8-D11B-FA0FC160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8F263-18E7-1828-74FD-25A414CF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C3E02-7F29-CE78-0BCD-0C08878D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372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F0A-A9F6-1EC8-6502-C281938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BD735-C301-C1F7-09A6-6274A713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DB91F-C36F-D917-271B-5E0A981F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EC89-3199-F181-2E6F-9104DC5E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6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A09D4-F43F-0FA6-6E11-9A59378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A9C25-8827-7A1C-3C52-AF202A36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C484D-78B6-6D41-CD26-4AF47A5E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22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419C-7046-EB63-1287-D25B53AE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33F8-3295-E2A7-ACBE-34875F96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ED8E6-B7B7-653B-5F9F-E56BA5340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F6C2-C1ED-761B-4847-04782ED2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66A5-02E2-39FD-20C9-73001AD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4C5A-EB39-3569-560E-1C156A9D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61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2360-5214-5889-BD90-2E00475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585C-FFC3-79A5-202C-4E1F73075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BBAAF-8296-E1D1-8460-716C30D4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12FB0-401B-F005-633A-7236CA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DDF6-A8C4-2123-BF83-5E204B95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66C59-FE9A-FB27-B3CD-D842D28C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75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2927-A5EA-874D-B0D3-2512EEBC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9A75-6E7D-6233-D332-EBA0C2F2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DF02-4734-0222-D3DA-2665BE695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4600-671C-47B1-BEAF-3C69755D291B}" type="datetimeFigureOut">
              <a:rPr lang="en-PK" smtClean="0"/>
              <a:t>05/11/2023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91C1-F960-DE58-7630-858C5EAF0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2FE1-B394-BF3D-769D-DD3A3DBE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772E-4528-4407-9F23-6251C0AE3E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41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0E4-5805-6E81-015D-5080F7B5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122362"/>
            <a:ext cx="10942320" cy="399827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TundraWeb"/>
              </a:rPr>
              <a:t>Solution of Assignment Problem Using Hungarian Method</a:t>
            </a:r>
            <a:br>
              <a:rPr lang="en-US" b="0" i="0" dirty="0">
                <a:solidFill>
                  <a:srgbClr val="7030A0"/>
                </a:solidFill>
                <a:effectLst/>
                <a:latin typeface="TundraWeb"/>
              </a:rPr>
            </a:br>
            <a:endParaRPr lang="en-PK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7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E4087-3E0C-A9C1-E883-A528855C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3" y="319881"/>
            <a:ext cx="11810493" cy="427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B89BE-3F64-8705-6B66-90FF9157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61" y="4429811"/>
            <a:ext cx="5757039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5C153F-2EF6-FD9A-367F-CAB00513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98298"/>
            <a:ext cx="11501120" cy="64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B4C5D-6996-336D-1188-E5094391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6" y="295163"/>
            <a:ext cx="11320264" cy="61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482A5-F670-8FFC-7BEF-BCF33C7B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253325"/>
            <a:ext cx="11257280" cy="63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1876A-6428-B36B-6F74-532260B6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3973"/>
            <a:ext cx="11633200" cy="59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01172-57BD-0CE4-8A27-1AC13949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" y="301526"/>
            <a:ext cx="11672453" cy="62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44DB6-54DE-501A-D34A-172F06A1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474889"/>
            <a:ext cx="11356240" cy="57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B9466-5728-6EAF-9192-54F54C35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6" y="412022"/>
            <a:ext cx="11282807" cy="54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DCC12-980C-801C-4003-B7223F66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409511"/>
            <a:ext cx="11084560" cy="60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2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493-E855-C2E7-275C-9DD19A34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72720"/>
            <a:ext cx="11623040" cy="196088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Q: Consider the problem of assigning four jobs to four machines. The assignment costs are given as follows. Determine the minimum cost.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BB2BA-2AB0-A811-51A4-4C5F1525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38" y="2281484"/>
            <a:ext cx="9760642" cy="44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74DFC95-F4FF-8A26-5261-5BCAA6F94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520" y="2552114"/>
            <a:ext cx="1171448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the number of rows and columns are equal.</a:t>
            </a:r>
            <a:endParaRPr kumimoji="0" lang="en-US" altLang="en-PK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∴</a:t>
            </a:r>
            <a:r>
              <a:rPr kumimoji="0" lang="en-PK" altLang="en-PK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given assignment problem is balanced.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F44A9-3634-D824-F698-00B9501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20" y="787964"/>
            <a:ext cx="4101115" cy="20435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C98E621-64E3-3022-FBE5-C583E5E4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72720"/>
            <a:ext cx="11623040" cy="7823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Q: Consider the problem of assigning four jobs to four machines. The assignment costs are given as follows. Determine the minimum cost.</a:t>
            </a:r>
            <a:endParaRPr lang="en-P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995C4-0BF2-E9D7-9B9C-880006BABA99}"/>
              </a:ext>
            </a:extLst>
          </p:cNvPr>
          <p:cNvSpPr txBox="1"/>
          <p:nvPr/>
        </p:nvSpPr>
        <p:spPr>
          <a:xfrm>
            <a:off x="467360" y="2228671"/>
            <a:ext cx="1125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</a:rPr>
              <a:t>STEP-1: 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Select a smallest element in each row and subtract this from all the elements in its row.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40AD0E-5281-F097-437E-7FD16D62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72720"/>
            <a:ext cx="11623040" cy="7823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Q: Consider the problem of assigning four jobs to four machines. The assignment costs are given as follows. Determine the minimum cost.</a:t>
            </a:r>
            <a:endParaRPr lang="en-PK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9F5BA-67AE-262D-669A-8FEFACEB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760" y="696525"/>
            <a:ext cx="3667760" cy="1532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2D09CF-81D4-2461-3A7F-D1DD8666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3429000"/>
            <a:ext cx="5609013" cy="2227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A413F8-C51E-9804-93B5-34B314005CB1}"/>
              </a:ext>
            </a:extLst>
          </p:cNvPr>
          <p:cNvSpPr txBox="1"/>
          <p:nvPr/>
        </p:nvSpPr>
        <p:spPr>
          <a:xfrm>
            <a:off x="6076373" y="486939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Check: At least one zero in each row and each column. In this case column 2 and 3 has now zero. Otherwise go to step 2. </a:t>
            </a:r>
            <a:endParaRPr lang="en-PK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0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995C4-0BF2-E9D7-9B9C-880006BABA99}"/>
              </a:ext>
            </a:extLst>
          </p:cNvPr>
          <p:cNvSpPr txBox="1"/>
          <p:nvPr/>
        </p:nvSpPr>
        <p:spPr>
          <a:xfrm>
            <a:off x="467360" y="2228671"/>
            <a:ext cx="1125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</a:rPr>
              <a:t>STEP-2: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Select the smallest element in each column and subtract this from all the elements in its column.</a:t>
            </a:r>
            <a:endParaRPr lang="en-PK" sz="36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40AD0E-5281-F097-437E-7FD16D62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72720"/>
            <a:ext cx="11623040" cy="7823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Q: Consider the problem of assigning four jobs to four machines. The assignment costs are given as follows. Determine the minimum cost.</a:t>
            </a:r>
            <a:endParaRPr lang="en-PK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9F5BA-67AE-262D-669A-8FEFACEB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760" y="696525"/>
            <a:ext cx="3667760" cy="1532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A413F8-C51E-9804-93B5-34B314005CB1}"/>
              </a:ext>
            </a:extLst>
          </p:cNvPr>
          <p:cNvSpPr txBox="1"/>
          <p:nvPr/>
        </p:nvSpPr>
        <p:spPr>
          <a:xfrm>
            <a:off x="6096000" y="503566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Check: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Since each row and column contains at least one zero, assignments can be made.</a:t>
            </a:r>
            <a:endParaRPr lang="en-PK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872051-E422-76AE-8C77-2553DB63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3" y="3961714"/>
            <a:ext cx="4756394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88360-DEDA-91D0-6114-967A7B35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27760"/>
            <a:ext cx="11175999" cy="3327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37305-2302-93D2-390E-9F09D42E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38" y="3896761"/>
            <a:ext cx="6335521" cy="27885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1E8D43-04B4-8EB8-63BB-F52571D0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72720"/>
            <a:ext cx="11623040" cy="7823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Q: Consider the problem of assigning four jobs to four machines. The assignment costs are given as follows. Determine the minimum cost.</a:t>
            </a:r>
            <a:endParaRPr lang="en-P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5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3FB53-7D12-5C5B-32CA-6914DFB5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4" y="247486"/>
            <a:ext cx="9348046" cy="318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06AAF-6607-18E3-794D-6C9ECC4A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56" y="3620634"/>
            <a:ext cx="8240604" cy="29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51384E-3CE9-51BD-2CFF-74DFCF9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14960"/>
            <a:ext cx="11430000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6A6E5-FB3D-619C-5928-BD5F713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7" y="643792"/>
            <a:ext cx="11563359" cy="53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244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TundraWeb</vt:lpstr>
      <vt:lpstr>Office Theme</vt:lpstr>
      <vt:lpstr>Solution of Assignment Problem Using Hungarian Method </vt:lpstr>
      <vt:lpstr>Q: Consider the problem of assigning four jobs to four machines. The assignment costs are given as follows. Determine the minimum cost.</vt:lpstr>
      <vt:lpstr>Q: Consider the problem of assigning four jobs to four machines. The assignment costs are given as follows. Determine the minimum cost.</vt:lpstr>
      <vt:lpstr>Q: Consider the problem of assigning four jobs to four machines. The assignment costs are given as follows. Determine the minimum cost.</vt:lpstr>
      <vt:lpstr>Q: Consider the problem of assigning four jobs to four machines. The assignment costs are given as follows. Determine the minimum cost.</vt:lpstr>
      <vt:lpstr>Q: Consider the problem of assigning four jobs to four machines. The assignment costs are given as follows. Determine the minimum cost.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Assignment Problem Using Hungarian Method </dc:title>
  <dc:creator>Wazir laghari</dc:creator>
  <cp:lastModifiedBy>Wazir laghari</cp:lastModifiedBy>
  <cp:revision>2</cp:revision>
  <dcterms:created xsi:type="dcterms:W3CDTF">2023-11-05T06:39:28Z</dcterms:created>
  <dcterms:modified xsi:type="dcterms:W3CDTF">2023-11-05T07:27:48Z</dcterms:modified>
</cp:coreProperties>
</file>