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FFAF-BC44-47DC-89B4-517597D8F28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CF66-9E68-4085-A477-01FD2EC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1264257"/>
            <a:ext cx="11564805" cy="52637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8302" y="302149"/>
            <a:ext cx="10515600" cy="664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7030A0"/>
                </a:solidFill>
              </a:rPr>
              <a:t>SUPER-RESOLUTION MICROSCOPY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54" y="95415"/>
            <a:ext cx="10515600" cy="6649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SUPER-RESOLUTION MICROSCOPY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28" y="2422879"/>
            <a:ext cx="8531748" cy="4190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" y="760385"/>
            <a:ext cx="11139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Super-Resolution Microscopy Developed by STED and PALM.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They got Nobel Prize in 2014.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07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28" y="174929"/>
            <a:ext cx="11807687" cy="1197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These Scientists Developed Different Types of Super-Resolution In Microscopy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1470991"/>
            <a:ext cx="11529390" cy="51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SUPER-RESOLUTION MICROSCOPY</vt:lpstr>
      <vt:lpstr>These Scientists Developed Different Types of Super-Resolution In Microscopy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Wazir laghari</cp:lastModifiedBy>
  <cp:revision>2</cp:revision>
  <dcterms:created xsi:type="dcterms:W3CDTF">2024-05-01T08:26:11Z</dcterms:created>
  <dcterms:modified xsi:type="dcterms:W3CDTF">2024-05-01T09:54:26Z</dcterms:modified>
</cp:coreProperties>
</file>