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3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C38F2-C531-4F54-9FB4-7A94A2A3B4B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00AD-AAC3-403E-94D6-16224F53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155" y="3467894"/>
            <a:ext cx="7772400" cy="53181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Circuit Analysis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Hours =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3+1</a:t>
            </a:r>
            <a:b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Code NO: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EE-121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Wazir Muhammad Laghari</a:t>
            </a: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wazirlaghari@buetk.edu.pk</a:t>
            </a:r>
          </a:p>
        </p:txBody>
      </p:sp>
      <p:sp>
        <p:nvSpPr>
          <p:cNvPr id="5" name="AutoShape 2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966788"/>
            <a:ext cx="20955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4341812"/>
            <a:ext cx="83820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0" y="431404"/>
            <a:ext cx="1896320" cy="1833562"/>
          </a:xfrm>
          <a:prstGeom prst="ellipse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90800" y="5181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15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Biomedical Engineering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Balochistan University of Engineering and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Technology, Khuzdar 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510" y="203201"/>
            <a:ext cx="851970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Q: Using Cramer’s rule, find x, y, z</a:t>
            </a:r>
            <a:endParaRPr 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1703" y="1153180"/>
                <a:ext cx="66516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=5                 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3" y="1153180"/>
                <a:ext cx="6651629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1631" y="1828224"/>
                <a:ext cx="69113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=5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1" y="1828224"/>
                <a:ext cx="6911316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1631" y="2597665"/>
                <a:ext cx="703635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=8 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1" y="2597665"/>
                <a:ext cx="7036350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2436" y="3367106"/>
            <a:ext cx="960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826" y="615958"/>
                <a:ext cx="12110174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3∗4+2∗1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1∗4+4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−3(1∗1−3∗2)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" y="615958"/>
                <a:ext cx="12110174" cy="12990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4102" y="3026699"/>
                <a:ext cx="86547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6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=84 −8+15=91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2" y="3026699"/>
                <a:ext cx="865474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0975" y="4042501"/>
                <a:ext cx="11357853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3∗4+2∗1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5∗4+2∗8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−3(5∗1−3∗8)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4042501"/>
                <a:ext cx="11357853" cy="1148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4102" y="5744976"/>
                <a:ext cx="93034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=70 −36+57=91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2" y="5744976"/>
                <a:ext cx="930344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8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396240"/>
                <a:ext cx="11423192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5∗4+2∗8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1∗4+2∗2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−3(1∗8−5∗2)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"/>
                <a:ext cx="11423192" cy="1148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5492" y="1866179"/>
                <a:ext cx="90863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=216 −40+6=182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2" y="1866179"/>
                <a:ext cx="9086398" cy="492443"/>
              </a:xfrm>
              <a:prstGeom prst="rect">
                <a:avLst/>
              </a:prstGeom>
              <a:blipFill rotWithShape="0"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946041"/>
                <a:ext cx="12314946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3∗8−5∗1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1∗8−5∗2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+5(1∗1−3∗2)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46041"/>
                <a:ext cx="12314946" cy="131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22946" y="5659925"/>
                <a:ext cx="1231494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=114+2 −25=91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46" y="5659925"/>
                <a:ext cx="1231494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1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7157" y="588299"/>
                <a:ext cx="278493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91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" y="588299"/>
                <a:ext cx="2784930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157" y="2041194"/>
                <a:ext cx="27390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=91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" y="2041194"/>
                <a:ext cx="2739083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847" y="3399415"/>
                <a:ext cx="350762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=182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7" y="3399415"/>
                <a:ext cx="3507627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7157" y="4849969"/>
                <a:ext cx="27390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=91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" y="4849969"/>
                <a:ext cx="2739083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21340" y="0"/>
                <a:ext cx="66516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=5                 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40" y="0"/>
                <a:ext cx="6651629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01268" y="675044"/>
                <a:ext cx="69113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=5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68" y="675044"/>
                <a:ext cx="6911316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01268" y="1444485"/>
                <a:ext cx="703635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=8 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68" y="1444485"/>
                <a:ext cx="7036350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57774" y="2662418"/>
                <a:ext cx="4002249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74" y="2662418"/>
                <a:ext cx="4002249" cy="12488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57774" y="4045967"/>
                <a:ext cx="4308808" cy="1265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182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74" y="4045967"/>
                <a:ext cx="4308808" cy="12656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10635" y="5446380"/>
                <a:ext cx="3947170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35" y="5446380"/>
                <a:ext cx="3947170" cy="124880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2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633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Circuit Analysis Credit Hours = 3+1 Code NO: EE-121  by   Dr. Wazir Muhammad Laghari  Email: wazirlaghari@buetk.edu.pk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167</cp:revision>
  <dcterms:created xsi:type="dcterms:W3CDTF">2023-10-01T06:44:04Z</dcterms:created>
  <dcterms:modified xsi:type="dcterms:W3CDTF">2023-10-03T05:06:11Z</dcterms:modified>
</cp:coreProperties>
</file>