
<file path=[Content_Types].xml><?xml version="1.0" encoding="utf-8"?>
<Types xmlns="http://schemas.openxmlformats.org/package/2006/content-types">
  <Default Extension="png" ContentType="image/png"/>
  <Default Extension="jfif" ContentType="image/jpe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0"/>
  </p:notesMasterIdLst>
  <p:sldIdLst>
    <p:sldId id="257" r:id="rId2"/>
    <p:sldId id="261" r:id="rId3"/>
    <p:sldId id="381" r:id="rId4"/>
    <p:sldId id="1218" r:id="rId5"/>
    <p:sldId id="382" r:id="rId6"/>
    <p:sldId id="1220" r:id="rId7"/>
    <p:sldId id="279" r:id="rId8"/>
    <p:sldId id="375" r:id="rId9"/>
    <p:sldId id="1221" r:id="rId10"/>
    <p:sldId id="383" r:id="rId11"/>
    <p:sldId id="376" r:id="rId12"/>
    <p:sldId id="377" r:id="rId13"/>
    <p:sldId id="270" r:id="rId14"/>
    <p:sldId id="276" r:id="rId15"/>
    <p:sldId id="271" r:id="rId16"/>
    <p:sldId id="272" r:id="rId17"/>
    <p:sldId id="273" r:id="rId18"/>
    <p:sldId id="277" r:id="rId19"/>
    <p:sldId id="262" r:id="rId20"/>
    <p:sldId id="424" r:id="rId21"/>
    <p:sldId id="395" r:id="rId22"/>
    <p:sldId id="285" r:id="rId23"/>
    <p:sldId id="288" r:id="rId24"/>
    <p:sldId id="286" r:id="rId25"/>
    <p:sldId id="287" r:id="rId26"/>
    <p:sldId id="1199" r:id="rId27"/>
    <p:sldId id="1200" r:id="rId28"/>
    <p:sldId id="393" r:id="rId29"/>
    <p:sldId id="386" r:id="rId30"/>
    <p:sldId id="338" r:id="rId31"/>
    <p:sldId id="328" r:id="rId32"/>
    <p:sldId id="330" r:id="rId33"/>
    <p:sldId id="333" r:id="rId34"/>
    <p:sldId id="335" r:id="rId35"/>
    <p:sldId id="354" r:id="rId36"/>
    <p:sldId id="390" r:id="rId37"/>
    <p:sldId id="339" r:id="rId38"/>
    <p:sldId id="425" r:id="rId39"/>
    <p:sldId id="320" r:id="rId40"/>
    <p:sldId id="292" r:id="rId41"/>
    <p:sldId id="1198" r:id="rId42"/>
    <p:sldId id="265" r:id="rId43"/>
    <p:sldId id="426" r:id="rId44"/>
    <p:sldId id="353" r:id="rId45"/>
    <p:sldId id="1219" r:id="rId46"/>
    <p:sldId id="351" r:id="rId47"/>
    <p:sldId id="341" r:id="rId48"/>
    <p:sldId id="297" r:id="rId49"/>
    <p:sldId id="299" r:id="rId50"/>
    <p:sldId id="310" r:id="rId51"/>
    <p:sldId id="406" r:id="rId52"/>
    <p:sldId id="302" r:id="rId53"/>
    <p:sldId id="1224" r:id="rId54"/>
    <p:sldId id="1222" r:id="rId55"/>
    <p:sldId id="303" r:id="rId56"/>
    <p:sldId id="267" r:id="rId57"/>
    <p:sldId id="407" r:id="rId58"/>
    <p:sldId id="1225" r:id="rId59"/>
  </p:sldIdLst>
  <p:sldSz cx="12192000" cy="6858000"/>
  <p:notesSz cx="9929813"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1259" autoAdjust="0"/>
  </p:normalViewPr>
  <p:slideViewPr>
    <p:cSldViewPr snapToGrid="0">
      <p:cViewPr varScale="1">
        <p:scale>
          <a:sx n="63" d="100"/>
          <a:sy n="63" d="100"/>
        </p:scale>
        <p:origin x="80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iagrams/_rels/data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7A8E81-A49E-4DA6-8E5D-2E62F371B31E}"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en-US"/>
        </a:p>
      </dgm:t>
    </dgm:pt>
    <dgm:pt modelId="{64930A97-FCF4-4FDD-87CB-ED1CA7BECCD9}">
      <dgm:prSet/>
      <dgm:spPr/>
      <dgm:t>
        <a:bodyPr/>
        <a:lstStyle/>
        <a:p>
          <a:r>
            <a:rPr lang="en-US"/>
            <a:t>Dr. Shamshad Ali (Assistant Professor)</a:t>
          </a:r>
        </a:p>
      </dgm:t>
    </dgm:pt>
    <dgm:pt modelId="{E6006029-325B-425D-98E5-5220A16C39A2}" type="parTrans" cxnId="{7A37C1EB-8E4A-4978-96D2-7DD2017A1B2E}">
      <dgm:prSet/>
      <dgm:spPr/>
      <dgm:t>
        <a:bodyPr/>
        <a:lstStyle/>
        <a:p>
          <a:endParaRPr lang="en-US"/>
        </a:p>
      </dgm:t>
    </dgm:pt>
    <dgm:pt modelId="{4BD8CB74-C498-4BAD-B718-BC80C7928D13}" type="sibTrans" cxnId="{7A37C1EB-8E4A-4978-96D2-7DD2017A1B2E}">
      <dgm:prSet/>
      <dgm:spPr/>
      <dgm:t>
        <a:bodyPr/>
        <a:lstStyle/>
        <a:p>
          <a:endParaRPr lang="en-US"/>
        </a:p>
      </dgm:t>
    </dgm:pt>
    <dgm:pt modelId="{29AA848C-BAF8-4C9F-955B-8C59C1CB6E39}">
      <dgm:prSet/>
      <dgm:spPr/>
      <dgm:t>
        <a:bodyPr/>
        <a:lstStyle/>
        <a:p>
          <a:r>
            <a:rPr lang="en-US"/>
            <a:t>Dr. Imran Sarwar (Assistant Professor)</a:t>
          </a:r>
        </a:p>
      </dgm:t>
    </dgm:pt>
    <dgm:pt modelId="{4F60125C-C9D3-401D-A29A-28A9E245FC4B}" type="parTrans" cxnId="{8644DECE-9A15-4596-BB1F-8183F23332A7}">
      <dgm:prSet/>
      <dgm:spPr/>
      <dgm:t>
        <a:bodyPr/>
        <a:lstStyle/>
        <a:p>
          <a:endParaRPr lang="en-US"/>
        </a:p>
      </dgm:t>
    </dgm:pt>
    <dgm:pt modelId="{985D5D8D-C718-4D06-850E-3346B571E40D}" type="sibTrans" cxnId="{8644DECE-9A15-4596-BB1F-8183F23332A7}">
      <dgm:prSet/>
      <dgm:spPr/>
      <dgm:t>
        <a:bodyPr/>
        <a:lstStyle/>
        <a:p>
          <a:endParaRPr lang="en-US"/>
        </a:p>
      </dgm:t>
    </dgm:pt>
    <dgm:pt modelId="{72AE933C-114E-4746-A5CF-E133B1A73546}">
      <dgm:prSet/>
      <dgm:spPr/>
      <dgm:t>
        <a:bodyPr/>
        <a:lstStyle/>
        <a:p>
          <a:r>
            <a:rPr lang="en-US"/>
            <a:t>Engr. Muhammad Abid Mengal (Assistant Professor)</a:t>
          </a:r>
        </a:p>
      </dgm:t>
    </dgm:pt>
    <dgm:pt modelId="{2B5E17B2-6D00-49B4-986B-16EF63F66E50}" type="parTrans" cxnId="{3910B596-15AA-43FD-8A37-953DB533D2D7}">
      <dgm:prSet/>
      <dgm:spPr/>
      <dgm:t>
        <a:bodyPr/>
        <a:lstStyle/>
        <a:p>
          <a:endParaRPr lang="en-US"/>
        </a:p>
      </dgm:t>
    </dgm:pt>
    <dgm:pt modelId="{B4B3EA86-90F9-410F-89D8-078EAFF9A105}" type="sibTrans" cxnId="{3910B596-15AA-43FD-8A37-953DB533D2D7}">
      <dgm:prSet/>
      <dgm:spPr/>
      <dgm:t>
        <a:bodyPr/>
        <a:lstStyle/>
        <a:p>
          <a:endParaRPr lang="en-US"/>
        </a:p>
      </dgm:t>
    </dgm:pt>
    <dgm:pt modelId="{8D84FD35-E696-477F-A494-B56C7D27D3A8}">
      <dgm:prSet/>
      <dgm:spPr/>
      <dgm:t>
        <a:bodyPr/>
        <a:lstStyle/>
        <a:p>
          <a:r>
            <a:rPr lang="en-US"/>
            <a:t>Dr. Haseeb Ashraf (Assistant Professor, IPFP)</a:t>
          </a:r>
        </a:p>
      </dgm:t>
    </dgm:pt>
    <dgm:pt modelId="{25BEE155-D495-435E-A1BB-AB9EEE21335B}" type="parTrans" cxnId="{05F702A1-74F4-4304-AF4C-5560BEB52EF7}">
      <dgm:prSet/>
      <dgm:spPr/>
      <dgm:t>
        <a:bodyPr/>
        <a:lstStyle/>
        <a:p>
          <a:endParaRPr lang="en-US"/>
        </a:p>
      </dgm:t>
    </dgm:pt>
    <dgm:pt modelId="{D3EA6D99-BC62-457C-9CC4-A6179E1996C0}" type="sibTrans" cxnId="{05F702A1-74F4-4304-AF4C-5560BEB52EF7}">
      <dgm:prSet/>
      <dgm:spPr/>
      <dgm:t>
        <a:bodyPr/>
        <a:lstStyle/>
        <a:p>
          <a:endParaRPr lang="en-US"/>
        </a:p>
      </dgm:t>
    </dgm:pt>
    <dgm:pt modelId="{73BC2F29-E2E0-4592-A4CA-0B640FB90406}">
      <dgm:prSet/>
      <dgm:spPr/>
      <dgm:t>
        <a:bodyPr/>
        <a:lstStyle/>
        <a:p>
          <a:r>
            <a:rPr lang="en-US"/>
            <a:t>Engr. Saifullah Memon (Lecturer)</a:t>
          </a:r>
        </a:p>
      </dgm:t>
    </dgm:pt>
    <dgm:pt modelId="{36D69B51-FFCC-410A-ACF4-C1DC2F4324E0}" type="parTrans" cxnId="{A8AAA7FD-2B79-4622-B002-B3B3F21EFFDE}">
      <dgm:prSet/>
      <dgm:spPr/>
      <dgm:t>
        <a:bodyPr/>
        <a:lstStyle/>
        <a:p>
          <a:endParaRPr lang="en-US"/>
        </a:p>
      </dgm:t>
    </dgm:pt>
    <dgm:pt modelId="{1591FBC0-2679-449E-8C9D-B3C214AFD9AD}" type="sibTrans" cxnId="{A8AAA7FD-2B79-4622-B002-B3B3F21EFFDE}">
      <dgm:prSet/>
      <dgm:spPr/>
      <dgm:t>
        <a:bodyPr/>
        <a:lstStyle/>
        <a:p>
          <a:endParaRPr lang="en-US"/>
        </a:p>
      </dgm:t>
    </dgm:pt>
    <dgm:pt modelId="{A91D8914-7C90-4C2B-AA8F-8445B4E8CEFC}">
      <dgm:prSet/>
      <dgm:spPr/>
      <dgm:t>
        <a:bodyPr/>
        <a:lstStyle/>
        <a:p>
          <a:r>
            <a:rPr lang="en-US"/>
            <a:t>Engr. Rayees Khan (Lecturer)</a:t>
          </a:r>
        </a:p>
      </dgm:t>
    </dgm:pt>
    <dgm:pt modelId="{48AEB4B3-BC13-4101-9F23-720089CBF9A5}" type="parTrans" cxnId="{5622F40C-F6C6-45E5-84A8-318CA9C8D413}">
      <dgm:prSet/>
      <dgm:spPr/>
      <dgm:t>
        <a:bodyPr/>
        <a:lstStyle/>
        <a:p>
          <a:endParaRPr lang="en-US"/>
        </a:p>
      </dgm:t>
    </dgm:pt>
    <dgm:pt modelId="{A80234DD-BAA8-4A75-99B5-DF91862F0399}" type="sibTrans" cxnId="{5622F40C-F6C6-45E5-84A8-318CA9C8D413}">
      <dgm:prSet/>
      <dgm:spPr/>
      <dgm:t>
        <a:bodyPr/>
        <a:lstStyle/>
        <a:p>
          <a:endParaRPr lang="en-US"/>
        </a:p>
      </dgm:t>
    </dgm:pt>
    <dgm:pt modelId="{AEBDBB10-432B-4B76-9B53-506C30565F49}" type="pres">
      <dgm:prSet presAssocID="{577A8E81-A49E-4DA6-8E5D-2E62F371B31E}" presName="linear" presStyleCnt="0">
        <dgm:presLayoutVars>
          <dgm:animLvl val="lvl"/>
          <dgm:resizeHandles val="exact"/>
        </dgm:presLayoutVars>
      </dgm:prSet>
      <dgm:spPr/>
      <dgm:t>
        <a:bodyPr/>
        <a:lstStyle/>
        <a:p>
          <a:endParaRPr lang="en-US"/>
        </a:p>
      </dgm:t>
    </dgm:pt>
    <dgm:pt modelId="{C05EE175-B58E-4E5E-8620-BE5ABFCC0DDA}" type="pres">
      <dgm:prSet presAssocID="{64930A97-FCF4-4FDD-87CB-ED1CA7BECCD9}" presName="parentText" presStyleLbl="node1" presStyleIdx="0" presStyleCnt="6">
        <dgm:presLayoutVars>
          <dgm:chMax val="0"/>
          <dgm:bulletEnabled val="1"/>
        </dgm:presLayoutVars>
      </dgm:prSet>
      <dgm:spPr/>
      <dgm:t>
        <a:bodyPr/>
        <a:lstStyle/>
        <a:p>
          <a:endParaRPr lang="en-US"/>
        </a:p>
      </dgm:t>
    </dgm:pt>
    <dgm:pt modelId="{90F9934D-46A7-4562-A998-94E1DE81DC0A}" type="pres">
      <dgm:prSet presAssocID="{4BD8CB74-C498-4BAD-B718-BC80C7928D13}" presName="spacer" presStyleCnt="0"/>
      <dgm:spPr/>
    </dgm:pt>
    <dgm:pt modelId="{2BBA1826-DD40-4F6A-8E9D-91D32981CBCD}" type="pres">
      <dgm:prSet presAssocID="{29AA848C-BAF8-4C9F-955B-8C59C1CB6E39}" presName="parentText" presStyleLbl="node1" presStyleIdx="1" presStyleCnt="6">
        <dgm:presLayoutVars>
          <dgm:chMax val="0"/>
          <dgm:bulletEnabled val="1"/>
        </dgm:presLayoutVars>
      </dgm:prSet>
      <dgm:spPr/>
      <dgm:t>
        <a:bodyPr/>
        <a:lstStyle/>
        <a:p>
          <a:endParaRPr lang="en-US"/>
        </a:p>
      </dgm:t>
    </dgm:pt>
    <dgm:pt modelId="{8A30E17B-8E9F-4ED2-9A99-9FF0DBA9990E}" type="pres">
      <dgm:prSet presAssocID="{985D5D8D-C718-4D06-850E-3346B571E40D}" presName="spacer" presStyleCnt="0"/>
      <dgm:spPr/>
    </dgm:pt>
    <dgm:pt modelId="{F1EBDDB1-D914-4934-BDB0-735B7485279F}" type="pres">
      <dgm:prSet presAssocID="{72AE933C-114E-4746-A5CF-E133B1A73546}" presName="parentText" presStyleLbl="node1" presStyleIdx="2" presStyleCnt="6">
        <dgm:presLayoutVars>
          <dgm:chMax val="0"/>
          <dgm:bulletEnabled val="1"/>
        </dgm:presLayoutVars>
      </dgm:prSet>
      <dgm:spPr/>
      <dgm:t>
        <a:bodyPr/>
        <a:lstStyle/>
        <a:p>
          <a:endParaRPr lang="en-US"/>
        </a:p>
      </dgm:t>
    </dgm:pt>
    <dgm:pt modelId="{BEE41788-F278-41DF-8706-77FEBA38C05E}" type="pres">
      <dgm:prSet presAssocID="{B4B3EA86-90F9-410F-89D8-078EAFF9A105}" presName="spacer" presStyleCnt="0"/>
      <dgm:spPr/>
    </dgm:pt>
    <dgm:pt modelId="{5CAB2076-266C-4F1F-8E73-ABFE9BE8E4A9}" type="pres">
      <dgm:prSet presAssocID="{8D84FD35-E696-477F-A494-B56C7D27D3A8}" presName="parentText" presStyleLbl="node1" presStyleIdx="3" presStyleCnt="6">
        <dgm:presLayoutVars>
          <dgm:chMax val="0"/>
          <dgm:bulletEnabled val="1"/>
        </dgm:presLayoutVars>
      </dgm:prSet>
      <dgm:spPr/>
      <dgm:t>
        <a:bodyPr/>
        <a:lstStyle/>
        <a:p>
          <a:endParaRPr lang="en-US"/>
        </a:p>
      </dgm:t>
    </dgm:pt>
    <dgm:pt modelId="{40E5E319-B020-4808-A07F-158DB39F08AD}" type="pres">
      <dgm:prSet presAssocID="{D3EA6D99-BC62-457C-9CC4-A6179E1996C0}" presName="spacer" presStyleCnt="0"/>
      <dgm:spPr/>
    </dgm:pt>
    <dgm:pt modelId="{746ACAD0-43D0-4A3E-B01C-6160D51522C8}" type="pres">
      <dgm:prSet presAssocID="{73BC2F29-E2E0-4592-A4CA-0B640FB90406}" presName="parentText" presStyleLbl="node1" presStyleIdx="4" presStyleCnt="6">
        <dgm:presLayoutVars>
          <dgm:chMax val="0"/>
          <dgm:bulletEnabled val="1"/>
        </dgm:presLayoutVars>
      </dgm:prSet>
      <dgm:spPr/>
      <dgm:t>
        <a:bodyPr/>
        <a:lstStyle/>
        <a:p>
          <a:endParaRPr lang="en-US"/>
        </a:p>
      </dgm:t>
    </dgm:pt>
    <dgm:pt modelId="{DC670B76-61D4-4AE2-9184-F82350205E41}" type="pres">
      <dgm:prSet presAssocID="{1591FBC0-2679-449E-8C9D-B3C214AFD9AD}" presName="spacer" presStyleCnt="0"/>
      <dgm:spPr/>
    </dgm:pt>
    <dgm:pt modelId="{49C8B9A6-4663-4284-B46E-4A8118273D77}" type="pres">
      <dgm:prSet presAssocID="{A91D8914-7C90-4C2B-AA8F-8445B4E8CEFC}" presName="parentText" presStyleLbl="node1" presStyleIdx="5" presStyleCnt="6">
        <dgm:presLayoutVars>
          <dgm:chMax val="0"/>
          <dgm:bulletEnabled val="1"/>
        </dgm:presLayoutVars>
      </dgm:prSet>
      <dgm:spPr/>
      <dgm:t>
        <a:bodyPr/>
        <a:lstStyle/>
        <a:p>
          <a:endParaRPr lang="en-US"/>
        </a:p>
      </dgm:t>
    </dgm:pt>
  </dgm:ptLst>
  <dgm:cxnLst>
    <dgm:cxn modelId="{C59A4063-0916-4891-BD71-0FBEC3543790}" type="presOf" srcId="{8D84FD35-E696-477F-A494-B56C7D27D3A8}" destId="{5CAB2076-266C-4F1F-8E73-ABFE9BE8E4A9}" srcOrd="0" destOrd="0" presId="urn:microsoft.com/office/officeart/2005/8/layout/vList2"/>
    <dgm:cxn modelId="{C197E6EF-D1E3-492D-9A85-E14E0634DF6F}" type="presOf" srcId="{73BC2F29-E2E0-4592-A4CA-0B640FB90406}" destId="{746ACAD0-43D0-4A3E-B01C-6160D51522C8}" srcOrd="0" destOrd="0" presId="urn:microsoft.com/office/officeart/2005/8/layout/vList2"/>
    <dgm:cxn modelId="{9C86AF4C-AAAA-4DF4-9988-C31000CFEB3B}" type="presOf" srcId="{64930A97-FCF4-4FDD-87CB-ED1CA7BECCD9}" destId="{C05EE175-B58E-4E5E-8620-BE5ABFCC0DDA}" srcOrd="0" destOrd="0" presId="urn:microsoft.com/office/officeart/2005/8/layout/vList2"/>
    <dgm:cxn modelId="{5622F40C-F6C6-45E5-84A8-318CA9C8D413}" srcId="{577A8E81-A49E-4DA6-8E5D-2E62F371B31E}" destId="{A91D8914-7C90-4C2B-AA8F-8445B4E8CEFC}" srcOrd="5" destOrd="0" parTransId="{48AEB4B3-BC13-4101-9F23-720089CBF9A5}" sibTransId="{A80234DD-BAA8-4A75-99B5-DF91862F0399}"/>
    <dgm:cxn modelId="{EB6C544D-751C-4DB9-9260-B97B12CED3D6}" type="presOf" srcId="{72AE933C-114E-4746-A5CF-E133B1A73546}" destId="{F1EBDDB1-D914-4934-BDB0-735B7485279F}" srcOrd="0" destOrd="0" presId="urn:microsoft.com/office/officeart/2005/8/layout/vList2"/>
    <dgm:cxn modelId="{EDF1718F-85DD-45E8-BC7B-C56C658F1143}" type="presOf" srcId="{A91D8914-7C90-4C2B-AA8F-8445B4E8CEFC}" destId="{49C8B9A6-4663-4284-B46E-4A8118273D77}" srcOrd="0" destOrd="0" presId="urn:microsoft.com/office/officeart/2005/8/layout/vList2"/>
    <dgm:cxn modelId="{A8AAA7FD-2B79-4622-B002-B3B3F21EFFDE}" srcId="{577A8E81-A49E-4DA6-8E5D-2E62F371B31E}" destId="{73BC2F29-E2E0-4592-A4CA-0B640FB90406}" srcOrd="4" destOrd="0" parTransId="{36D69B51-FFCC-410A-ACF4-C1DC2F4324E0}" sibTransId="{1591FBC0-2679-449E-8C9D-B3C214AFD9AD}"/>
    <dgm:cxn modelId="{05F702A1-74F4-4304-AF4C-5560BEB52EF7}" srcId="{577A8E81-A49E-4DA6-8E5D-2E62F371B31E}" destId="{8D84FD35-E696-477F-A494-B56C7D27D3A8}" srcOrd="3" destOrd="0" parTransId="{25BEE155-D495-435E-A1BB-AB9EEE21335B}" sibTransId="{D3EA6D99-BC62-457C-9CC4-A6179E1996C0}"/>
    <dgm:cxn modelId="{D7B95CFE-EB2B-4BB4-973B-47194CD27072}" type="presOf" srcId="{29AA848C-BAF8-4C9F-955B-8C59C1CB6E39}" destId="{2BBA1826-DD40-4F6A-8E9D-91D32981CBCD}" srcOrd="0" destOrd="0" presId="urn:microsoft.com/office/officeart/2005/8/layout/vList2"/>
    <dgm:cxn modelId="{8644DECE-9A15-4596-BB1F-8183F23332A7}" srcId="{577A8E81-A49E-4DA6-8E5D-2E62F371B31E}" destId="{29AA848C-BAF8-4C9F-955B-8C59C1CB6E39}" srcOrd="1" destOrd="0" parTransId="{4F60125C-C9D3-401D-A29A-28A9E245FC4B}" sibTransId="{985D5D8D-C718-4D06-850E-3346B571E40D}"/>
    <dgm:cxn modelId="{E4DBF030-AE8F-4972-AD73-E5B25A9382D7}" type="presOf" srcId="{577A8E81-A49E-4DA6-8E5D-2E62F371B31E}" destId="{AEBDBB10-432B-4B76-9B53-506C30565F49}" srcOrd="0" destOrd="0" presId="urn:microsoft.com/office/officeart/2005/8/layout/vList2"/>
    <dgm:cxn modelId="{7A37C1EB-8E4A-4978-96D2-7DD2017A1B2E}" srcId="{577A8E81-A49E-4DA6-8E5D-2E62F371B31E}" destId="{64930A97-FCF4-4FDD-87CB-ED1CA7BECCD9}" srcOrd="0" destOrd="0" parTransId="{E6006029-325B-425D-98E5-5220A16C39A2}" sibTransId="{4BD8CB74-C498-4BAD-B718-BC80C7928D13}"/>
    <dgm:cxn modelId="{3910B596-15AA-43FD-8A37-953DB533D2D7}" srcId="{577A8E81-A49E-4DA6-8E5D-2E62F371B31E}" destId="{72AE933C-114E-4746-A5CF-E133B1A73546}" srcOrd="2" destOrd="0" parTransId="{2B5E17B2-6D00-49B4-986B-16EF63F66E50}" sibTransId="{B4B3EA86-90F9-410F-89D8-078EAFF9A105}"/>
    <dgm:cxn modelId="{290DE09F-EB95-43AF-86DE-E209EB675695}" type="presParOf" srcId="{AEBDBB10-432B-4B76-9B53-506C30565F49}" destId="{C05EE175-B58E-4E5E-8620-BE5ABFCC0DDA}" srcOrd="0" destOrd="0" presId="urn:microsoft.com/office/officeart/2005/8/layout/vList2"/>
    <dgm:cxn modelId="{154D92DA-9D86-4070-985F-6E096352AAEC}" type="presParOf" srcId="{AEBDBB10-432B-4B76-9B53-506C30565F49}" destId="{90F9934D-46A7-4562-A998-94E1DE81DC0A}" srcOrd="1" destOrd="0" presId="urn:microsoft.com/office/officeart/2005/8/layout/vList2"/>
    <dgm:cxn modelId="{1C3F7E6A-3169-4D06-9A21-DAD10B0DDA59}" type="presParOf" srcId="{AEBDBB10-432B-4B76-9B53-506C30565F49}" destId="{2BBA1826-DD40-4F6A-8E9D-91D32981CBCD}" srcOrd="2" destOrd="0" presId="urn:microsoft.com/office/officeart/2005/8/layout/vList2"/>
    <dgm:cxn modelId="{7FC5E976-E031-4093-ABA4-200217FC30DA}" type="presParOf" srcId="{AEBDBB10-432B-4B76-9B53-506C30565F49}" destId="{8A30E17B-8E9F-4ED2-9A99-9FF0DBA9990E}" srcOrd="3" destOrd="0" presId="urn:microsoft.com/office/officeart/2005/8/layout/vList2"/>
    <dgm:cxn modelId="{E8044BC5-979E-4264-B308-DB08B82DC83E}" type="presParOf" srcId="{AEBDBB10-432B-4B76-9B53-506C30565F49}" destId="{F1EBDDB1-D914-4934-BDB0-735B7485279F}" srcOrd="4" destOrd="0" presId="urn:microsoft.com/office/officeart/2005/8/layout/vList2"/>
    <dgm:cxn modelId="{3C1D4384-26C7-4942-839D-40B8B7BD86E3}" type="presParOf" srcId="{AEBDBB10-432B-4B76-9B53-506C30565F49}" destId="{BEE41788-F278-41DF-8706-77FEBA38C05E}" srcOrd="5" destOrd="0" presId="urn:microsoft.com/office/officeart/2005/8/layout/vList2"/>
    <dgm:cxn modelId="{E5415ADB-C258-46E2-A2BB-D19EDCF7FAD9}" type="presParOf" srcId="{AEBDBB10-432B-4B76-9B53-506C30565F49}" destId="{5CAB2076-266C-4F1F-8E73-ABFE9BE8E4A9}" srcOrd="6" destOrd="0" presId="urn:microsoft.com/office/officeart/2005/8/layout/vList2"/>
    <dgm:cxn modelId="{EF67EDCC-D49C-4C04-A857-D7B6A2A9157C}" type="presParOf" srcId="{AEBDBB10-432B-4B76-9B53-506C30565F49}" destId="{40E5E319-B020-4808-A07F-158DB39F08AD}" srcOrd="7" destOrd="0" presId="urn:microsoft.com/office/officeart/2005/8/layout/vList2"/>
    <dgm:cxn modelId="{8C23859D-82EA-484B-9704-32AA0602417C}" type="presParOf" srcId="{AEBDBB10-432B-4B76-9B53-506C30565F49}" destId="{746ACAD0-43D0-4A3E-B01C-6160D51522C8}" srcOrd="8" destOrd="0" presId="urn:microsoft.com/office/officeart/2005/8/layout/vList2"/>
    <dgm:cxn modelId="{51A93C26-2D9E-4AB7-B140-EFBC2BD841B7}" type="presParOf" srcId="{AEBDBB10-432B-4B76-9B53-506C30565F49}" destId="{DC670B76-61D4-4AE2-9184-F82350205E41}" srcOrd="9" destOrd="0" presId="urn:microsoft.com/office/officeart/2005/8/layout/vList2"/>
    <dgm:cxn modelId="{552431AC-8C7E-4919-A747-47FAEF314054}" type="presParOf" srcId="{AEBDBB10-432B-4B76-9B53-506C30565F49}" destId="{49C8B9A6-4663-4284-B46E-4A8118273D77}"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DFC915-1A14-4884-9E36-9665D8F1F273}"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en-US"/>
        </a:p>
      </dgm:t>
    </dgm:pt>
    <dgm:pt modelId="{7CDB9557-D955-403A-9DF5-F2B11E37B050}">
      <dgm:prSet/>
      <dgm:spPr/>
      <dgm:t>
        <a:bodyPr/>
        <a:lstStyle/>
        <a:p>
          <a:r>
            <a:rPr lang="en-US"/>
            <a:t>Dr. Shamshad Ali (Assistant Professor)</a:t>
          </a:r>
        </a:p>
      </dgm:t>
    </dgm:pt>
    <dgm:pt modelId="{FE26A401-2165-4857-9D09-51B93DE0DBCB}" type="parTrans" cxnId="{206840A3-6E70-4B30-BEB9-39E6E7CA33CF}">
      <dgm:prSet/>
      <dgm:spPr/>
      <dgm:t>
        <a:bodyPr/>
        <a:lstStyle/>
        <a:p>
          <a:endParaRPr lang="en-US"/>
        </a:p>
      </dgm:t>
    </dgm:pt>
    <dgm:pt modelId="{CFA2BCFB-1E01-468F-95A1-CCAA7CDAB240}" type="sibTrans" cxnId="{206840A3-6E70-4B30-BEB9-39E6E7CA33CF}">
      <dgm:prSet/>
      <dgm:spPr/>
      <dgm:t>
        <a:bodyPr/>
        <a:lstStyle/>
        <a:p>
          <a:endParaRPr lang="en-US"/>
        </a:p>
      </dgm:t>
    </dgm:pt>
    <dgm:pt modelId="{D3DB4F9D-610B-43EF-B181-3C53F252156E}">
      <dgm:prSet/>
      <dgm:spPr/>
      <dgm:t>
        <a:bodyPr/>
        <a:lstStyle/>
        <a:p>
          <a:r>
            <a:rPr lang="en-US"/>
            <a:t>Dr. Zaffar Hayat Khan (Assistant Professor)</a:t>
          </a:r>
        </a:p>
      </dgm:t>
    </dgm:pt>
    <dgm:pt modelId="{B3F6720C-AC6E-4511-9EA5-4C82B38F6F0A}" type="parTrans" cxnId="{69F548D9-EBAE-4B8C-AA66-7023E896B190}">
      <dgm:prSet/>
      <dgm:spPr/>
      <dgm:t>
        <a:bodyPr/>
        <a:lstStyle/>
        <a:p>
          <a:endParaRPr lang="en-US"/>
        </a:p>
      </dgm:t>
    </dgm:pt>
    <dgm:pt modelId="{A7597188-2E8D-41B6-9A34-B7D9DD4AEF7C}" type="sibTrans" cxnId="{69F548D9-EBAE-4B8C-AA66-7023E896B190}">
      <dgm:prSet/>
      <dgm:spPr/>
      <dgm:t>
        <a:bodyPr/>
        <a:lstStyle/>
        <a:p>
          <a:endParaRPr lang="en-US"/>
        </a:p>
      </dgm:t>
    </dgm:pt>
    <dgm:pt modelId="{F6BDFCD6-0D63-49B8-BC10-F83B7EF3FBDA}">
      <dgm:prSet/>
      <dgm:spPr/>
      <dgm:t>
        <a:bodyPr/>
        <a:lstStyle/>
        <a:p>
          <a:r>
            <a:rPr lang="en-US"/>
            <a:t>Dr. Imran Sarwar (Assistant Professor)</a:t>
          </a:r>
        </a:p>
      </dgm:t>
    </dgm:pt>
    <dgm:pt modelId="{281BB34B-B704-442D-A1C1-26512BB4958B}" type="parTrans" cxnId="{8360D1C5-F432-466F-8B89-23E09C9E6D91}">
      <dgm:prSet/>
      <dgm:spPr/>
      <dgm:t>
        <a:bodyPr/>
        <a:lstStyle/>
        <a:p>
          <a:endParaRPr lang="en-US"/>
        </a:p>
      </dgm:t>
    </dgm:pt>
    <dgm:pt modelId="{06DDF899-CDEB-4248-BD78-57E213F78C21}" type="sibTrans" cxnId="{8360D1C5-F432-466F-8B89-23E09C9E6D91}">
      <dgm:prSet/>
      <dgm:spPr/>
      <dgm:t>
        <a:bodyPr/>
        <a:lstStyle/>
        <a:p>
          <a:endParaRPr lang="en-US"/>
        </a:p>
      </dgm:t>
    </dgm:pt>
    <dgm:pt modelId="{911C6744-FBF8-4F26-B278-8F97AAD87E9B}">
      <dgm:prSet/>
      <dgm:spPr/>
      <dgm:t>
        <a:bodyPr/>
        <a:lstStyle/>
        <a:p>
          <a:r>
            <a:rPr lang="en-US"/>
            <a:t>Engr. Muhammad Abid Mengal (Assistant Professor)</a:t>
          </a:r>
        </a:p>
      </dgm:t>
    </dgm:pt>
    <dgm:pt modelId="{764DD4ED-B9BB-4314-98FC-726FDD86B4A7}" type="parTrans" cxnId="{D6913129-3B00-473C-961C-A6A7C6656937}">
      <dgm:prSet/>
      <dgm:spPr/>
      <dgm:t>
        <a:bodyPr/>
        <a:lstStyle/>
        <a:p>
          <a:endParaRPr lang="en-US"/>
        </a:p>
      </dgm:t>
    </dgm:pt>
    <dgm:pt modelId="{9FA3766D-02AA-42BB-AD3A-8AD991340A0C}" type="sibTrans" cxnId="{D6913129-3B00-473C-961C-A6A7C6656937}">
      <dgm:prSet/>
      <dgm:spPr/>
      <dgm:t>
        <a:bodyPr/>
        <a:lstStyle/>
        <a:p>
          <a:endParaRPr lang="en-US"/>
        </a:p>
      </dgm:t>
    </dgm:pt>
    <dgm:pt modelId="{DB57E8B6-2A8E-4EE1-BF14-C4DB22E2457E}">
      <dgm:prSet/>
      <dgm:spPr/>
      <dgm:t>
        <a:bodyPr/>
        <a:lstStyle/>
        <a:p>
          <a:r>
            <a:rPr lang="en-US"/>
            <a:t>Engr. Saifullah Memon (Lecturer)</a:t>
          </a:r>
        </a:p>
      </dgm:t>
    </dgm:pt>
    <dgm:pt modelId="{B1DF7C10-95AF-481E-A231-FA7E8CA35055}" type="parTrans" cxnId="{098E2F39-06D3-4BD2-9126-75B9A406F051}">
      <dgm:prSet/>
      <dgm:spPr/>
      <dgm:t>
        <a:bodyPr/>
        <a:lstStyle/>
        <a:p>
          <a:endParaRPr lang="en-US"/>
        </a:p>
      </dgm:t>
    </dgm:pt>
    <dgm:pt modelId="{231B8138-FA50-4458-AAB3-B64B7AEF501B}" type="sibTrans" cxnId="{098E2F39-06D3-4BD2-9126-75B9A406F051}">
      <dgm:prSet/>
      <dgm:spPr/>
      <dgm:t>
        <a:bodyPr/>
        <a:lstStyle/>
        <a:p>
          <a:endParaRPr lang="en-US"/>
        </a:p>
      </dgm:t>
    </dgm:pt>
    <dgm:pt modelId="{94402218-C649-4631-896A-BB6665AF8FEE}" type="pres">
      <dgm:prSet presAssocID="{CEDFC915-1A14-4884-9E36-9665D8F1F273}" presName="linear" presStyleCnt="0">
        <dgm:presLayoutVars>
          <dgm:animLvl val="lvl"/>
          <dgm:resizeHandles val="exact"/>
        </dgm:presLayoutVars>
      </dgm:prSet>
      <dgm:spPr/>
      <dgm:t>
        <a:bodyPr/>
        <a:lstStyle/>
        <a:p>
          <a:endParaRPr lang="en-US"/>
        </a:p>
      </dgm:t>
    </dgm:pt>
    <dgm:pt modelId="{26C9FF6B-7B28-4A22-B33D-654B34380B18}" type="pres">
      <dgm:prSet presAssocID="{7CDB9557-D955-403A-9DF5-F2B11E37B050}" presName="parentText" presStyleLbl="node1" presStyleIdx="0" presStyleCnt="5">
        <dgm:presLayoutVars>
          <dgm:chMax val="0"/>
          <dgm:bulletEnabled val="1"/>
        </dgm:presLayoutVars>
      </dgm:prSet>
      <dgm:spPr/>
      <dgm:t>
        <a:bodyPr/>
        <a:lstStyle/>
        <a:p>
          <a:endParaRPr lang="en-US"/>
        </a:p>
      </dgm:t>
    </dgm:pt>
    <dgm:pt modelId="{CC188494-AAA8-4B65-A1EF-889016D1AC7B}" type="pres">
      <dgm:prSet presAssocID="{CFA2BCFB-1E01-468F-95A1-CCAA7CDAB240}" presName="spacer" presStyleCnt="0"/>
      <dgm:spPr/>
    </dgm:pt>
    <dgm:pt modelId="{D5066E1E-D2E8-4E35-8683-32B95F401478}" type="pres">
      <dgm:prSet presAssocID="{D3DB4F9D-610B-43EF-B181-3C53F252156E}" presName="parentText" presStyleLbl="node1" presStyleIdx="1" presStyleCnt="5">
        <dgm:presLayoutVars>
          <dgm:chMax val="0"/>
          <dgm:bulletEnabled val="1"/>
        </dgm:presLayoutVars>
      </dgm:prSet>
      <dgm:spPr/>
      <dgm:t>
        <a:bodyPr/>
        <a:lstStyle/>
        <a:p>
          <a:endParaRPr lang="en-US"/>
        </a:p>
      </dgm:t>
    </dgm:pt>
    <dgm:pt modelId="{08DBD918-2D19-4F37-BE30-13CEDB8E3E23}" type="pres">
      <dgm:prSet presAssocID="{A7597188-2E8D-41B6-9A34-B7D9DD4AEF7C}" presName="spacer" presStyleCnt="0"/>
      <dgm:spPr/>
    </dgm:pt>
    <dgm:pt modelId="{617A9502-CD40-440E-87FB-F6C48FA7C7EE}" type="pres">
      <dgm:prSet presAssocID="{F6BDFCD6-0D63-49B8-BC10-F83B7EF3FBDA}" presName="parentText" presStyleLbl="node1" presStyleIdx="2" presStyleCnt="5">
        <dgm:presLayoutVars>
          <dgm:chMax val="0"/>
          <dgm:bulletEnabled val="1"/>
        </dgm:presLayoutVars>
      </dgm:prSet>
      <dgm:spPr/>
      <dgm:t>
        <a:bodyPr/>
        <a:lstStyle/>
        <a:p>
          <a:endParaRPr lang="en-US"/>
        </a:p>
      </dgm:t>
    </dgm:pt>
    <dgm:pt modelId="{0B38874E-8495-4C52-BEFF-D8DDD2CDB338}" type="pres">
      <dgm:prSet presAssocID="{06DDF899-CDEB-4248-BD78-57E213F78C21}" presName="spacer" presStyleCnt="0"/>
      <dgm:spPr/>
    </dgm:pt>
    <dgm:pt modelId="{62C7CE33-54D9-42D1-92F7-F7A763E6CE06}" type="pres">
      <dgm:prSet presAssocID="{911C6744-FBF8-4F26-B278-8F97AAD87E9B}" presName="parentText" presStyleLbl="node1" presStyleIdx="3" presStyleCnt="5">
        <dgm:presLayoutVars>
          <dgm:chMax val="0"/>
          <dgm:bulletEnabled val="1"/>
        </dgm:presLayoutVars>
      </dgm:prSet>
      <dgm:spPr/>
      <dgm:t>
        <a:bodyPr/>
        <a:lstStyle/>
        <a:p>
          <a:endParaRPr lang="en-US"/>
        </a:p>
      </dgm:t>
    </dgm:pt>
    <dgm:pt modelId="{0C941F95-E014-4762-AED7-CAD844D8F2ED}" type="pres">
      <dgm:prSet presAssocID="{9FA3766D-02AA-42BB-AD3A-8AD991340A0C}" presName="spacer" presStyleCnt="0"/>
      <dgm:spPr/>
    </dgm:pt>
    <dgm:pt modelId="{645E0CCA-4783-420A-A18F-750CF81203ED}" type="pres">
      <dgm:prSet presAssocID="{DB57E8B6-2A8E-4EE1-BF14-C4DB22E2457E}" presName="parentText" presStyleLbl="node1" presStyleIdx="4" presStyleCnt="5">
        <dgm:presLayoutVars>
          <dgm:chMax val="0"/>
          <dgm:bulletEnabled val="1"/>
        </dgm:presLayoutVars>
      </dgm:prSet>
      <dgm:spPr/>
      <dgm:t>
        <a:bodyPr/>
        <a:lstStyle/>
        <a:p>
          <a:endParaRPr lang="en-US"/>
        </a:p>
      </dgm:t>
    </dgm:pt>
  </dgm:ptLst>
  <dgm:cxnLst>
    <dgm:cxn modelId="{405F8969-51A4-443C-ADD4-945E7996AD51}" type="presOf" srcId="{7CDB9557-D955-403A-9DF5-F2B11E37B050}" destId="{26C9FF6B-7B28-4A22-B33D-654B34380B18}" srcOrd="0" destOrd="0" presId="urn:microsoft.com/office/officeart/2005/8/layout/vList2"/>
    <dgm:cxn modelId="{90E5DBF5-9C10-4E6B-8EAB-F076AA76B25B}" type="presOf" srcId="{911C6744-FBF8-4F26-B278-8F97AAD87E9B}" destId="{62C7CE33-54D9-42D1-92F7-F7A763E6CE06}" srcOrd="0" destOrd="0" presId="urn:microsoft.com/office/officeart/2005/8/layout/vList2"/>
    <dgm:cxn modelId="{B737D14C-E47D-4F89-928C-0D3F8D84FF8B}" type="presOf" srcId="{D3DB4F9D-610B-43EF-B181-3C53F252156E}" destId="{D5066E1E-D2E8-4E35-8683-32B95F401478}" srcOrd="0" destOrd="0" presId="urn:microsoft.com/office/officeart/2005/8/layout/vList2"/>
    <dgm:cxn modelId="{2085994F-EF6E-4B3B-A861-D3908943240A}" type="presOf" srcId="{DB57E8B6-2A8E-4EE1-BF14-C4DB22E2457E}" destId="{645E0CCA-4783-420A-A18F-750CF81203ED}" srcOrd="0" destOrd="0" presId="urn:microsoft.com/office/officeart/2005/8/layout/vList2"/>
    <dgm:cxn modelId="{63E5FF5B-09B3-43DC-827B-604B09162DAA}" type="presOf" srcId="{CEDFC915-1A14-4884-9E36-9665D8F1F273}" destId="{94402218-C649-4631-896A-BB6665AF8FEE}" srcOrd="0" destOrd="0" presId="urn:microsoft.com/office/officeart/2005/8/layout/vList2"/>
    <dgm:cxn modelId="{D6913129-3B00-473C-961C-A6A7C6656937}" srcId="{CEDFC915-1A14-4884-9E36-9665D8F1F273}" destId="{911C6744-FBF8-4F26-B278-8F97AAD87E9B}" srcOrd="3" destOrd="0" parTransId="{764DD4ED-B9BB-4314-98FC-726FDD86B4A7}" sibTransId="{9FA3766D-02AA-42BB-AD3A-8AD991340A0C}"/>
    <dgm:cxn modelId="{8360D1C5-F432-466F-8B89-23E09C9E6D91}" srcId="{CEDFC915-1A14-4884-9E36-9665D8F1F273}" destId="{F6BDFCD6-0D63-49B8-BC10-F83B7EF3FBDA}" srcOrd="2" destOrd="0" parTransId="{281BB34B-B704-442D-A1C1-26512BB4958B}" sibTransId="{06DDF899-CDEB-4248-BD78-57E213F78C21}"/>
    <dgm:cxn modelId="{206840A3-6E70-4B30-BEB9-39E6E7CA33CF}" srcId="{CEDFC915-1A14-4884-9E36-9665D8F1F273}" destId="{7CDB9557-D955-403A-9DF5-F2B11E37B050}" srcOrd="0" destOrd="0" parTransId="{FE26A401-2165-4857-9D09-51B93DE0DBCB}" sibTransId="{CFA2BCFB-1E01-468F-95A1-CCAA7CDAB240}"/>
    <dgm:cxn modelId="{098E2F39-06D3-4BD2-9126-75B9A406F051}" srcId="{CEDFC915-1A14-4884-9E36-9665D8F1F273}" destId="{DB57E8B6-2A8E-4EE1-BF14-C4DB22E2457E}" srcOrd="4" destOrd="0" parTransId="{B1DF7C10-95AF-481E-A231-FA7E8CA35055}" sibTransId="{231B8138-FA50-4458-AAB3-B64B7AEF501B}"/>
    <dgm:cxn modelId="{553DE46A-632E-4C29-955C-58FB88E51B7A}" type="presOf" srcId="{F6BDFCD6-0D63-49B8-BC10-F83B7EF3FBDA}" destId="{617A9502-CD40-440E-87FB-F6C48FA7C7EE}" srcOrd="0" destOrd="0" presId="urn:microsoft.com/office/officeart/2005/8/layout/vList2"/>
    <dgm:cxn modelId="{69F548D9-EBAE-4B8C-AA66-7023E896B190}" srcId="{CEDFC915-1A14-4884-9E36-9665D8F1F273}" destId="{D3DB4F9D-610B-43EF-B181-3C53F252156E}" srcOrd="1" destOrd="0" parTransId="{B3F6720C-AC6E-4511-9EA5-4C82B38F6F0A}" sibTransId="{A7597188-2E8D-41B6-9A34-B7D9DD4AEF7C}"/>
    <dgm:cxn modelId="{DD5DF8E1-48C5-47C2-A5ED-66DFD7060FE0}" type="presParOf" srcId="{94402218-C649-4631-896A-BB6665AF8FEE}" destId="{26C9FF6B-7B28-4A22-B33D-654B34380B18}" srcOrd="0" destOrd="0" presId="urn:microsoft.com/office/officeart/2005/8/layout/vList2"/>
    <dgm:cxn modelId="{20C70B32-2D62-441C-8720-5A667EDD1868}" type="presParOf" srcId="{94402218-C649-4631-896A-BB6665AF8FEE}" destId="{CC188494-AAA8-4B65-A1EF-889016D1AC7B}" srcOrd="1" destOrd="0" presId="urn:microsoft.com/office/officeart/2005/8/layout/vList2"/>
    <dgm:cxn modelId="{329BD8F8-69A8-46C1-B097-3B38A74BD68A}" type="presParOf" srcId="{94402218-C649-4631-896A-BB6665AF8FEE}" destId="{D5066E1E-D2E8-4E35-8683-32B95F401478}" srcOrd="2" destOrd="0" presId="urn:microsoft.com/office/officeart/2005/8/layout/vList2"/>
    <dgm:cxn modelId="{3F9BB9AC-203F-4669-AEB2-C06754659F6E}" type="presParOf" srcId="{94402218-C649-4631-896A-BB6665AF8FEE}" destId="{08DBD918-2D19-4F37-BE30-13CEDB8E3E23}" srcOrd="3" destOrd="0" presId="urn:microsoft.com/office/officeart/2005/8/layout/vList2"/>
    <dgm:cxn modelId="{3AC1F1D4-7099-462E-88F9-F4ECF3BDA114}" type="presParOf" srcId="{94402218-C649-4631-896A-BB6665AF8FEE}" destId="{617A9502-CD40-440E-87FB-F6C48FA7C7EE}" srcOrd="4" destOrd="0" presId="urn:microsoft.com/office/officeart/2005/8/layout/vList2"/>
    <dgm:cxn modelId="{61A36F24-37B7-46E2-B683-5CE4C4F2E2BD}" type="presParOf" srcId="{94402218-C649-4631-896A-BB6665AF8FEE}" destId="{0B38874E-8495-4C52-BEFF-D8DDD2CDB338}" srcOrd="5" destOrd="0" presId="urn:microsoft.com/office/officeart/2005/8/layout/vList2"/>
    <dgm:cxn modelId="{81A9D5B2-9AAD-4064-B4C4-B96B02BAC365}" type="presParOf" srcId="{94402218-C649-4631-896A-BB6665AF8FEE}" destId="{62C7CE33-54D9-42D1-92F7-F7A763E6CE06}" srcOrd="6" destOrd="0" presId="urn:microsoft.com/office/officeart/2005/8/layout/vList2"/>
    <dgm:cxn modelId="{BF0719A4-99AA-4EBB-AA0F-01EB2B3BE245}" type="presParOf" srcId="{94402218-C649-4631-896A-BB6665AF8FEE}" destId="{0C941F95-E014-4762-AED7-CAD844D8F2ED}" srcOrd="7" destOrd="0" presId="urn:microsoft.com/office/officeart/2005/8/layout/vList2"/>
    <dgm:cxn modelId="{55418A33-5EF8-4156-976D-18149726F4D9}" type="presParOf" srcId="{94402218-C649-4631-896A-BB6665AF8FEE}" destId="{645E0CCA-4783-420A-A18F-750CF81203E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FDAADE-41E5-4538-8A10-4D574EFA07D9}"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3CDF3692-A260-4460-B531-83A1E3EDA6B2}">
      <dgm:prSet/>
      <dgm:spPr/>
      <dgm:t>
        <a:bodyPr/>
        <a:lstStyle/>
        <a:p>
          <a:pPr>
            <a:lnSpc>
              <a:spcPct val="100000"/>
            </a:lnSpc>
            <a:defRPr b="1"/>
          </a:pPr>
          <a:r>
            <a:rPr lang="en-US" b="1" dirty="0"/>
            <a:t>Vision</a:t>
          </a:r>
          <a:endParaRPr lang="en-US" dirty="0"/>
        </a:p>
      </dgm:t>
    </dgm:pt>
    <dgm:pt modelId="{D2881AE0-FDD3-46BE-8417-D6811487B301}" type="parTrans" cxnId="{82DC69B3-21DC-4959-9AE4-3B25DE6AB672}">
      <dgm:prSet/>
      <dgm:spPr/>
      <dgm:t>
        <a:bodyPr/>
        <a:lstStyle/>
        <a:p>
          <a:endParaRPr lang="en-US"/>
        </a:p>
      </dgm:t>
    </dgm:pt>
    <dgm:pt modelId="{AA9218A4-FA22-4461-9BD3-65DB77B4A742}" type="sibTrans" cxnId="{82DC69B3-21DC-4959-9AE4-3B25DE6AB672}">
      <dgm:prSet/>
      <dgm:spPr/>
      <dgm:t>
        <a:bodyPr/>
        <a:lstStyle/>
        <a:p>
          <a:endParaRPr lang="en-US"/>
        </a:p>
      </dgm:t>
    </dgm:pt>
    <dgm:pt modelId="{9A09EBB0-126A-471A-8F3B-6CD9CD3DA701}">
      <dgm:prSet custT="1"/>
      <dgm:spPr/>
      <dgm:t>
        <a:bodyPr/>
        <a:lstStyle/>
        <a:p>
          <a:pPr>
            <a:lnSpc>
              <a:spcPct val="100000"/>
            </a:lnSpc>
          </a:pPr>
          <a:r>
            <a:rPr lang="en-US" sz="2400" dirty="0"/>
            <a:t>To become a world class higher education Institute leading to socio economic development of the region and beyond </a:t>
          </a:r>
        </a:p>
      </dgm:t>
    </dgm:pt>
    <dgm:pt modelId="{D3DB353C-8ACA-4D44-96B7-51A2BD7D3CAB}" type="parTrans" cxnId="{3108A451-2B63-4A97-91C6-A0C06DC923DB}">
      <dgm:prSet/>
      <dgm:spPr/>
      <dgm:t>
        <a:bodyPr/>
        <a:lstStyle/>
        <a:p>
          <a:endParaRPr lang="en-US"/>
        </a:p>
      </dgm:t>
    </dgm:pt>
    <dgm:pt modelId="{79854ABD-0CB4-4225-9C2A-35D603541AD4}" type="sibTrans" cxnId="{3108A451-2B63-4A97-91C6-A0C06DC923DB}">
      <dgm:prSet/>
      <dgm:spPr/>
      <dgm:t>
        <a:bodyPr/>
        <a:lstStyle/>
        <a:p>
          <a:endParaRPr lang="en-US"/>
        </a:p>
      </dgm:t>
    </dgm:pt>
    <dgm:pt modelId="{0876F8B4-7243-4719-B500-F799ED7E6F87}">
      <dgm:prSet custT="1"/>
      <dgm:spPr/>
      <dgm:t>
        <a:bodyPr/>
        <a:lstStyle/>
        <a:p>
          <a:pPr>
            <a:lnSpc>
              <a:spcPct val="100000"/>
            </a:lnSpc>
          </a:pPr>
          <a:r>
            <a:rPr lang="en-US" sz="1800" dirty="0"/>
            <a:t>(Ref: Approved in 23rd meeting of Syndicate)</a:t>
          </a:r>
        </a:p>
      </dgm:t>
    </dgm:pt>
    <dgm:pt modelId="{ECE160A1-AA19-4C87-B32A-BF4CA6345CBC}" type="parTrans" cxnId="{A256CB2E-D105-4811-9FB5-8664DA703E9C}">
      <dgm:prSet/>
      <dgm:spPr/>
      <dgm:t>
        <a:bodyPr/>
        <a:lstStyle/>
        <a:p>
          <a:endParaRPr lang="en-US"/>
        </a:p>
      </dgm:t>
    </dgm:pt>
    <dgm:pt modelId="{C8362AE4-FD8D-4433-8229-B8E2A23D3BB0}" type="sibTrans" cxnId="{A256CB2E-D105-4811-9FB5-8664DA703E9C}">
      <dgm:prSet/>
      <dgm:spPr/>
      <dgm:t>
        <a:bodyPr/>
        <a:lstStyle/>
        <a:p>
          <a:endParaRPr lang="en-US"/>
        </a:p>
      </dgm:t>
    </dgm:pt>
    <dgm:pt modelId="{FDED9B66-2DDA-4B48-A7B3-1CBE40EE070D}">
      <dgm:prSet/>
      <dgm:spPr/>
      <dgm:t>
        <a:bodyPr/>
        <a:lstStyle/>
        <a:p>
          <a:pPr>
            <a:lnSpc>
              <a:spcPct val="100000"/>
            </a:lnSpc>
            <a:defRPr b="1"/>
          </a:pPr>
          <a:r>
            <a:rPr lang="en-US" b="1" dirty="0"/>
            <a:t>Mission Statement</a:t>
          </a:r>
          <a:endParaRPr lang="en-US" dirty="0"/>
        </a:p>
      </dgm:t>
    </dgm:pt>
    <dgm:pt modelId="{88731805-54E8-4B67-86B0-5A16CDA16F01}" type="parTrans" cxnId="{DE7E7C86-97AE-4FE4-94E0-0AA6748386A6}">
      <dgm:prSet/>
      <dgm:spPr/>
      <dgm:t>
        <a:bodyPr/>
        <a:lstStyle/>
        <a:p>
          <a:endParaRPr lang="en-US"/>
        </a:p>
      </dgm:t>
    </dgm:pt>
    <dgm:pt modelId="{50014DCB-071E-4D46-AA14-B2586C1454BD}" type="sibTrans" cxnId="{DE7E7C86-97AE-4FE4-94E0-0AA6748386A6}">
      <dgm:prSet/>
      <dgm:spPr/>
      <dgm:t>
        <a:bodyPr/>
        <a:lstStyle/>
        <a:p>
          <a:endParaRPr lang="en-US"/>
        </a:p>
      </dgm:t>
    </dgm:pt>
    <dgm:pt modelId="{D0601FCF-9A73-48A8-BF72-FDD4ED7D6F4E}">
      <dgm:prSet custT="1"/>
      <dgm:spPr/>
      <dgm:t>
        <a:bodyPr/>
        <a:lstStyle/>
        <a:p>
          <a:pPr>
            <a:lnSpc>
              <a:spcPct val="100000"/>
            </a:lnSpc>
          </a:pPr>
          <a:r>
            <a:rPr lang="en-US" sz="2400" dirty="0"/>
            <a:t>To impart quality education and research with professional excellence on strong ethical foundation to serve the region and beyond </a:t>
          </a:r>
        </a:p>
      </dgm:t>
    </dgm:pt>
    <dgm:pt modelId="{897581E7-3DFE-4417-B0DE-F7BB0882494A}" type="parTrans" cxnId="{02889264-1B66-42D7-AA81-4863DAA87FE6}">
      <dgm:prSet/>
      <dgm:spPr/>
      <dgm:t>
        <a:bodyPr/>
        <a:lstStyle/>
        <a:p>
          <a:endParaRPr lang="en-US"/>
        </a:p>
      </dgm:t>
    </dgm:pt>
    <dgm:pt modelId="{7D8A352D-A8BF-41E2-B54C-CFFD5892DDDD}" type="sibTrans" cxnId="{02889264-1B66-42D7-AA81-4863DAA87FE6}">
      <dgm:prSet/>
      <dgm:spPr/>
      <dgm:t>
        <a:bodyPr/>
        <a:lstStyle/>
        <a:p>
          <a:endParaRPr lang="en-US"/>
        </a:p>
      </dgm:t>
    </dgm:pt>
    <dgm:pt modelId="{0367DD4C-2099-4652-8EDB-BE09C5D87398}">
      <dgm:prSet custT="1"/>
      <dgm:spPr/>
      <dgm:t>
        <a:bodyPr/>
        <a:lstStyle/>
        <a:p>
          <a:pPr>
            <a:lnSpc>
              <a:spcPct val="100000"/>
            </a:lnSpc>
          </a:pPr>
          <a:r>
            <a:rPr lang="en-US" sz="1800" b="0" i="0" baseline="0" dirty="0"/>
            <a:t>(Ref: Approved in 23</a:t>
          </a:r>
          <a:r>
            <a:rPr lang="en-US" sz="1800" b="0" i="0" baseline="30000" dirty="0"/>
            <a:t>rd</a:t>
          </a:r>
          <a:r>
            <a:rPr lang="en-US" sz="1800" b="0" i="0" baseline="0" dirty="0"/>
            <a:t> meeting of Syndicate)</a:t>
          </a:r>
          <a:endParaRPr lang="en-US" sz="1800" dirty="0"/>
        </a:p>
      </dgm:t>
    </dgm:pt>
    <dgm:pt modelId="{06A130C5-257A-45FC-8FC8-4741E1242C96}" type="parTrans" cxnId="{91B17ACD-F121-4EFD-97EA-EA15A0938BED}">
      <dgm:prSet/>
      <dgm:spPr/>
      <dgm:t>
        <a:bodyPr/>
        <a:lstStyle/>
        <a:p>
          <a:endParaRPr lang="en-US"/>
        </a:p>
      </dgm:t>
    </dgm:pt>
    <dgm:pt modelId="{A2884924-5E44-498D-8C8B-1B595E7B0CC5}" type="sibTrans" cxnId="{91B17ACD-F121-4EFD-97EA-EA15A0938BED}">
      <dgm:prSet/>
      <dgm:spPr/>
      <dgm:t>
        <a:bodyPr/>
        <a:lstStyle/>
        <a:p>
          <a:endParaRPr lang="en-US"/>
        </a:p>
      </dgm:t>
    </dgm:pt>
    <dgm:pt modelId="{4577F19C-2AF9-4FE3-A1DA-563883E7A5B2}" type="pres">
      <dgm:prSet presAssocID="{7FFDAADE-41E5-4538-8A10-4D574EFA07D9}" presName="root" presStyleCnt="0">
        <dgm:presLayoutVars>
          <dgm:dir/>
          <dgm:resizeHandles val="exact"/>
        </dgm:presLayoutVars>
      </dgm:prSet>
      <dgm:spPr/>
      <dgm:t>
        <a:bodyPr/>
        <a:lstStyle/>
        <a:p>
          <a:endParaRPr lang="en-US"/>
        </a:p>
      </dgm:t>
    </dgm:pt>
    <dgm:pt modelId="{1DAD2B4E-473E-4AD0-AA9F-6C5F57D87BA3}" type="pres">
      <dgm:prSet presAssocID="{3CDF3692-A260-4460-B531-83A1E3EDA6B2}" presName="compNode" presStyleCnt="0"/>
      <dgm:spPr/>
    </dgm:pt>
    <dgm:pt modelId="{E1BFB81C-CFA1-4428-8E7C-BEFFEF280EAD}" type="pres">
      <dgm:prSet presAssocID="{3CDF3692-A260-4460-B531-83A1E3EDA6B2}" presName="iconRect" presStyleLbl="node1" presStyleIdx="0" presStyleCnt="2" custLinFactNeighborX="-1008" custLinFactNeighborY="-4030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extLst>
        <a:ext uri="{E40237B7-FDA0-4F09-8148-C483321AD2D9}">
          <dgm14:cNvPr xmlns:dgm14="http://schemas.microsoft.com/office/drawing/2010/diagram" id="0" name="" descr="Diploma Roll"/>
        </a:ext>
      </dgm:extLst>
    </dgm:pt>
    <dgm:pt modelId="{FE33BD35-1174-4A9B-B0A8-7E0ADF404BBF}" type="pres">
      <dgm:prSet presAssocID="{3CDF3692-A260-4460-B531-83A1E3EDA6B2}" presName="iconSpace" presStyleCnt="0"/>
      <dgm:spPr/>
    </dgm:pt>
    <dgm:pt modelId="{54F98D48-0D11-4A28-9054-744B1F1B8521}" type="pres">
      <dgm:prSet presAssocID="{3CDF3692-A260-4460-B531-83A1E3EDA6B2}" presName="parTx" presStyleLbl="revTx" presStyleIdx="0" presStyleCnt="4" custLinFactNeighborX="2590" custLinFactNeighborY="-94785">
        <dgm:presLayoutVars>
          <dgm:chMax val="0"/>
          <dgm:chPref val="0"/>
        </dgm:presLayoutVars>
      </dgm:prSet>
      <dgm:spPr/>
      <dgm:t>
        <a:bodyPr/>
        <a:lstStyle/>
        <a:p>
          <a:endParaRPr lang="en-US"/>
        </a:p>
      </dgm:t>
    </dgm:pt>
    <dgm:pt modelId="{A587D1E1-B892-42F5-972D-E5C828F829B9}" type="pres">
      <dgm:prSet presAssocID="{3CDF3692-A260-4460-B531-83A1E3EDA6B2}" presName="txSpace" presStyleCnt="0"/>
      <dgm:spPr/>
    </dgm:pt>
    <dgm:pt modelId="{06C337AF-FA33-4C6C-9094-A40C72E4377D}" type="pres">
      <dgm:prSet presAssocID="{3CDF3692-A260-4460-B531-83A1E3EDA6B2}" presName="desTx" presStyleLbl="revTx" presStyleIdx="1" presStyleCnt="4" custLinFactNeighborX="-2223" custLinFactNeighborY="-38179">
        <dgm:presLayoutVars/>
      </dgm:prSet>
      <dgm:spPr/>
      <dgm:t>
        <a:bodyPr/>
        <a:lstStyle/>
        <a:p>
          <a:endParaRPr lang="en-US"/>
        </a:p>
      </dgm:t>
    </dgm:pt>
    <dgm:pt modelId="{9DA3E829-4139-43FE-93AE-BB183CBADE36}" type="pres">
      <dgm:prSet presAssocID="{AA9218A4-FA22-4461-9BD3-65DB77B4A742}" presName="sibTrans" presStyleCnt="0"/>
      <dgm:spPr/>
    </dgm:pt>
    <dgm:pt modelId="{71F0DC3A-08FA-4176-AF7E-A10F5EEF25A1}" type="pres">
      <dgm:prSet presAssocID="{FDED9B66-2DDA-4B48-A7B3-1CBE40EE070D}" presName="compNode" presStyleCnt="0"/>
      <dgm:spPr/>
    </dgm:pt>
    <dgm:pt modelId="{A4EFA11E-F23B-4555-B00A-18418EBCD4D1}" type="pres">
      <dgm:prSet presAssocID="{FDED9B66-2DDA-4B48-A7B3-1CBE40EE070D}" presName="iconRect" presStyleLbl="node1" presStyleIdx="1" presStyleCnt="2" custScaleX="80794" custScaleY="72127" custLinFactNeighborX="74034" custLinFactNeighborY="-1690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extLst>
        <a:ext uri="{E40237B7-FDA0-4F09-8148-C483321AD2D9}">
          <dgm14:cNvPr xmlns:dgm14="http://schemas.microsoft.com/office/drawing/2010/diagram" id="0" name="" descr="Ribbon"/>
        </a:ext>
      </dgm:extLst>
    </dgm:pt>
    <dgm:pt modelId="{F9B8D6F0-4A29-4325-90B1-1949E7D8BD4D}" type="pres">
      <dgm:prSet presAssocID="{FDED9B66-2DDA-4B48-A7B3-1CBE40EE070D}" presName="iconSpace" presStyleCnt="0"/>
      <dgm:spPr/>
    </dgm:pt>
    <dgm:pt modelId="{34B51A9D-916A-449B-9194-7B0CB00F5246}" type="pres">
      <dgm:prSet presAssocID="{FDED9B66-2DDA-4B48-A7B3-1CBE40EE070D}" presName="parTx" presStyleLbl="revTx" presStyleIdx="2" presStyleCnt="4" custLinFactNeighborY="-89368">
        <dgm:presLayoutVars>
          <dgm:chMax val="0"/>
          <dgm:chPref val="0"/>
        </dgm:presLayoutVars>
      </dgm:prSet>
      <dgm:spPr/>
      <dgm:t>
        <a:bodyPr/>
        <a:lstStyle/>
        <a:p>
          <a:endParaRPr lang="en-US"/>
        </a:p>
      </dgm:t>
    </dgm:pt>
    <dgm:pt modelId="{80887EAA-071B-4A65-BD9D-F2DBD11C4CE1}" type="pres">
      <dgm:prSet presAssocID="{FDED9B66-2DDA-4B48-A7B3-1CBE40EE070D}" presName="txSpace" presStyleCnt="0"/>
      <dgm:spPr/>
    </dgm:pt>
    <dgm:pt modelId="{157A7D82-18E8-4E1C-9955-ED9264EBBD9A}" type="pres">
      <dgm:prSet presAssocID="{FDED9B66-2DDA-4B48-A7B3-1CBE40EE070D}" presName="desTx" presStyleLbl="revTx" presStyleIdx="3" presStyleCnt="4" custLinFactNeighborX="353" custLinFactNeighborY="-25621">
        <dgm:presLayoutVars/>
      </dgm:prSet>
      <dgm:spPr/>
      <dgm:t>
        <a:bodyPr/>
        <a:lstStyle/>
        <a:p>
          <a:endParaRPr lang="en-US"/>
        </a:p>
      </dgm:t>
    </dgm:pt>
  </dgm:ptLst>
  <dgm:cxnLst>
    <dgm:cxn modelId="{75E515EA-674B-4186-84C6-BB24D92C19D6}" type="presOf" srcId="{0876F8B4-7243-4719-B500-F799ED7E6F87}" destId="{06C337AF-FA33-4C6C-9094-A40C72E4377D}" srcOrd="0" destOrd="1" presId="urn:microsoft.com/office/officeart/2018/2/layout/IconLabelDescriptionList"/>
    <dgm:cxn modelId="{B8BD19A5-7CDF-4941-B3CB-22226E53A426}" type="presOf" srcId="{FDED9B66-2DDA-4B48-A7B3-1CBE40EE070D}" destId="{34B51A9D-916A-449B-9194-7B0CB00F5246}" srcOrd="0" destOrd="0" presId="urn:microsoft.com/office/officeart/2018/2/layout/IconLabelDescriptionList"/>
    <dgm:cxn modelId="{ADCC378B-F3E1-44F1-917A-D8A726154E1F}" type="presOf" srcId="{7FFDAADE-41E5-4538-8A10-4D574EFA07D9}" destId="{4577F19C-2AF9-4FE3-A1DA-563883E7A5B2}" srcOrd="0" destOrd="0" presId="urn:microsoft.com/office/officeart/2018/2/layout/IconLabelDescriptionList"/>
    <dgm:cxn modelId="{A256CB2E-D105-4811-9FB5-8664DA703E9C}" srcId="{3CDF3692-A260-4460-B531-83A1E3EDA6B2}" destId="{0876F8B4-7243-4719-B500-F799ED7E6F87}" srcOrd="1" destOrd="0" parTransId="{ECE160A1-AA19-4C87-B32A-BF4CA6345CBC}" sibTransId="{C8362AE4-FD8D-4433-8229-B8E2A23D3BB0}"/>
    <dgm:cxn modelId="{308927ED-8EE7-4F86-8E51-E2F795B471C2}" type="presOf" srcId="{0367DD4C-2099-4652-8EDB-BE09C5D87398}" destId="{157A7D82-18E8-4E1C-9955-ED9264EBBD9A}" srcOrd="0" destOrd="1" presId="urn:microsoft.com/office/officeart/2018/2/layout/IconLabelDescriptionList"/>
    <dgm:cxn modelId="{82DC69B3-21DC-4959-9AE4-3B25DE6AB672}" srcId="{7FFDAADE-41E5-4538-8A10-4D574EFA07D9}" destId="{3CDF3692-A260-4460-B531-83A1E3EDA6B2}" srcOrd="0" destOrd="0" parTransId="{D2881AE0-FDD3-46BE-8417-D6811487B301}" sibTransId="{AA9218A4-FA22-4461-9BD3-65DB77B4A742}"/>
    <dgm:cxn modelId="{91B17ACD-F121-4EFD-97EA-EA15A0938BED}" srcId="{FDED9B66-2DDA-4B48-A7B3-1CBE40EE070D}" destId="{0367DD4C-2099-4652-8EDB-BE09C5D87398}" srcOrd="1" destOrd="0" parTransId="{06A130C5-257A-45FC-8FC8-4741E1242C96}" sibTransId="{A2884924-5E44-498D-8C8B-1B595E7B0CC5}"/>
    <dgm:cxn modelId="{872E487B-2391-4717-B5E6-F05721108F16}" type="presOf" srcId="{9A09EBB0-126A-471A-8F3B-6CD9CD3DA701}" destId="{06C337AF-FA33-4C6C-9094-A40C72E4377D}" srcOrd="0" destOrd="0" presId="urn:microsoft.com/office/officeart/2018/2/layout/IconLabelDescriptionList"/>
    <dgm:cxn modelId="{DE7E7C86-97AE-4FE4-94E0-0AA6748386A6}" srcId="{7FFDAADE-41E5-4538-8A10-4D574EFA07D9}" destId="{FDED9B66-2DDA-4B48-A7B3-1CBE40EE070D}" srcOrd="1" destOrd="0" parTransId="{88731805-54E8-4B67-86B0-5A16CDA16F01}" sibTransId="{50014DCB-071E-4D46-AA14-B2586C1454BD}"/>
    <dgm:cxn modelId="{B247481C-A35E-4FF5-B1A0-59FF574D9597}" type="presOf" srcId="{3CDF3692-A260-4460-B531-83A1E3EDA6B2}" destId="{54F98D48-0D11-4A28-9054-744B1F1B8521}" srcOrd="0" destOrd="0" presId="urn:microsoft.com/office/officeart/2018/2/layout/IconLabelDescriptionList"/>
    <dgm:cxn modelId="{02889264-1B66-42D7-AA81-4863DAA87FE6}" srcId="{FDED9B66-2DDA-4B48-A7B3-1CBE40EE070D}" destId="{D0601FCF-9A73-48A8-BF72-FDD4ED7D6F4E}" srcOrd="0" destOrd="0" parTransId="{897581E7-3DFE-4417-B0DE-F7BB0882494A}" sibTransId="{7D8A352D-A8BF-41E2-B54C-CFFD5892DDDD}"/>
    <dgm:cxn modelId="{E3DC2915-8ACD-42ED-A0B7-64656C28C335}" type="presOf" srcId="{D0601FCF-9A73-48A8-BF72-FDD4ED7D6F4E}" destId="{157A7D82-18E8-4E1C-9955-ED9264EBBD9A}" srcOrd="0" destOrd="0" presId="urn:microsoft.com/office/officeart/2018/2/layout/IconLabelDescriptionList"/>
    <dgm:cxn modelId="{3108A451-2B63-4A97-91C6-A0C06DC923DB}" srcId="{3CDF3692-A260-4460-B531-83A1E3EDA6B2}" destId="{9A09EBB0-126A-471A-8F3B-6CD9CD3DA701}" srcOrd="0" destOrd="0" parTransId="{D3DB353C-8ACA-4D44-96B7-51A2BD7D3CAB}" sibTransId="{79854ABD-0CB4-4225-9C2A-35D603541AD4}"/>
    <dgm:cxn modelId="{325FFF3B-2568-418E-BE54-EC065390D7A1}" type="presParOf" srcId="{4577F19C-2AF9-4FE3-A1DA-563883E7A5B2}" destId="{1DAD2B4E-473E-4AD0-AA9F-6C5F57D87BA3}" srcOrd="0" destOrd="0" presId="urn:microsoft.com/office/officeart/2018/2/layout/IconLabelDescriptionList"/>
    <dgm:cxn modelId="{39F2C05E-F6F8-41B1-BA7B-55FC39E99FD0}" type="presParOf" srcId="{1DAD2B4E-473E-4AD0-AA9F-6C5F57D87BA3}" destId="{E1BFB81C-CFA1-4428-8E7C-BEFFEF280EAD}" srcOrd="0" destOrd="0" presId="urn:microsoft.com/office/officeart/2018/2/layout/IconLabelDescriptionList"/>
    <dgm:cxn modelId="{FD76B504-94F6-4A31-ABB9-182AF38C8A18}" type="presParOf" srcId="{1DAD2B4E-473E-4AD0-AA9F-6C5F57D87BA3}" destId="{FE33BD35-1174-4A9B-B0A8-7E0ADF404BBF}" srcOrd="1" destOrd="0" presId="urn:microsoft.com/office/officeart/2018/2/layout/IconLabelDescriptionList"/>
    <dgm:cxn modelId="{EB1C1A31-8D12-444F-8556-EFED63471983}" type="presParOf" srcId="{1DAD2B4E-473E-4AD0-AA9F-6C5F57D87BA3}" destId="{54F98D48-0D11-4A28-9054-744B1F1B8521}" srcOrd="2" destOrd="0" presId="urn:microsoft.com/office/officeart/2018/2/layout/IconLabelDescriptionList"/>
    <dgm:cxn modelId="{9C278E69-8268-4D31-AA56-A778DEB1ACDD}" type="presParOf" srcId="{1DAD2B4E-473E-4AD0-AA9F-6C5F57D87BA3}" destId="{A587D1E1-B892-42F5-972D-E5C828F829B9}" srcOrd="3" destOrd="0" presId="urn:microsoft.com/office/officeart/2018/2/layout/IconLabelDescriptionList"/>
    <dgm:cxn modelId="{791AD45A-FED0-4B47-83CC-B9E2E430D3C0}" type="presParOf" srcId="{1DAD2B4E-473E-4AD0-AA9F-6C5F57D87BA3}" destId="{06C337AF-FA33-4C6C-9094-A40C72E4377D}" srcOrd="4" destOrd="0" presId="urn:microsoft.com/office/officeart/2018/2/layout/IconLabelDescriptionList"/>
    <dgm:cxn modelId="{B45F87A8-0CF1-4261-9519-C45AB2E8318A}" type="presParOf" srcId="{4577F19C-2AF9-4FE3-A1DA-563883E7A5B2}" destId="{9DA3E829-4139-43FE-93AE-BB183CBADE36}" srcOrd="1" destOrd="0" presId="urn:microsoft.com/office/officeart/2018/2/layout/IconLabelDescriptionList"/>
    <dgm:cxn modelId="{B341BC59-61BD-4FF8-9A52-71DD83BFF7A0}" type="presParOf" srcId="{4577F19C-2AF9-4FE3-A1DA-563883E7A5B2}" destId="{71F0DC3A-08FA-4176-AF7E-A10F5EEF25A1}" srcOrd="2" destOrd="0" presId="urn:microsoft.com/office/officeart/2018/2/layout/IconLabelDescriptionList"/>
    <dgm:cxn modelId="{834B73A8-2822-4420-943F-E1B028CE9F0E}" type="presParOf" srcId="{71F0DC3A-08FA-4176-AF7E-A10F5EEF25A1}" destId="{A4EFA11E-F23B-4555-B00A-18418EBCD4D1}" srcOrd="0" destOrd="0" presId="urn:microsoft.com/office/officeart/2018/2/layout/IconLabelDescriptionList"/>
    <dgm:cxn modelId="{6FAEDADF-C412-4A24-BF14-56B0045E75B4}" type="presParOf" srcId="{71F0DC3A-08FA-4176-AF7E-A10F5EEF25A1}" destId="{F9B8D6F0-4A29-4325-90B1-1949E7D8BD4D}" srcOrd="1" destOrd="0" presId="urn:microsoft.com/office/officeart/2018/2/layout/IconLabelDescriptionList"/>
    <dgm:cxn modelId="{8EC431BD-937B-477B-B2DD-4A3F4485B6F4}" type="presParOf" srcId="{71F0DC3A-08FA-4176-AF7E-A10F5EEF25A1}" destId="{34B51A9D-916A-449B-9194-7B0CB00F5246}" srcOrd="2" destOrd="0" presId="urn:microsoft.com/office/officeart/2018/2/layout/IconLabelDescriptionList"/>
    <dgm:cxn modelId="{24C44890-4E1F-4151-A6D1-984CE299A2B8}" type="presParOf" srcId="{71F0DC3A-08FA-4176-AF7E-A10F5EEF25A1}" destId="{80887EAA-071B-4A65-BD9D-F2DBD11C4CE1}" srcOrd="3" destOrd="0" presId="urn:microsoft.com/office/officeart/2018/2/layout/IconLabelDescriptionList"/>
    <dgm:cxn modelId="{BA730736-DC6D-4BFA-8AF2-9F37B38B7F4F}" type="presParOf" srcId="{71F0DC3A-08FA-4176-AF7E-A10F5EEF25A1}" destId="{157A7D82-18E8-4E1C-9955-ED9264EBBD9A}"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B036E6-7889-4114-AEF0-34E309E48937}" type="doc">
      <dgm:prSet loTypeId="urn:microsoft.com/office/officeart/2005/8/layout/list1" loCatId="list" qsTypeId="urn:microsoft.com/office/officeart/2005/8/quickstyle/simple1" qsCatId="simple" csTypeId="urn:microsoft.com/office/officeart/2005/8/colors/accent0_1" csCatId="mainScheme"/>
      <dgm:spPr/>
      <dgm:t>
        <a:bodyPr/>
        <a:lstStyle/>
        <a:p>
          <a:endParaRPr lang="en-US"/>
        </a:p>
      </dgm:t>
    </dgm:pt>
    <dgm:pt modelId="{F27B68E2-CE3D-4949-BE1D-C527BC641A6D}">
      <dgm:prSet/>
      <dgm:spPr/>
      <dgm:t>
        <a:bodyPr/>
        <a:lstStyle/>
        <a:p>
          <a:r>
            <a:rPr lang="en-US" b="1"/>
            <a:t>Vision of the Department</a:t>
          </a:r>
          <a:endParaRPr lang="en-US"/>
        </a:p>
      </dgm:t>
    </dgm:pt>
    <dgm:pt modelId="{FBF96E98-3AEF-46F5-90CD-FCF39A2A86F8}" type="parTrans" cxnId="{ED375F05-1447-4460-8B82-269AA8B2C1F4}">
      <dgm:prSet/>
      <dgm:spPr/>
      <dgm:t>
        <a:bodyPr/>
        <a:lstStyle/>
        <a:p>
          <a:endParaRPr lang="en-US"/>
        </a:p>
      </dgm:t>
    </dgm:pt>
    <dgm:pt modelId="{A313A6EF-8B0A-43BC-A433-3A24D5DD038F}" type="sibTrans" cxnId="{ED375F05-1447-4460-8B82-269AA8B2C1F4}">
      <dgm:prSet/>
      <dgm:spPr/>
      <dgm:t>
        <a:bodyPr/>
        <a:lstStyle/>
        <a:p>
          <a:endParaRPr lang="en-US"/>
        </a:p>
      </dgm:t>
    </dgm:pt>
    <dgm:pt modelId="{29D784B5-7093-4FE1-B27C-D7506AA539A4}">
      <dgm:prSet/>
      <dgm:spPr/>
      <dgm:t>
        <a:bodyPr/>
        <a:lstStyle/>
        <a:p>
          <a:r>
            <a:rPr lang="en-US"/>
            <a:t>To become one of the most innovative and progressive department by offering a complete range of undergraduate and graduate courses in the development and evolution of Electronic Engineering.</a:t>
          </a:r>
        </a:p>
      </dgm:t>
    </dgm:pt>
    <dgm:pt modelId="{F8162284-7E05-4870-8372-99AF19FAB02D}" type="parTrans" cxnId="{5F50201F-FF89-4E00-893B-4C097E1AAC2B}">
      <dgm:prSet/>
      <dgm:spPr/>
      <dgm:t>
        <a:bodyPr/>
        <a:lstStyle/>
        <a:p>
          <a:endParaRPr lang="en-US"/>
        </a:p>
      </dgm:t>
    </dgm:pt>
    <dgm:pt modelId="{7DAD2989-1A61-479A-A388-69C592B25BA6}" type="sibTrans" cxnId="{5F50201F-FF89-4E00-893B-4C097E1AAC2B}">
      <dgm:prSet/>
      <dgm:spPr/>
      <dgm:t>
        <a:bodyPr/>
        <a:lstStyle/>
        <a:p>
          <a:endParaRPr lang="en-US"/>
        </a:p>
      </dgm:t>
    </dgm:pt>
    <dgm:pt modelId="{0A691132-0C02-4EC9-88C5-F90C96957D96}">
      <dgm:prSet/>
      <dgm:spPr/>
      <dgm:t>
        <a:bodyPr/>
        <a:lstStyle/>
        <a:p>
          <a:r>
            <a:rPr lang="en-US"/>
            <a:t>(Ref: Approved in 1</a:t>
          </a:r>
          <a:r>
            <a:rPr lang="en-US" baseline="30000"/>
            <a:t>st</a:t>
          </a:r>
          <a:r>
            <a:rPr lang="en-US"/>
            <a:t> BOS)</a:t>
          </a:r>
        </a:p>
      </dgm:t>
    </dgm:pt>
    <dgm:pt modelId="{530F6C00-C867-4D32-BEDF-034F5860FA7A}" type="parTrans" cxnId="{BE11D88C-F0F3-4B4E-8CFB-0A6DF0F309D4}">
      <dgm:prSet/>
      <dgm:spPr/>
      <dgm:t>
        <a:bodyPr/>
        <a:lstStyle/>
        <a:p>
          <a:endParaRPr lang="en-US"/>
        </a:p>
      </dgm:t>
    </dgm:pt>
    <dgm:pt modelId="{ED02D1F7-7095-4ECF-9BFD-4DCD65728C7E}" type="sibTrans" cxnId="{BE11D88C-F0F3-4B4E-8CFB-0A6DF0F309D4}">
      <dgm:prSet/>
      <dgm:spPr/>
      <dgm:t>
        <a:bodyPr/>
        <a:lstStyle/>
        <a:p>
          <a:endParaRPr lang="en-US"/>
        </a:p>
      </dgm:t>
    </dgm:pt>
    <dgm:pt modelId="{26311C68-63C5-400F-BD36-658B11BFB878}">
      <dgm:prSet/>
      <dgm:spPr/>
      <dgm:t>
        <a:bodyPr/>
        <a:lstStyle/>
        <a:p>
          <a:r>
            <a:rPr lang="en-US" b="1"/>
            <a:t>Mission of the Department</a:t>
          </a:r>
          <a:endParaRPr lang="en-US"/>
        </a:p>
      </dgm:t>
    </dgm:pt>
    <dgm:pt modelId="{50E3C007-6BAB-4389-8B1A-49986EBBFADB}" type="parTrans" cxnId="{47699900-E028-4BC4-9F37-523E65CE587F}">
      <dgm:prSet/>
      <dgm:spPr/>
      <dgm:t>
        <a:bodyPr/>
        <a:lstStyle/>
        <a:p>
          <a:endParaRPr lang="en-US"/>
        </a:p>
      </dgm:t>
    </dgm:pt>
    <dgm:pt modelId="{6B313C57-22B4-462C-99B6-D7D53AD3AEE1}" type="sibTrans" cxnId="{47699900-E028-4BC4-9F37-523E65CE587F}">
      <dgm:prSet/>
      <dgm:spPr/>
      <dgm:t>
        <a:bodyPr/>
        <a:lstStyle/>
        <a:p>
          <a:endParaRPr lang="en-US"/>
        </a:p>
      </dgm:t>
    </dgm:pt>
    <dgm:pt modelId="{82D0CC41-8A8B-4D3B-99FC-5159A9F61780}">
      <dgm:prSet/>
      <dgm:spPr/>
      <dgm:t>
        <a:bodyPr/>
        <a:lstStyle/>
        <a:p>
          <a:r>
            <a:rPr lang="en-US"/>
            <a:t>To ensure high-quality education and state of the art research skills for our graduates, to make them future pioneers of the society.</a:t>
          </a:r>
        </a:p>
      </dgm:t>
    </dgm:pt>
    <dgm:pt modelId="{ED677442-9099-49E2-B885-D677D6F6C3FA}" type="parTrans" cxnId="{070218AE-0BFF-43E6-9239-E424396307AA}">
      <dgm:prSet/>
      <dgm:spPr/>
      <dgm:t>
        <a:bodyPr/>
        <a:lstStyle/>
        <a:p>
          <a:endParaRPr lang="en-US"/>
        </a:p>
      </dgm:t>
    </dgm:pt>
    <dgm:pt modelId="{FDDFAB2C-55E4-45FF-A038-DC4E7C545B68}" type="sibTrans" cxnId="{070218AE-0BFF-43E6-9239-E424396307AA}">
      <dgm:prSet/>
      <dgm:spPr/>
      <dgm:t>
        <a:bodyPr/>
        <a:lstStyle/>
        <a:p>
          <a:endParaRPr lang="en-US"/>
        </a:p>
      </dgm:t>
    </dgm:pt>
    <dgm:pt modelId="{B7A13BC8-0145-4591-BE5C-672CC630053F}">
      <dgm:prSet/>
      <dgm:spPr/>
      <dgm:t>
        <a:bodyPr/>
        <a:lstStyle/>
        <a:p>
          <a:r>
            <a:rPr lang="en-US"/>
            <a:t>(Ref: Approved in 1</a:t>
          </a:r>
          <a:r>
            <a:rPr lang="en-US" baseline="30000"/>
            <a:t>st</a:t>
          </a:r>
          <a:r>
            <a:rPr lang="en-US"/>
            <a:t> BOS)</a:t>
          </a:r>
        </a:p>
      </dgm:t>
    </dgm:pt>
    <dgm:pt modelId="{B8144E96-90B0-4F37-B4F5-43BC0A36E265}" type="parTrans" cxnId="{1C3E8AA3-823D-4383-AE7F-FDA2838EB0A4}">
      <dgm:prSet/>
      <dgm:spPr/>
      <dgm:t>
        <a:bodyPr/>
        <a:lstStyle/>
        <a:p>
          <a:endParaRPr lang="en-US"/>
        </a:p>
      </dgm:t>
    </dgm:pt>
    <dgm:pt modelId="{856318A5-19E7-4C71-B84E-FE0AF0931477}" type="sibTrans" cxnId="{1C3E8AA3-823D-4383-AE7F-FDA2838EB0A4}">
      <dgm:prSet/>
      <dgm:spPr/>
      <dgm:t>
        <a:bodyPr/>
        <a:lstStyle/>
        <a:p>
          <a:endParaRPr lang="en-US"/>
        </a:p>
      </dgm:t>
    </dgm:pt>
    <dgm:pt modelId="{FDED85A3-AAA5-41A0-80B4-A0D13E12C6B4}" type="pres">
      <dgm:prSet presAssocID="{77B036E6-7889-4114-AEF0-34E309E48937}" presName="linear" presStyleCnt="0">
        <dgm:presLayoutVars>
          <dgm:dir/>
          <dgm:animLvl val="lvl"/>
          <dgm:resizeHandles val="exact"/>
        </dgm:presLayoutVars>
      </dgm:prSet>
      <dgm:spPr/>
      <dgm:t>
        <a:bodyPr/>
        <a:lstStyle/>
        <a:p>
          <a:endParaRPr lang="en-US"/>
        </a:p>
      </dgm:t>
    </dgm:pt>
    <dgm:pt modelId="{81C5F8E8-0B79-451E-9CAB-8CBFF64D13D8}" type="pres">
      <dgm:prSet presAssocID="{F27B68E2-CE3D-4949-BE1D-C527BC641A6D}" presName="parentLin" presStyleCnt="0"/>
      <dgm:spPr/>
    </dgm:pt>
    <dgm:pt modelId="{41D394CE-D6D5-4BC0-B7FB-C2CB0B54E6C4}" type="pres">
      <dgm:prSet presAssocID="{F27B68E2-CE3D-4949-BE1D-C527BC641A6D}" presName="parentLeftMargin" presStyleLbl="node1" presStyleIdx="0" presStyleCnt="2"/>
      <dgm:spPr/>
      <dgm:t>
        <a:bodyPr/>
        <a:lstStyle/>
        <a:p>
          <a:endParaRPr lang="en-US"/>
        </a:p>
      </dgm:t>
    </dgm:pt>
    <dgm:pt modelId="{8AE9E2BB-5FB4-456C-9E03-C1D6D3E2E44A}" type="pres">
      <dgm:prSet presAssocID="{F27B68E2-CE3D-4949-BE1D-C527BC641A6D}" presName="parentText" presStyleLbl="node1" presStyleIdx="0" presStyleCnt="2">
        <dgm:presLayoutVars>
          <dgm:chMax val="0"/>
          <dgm:bulletEnabled val="1"/>
        </dgm:presLayoutVars>
      </dgm:prSet>
      <dgm:spPr/>
      <dgm:t>
        <a:bodyPr/>
        <a:lstStyle/>
        <a:p>
          <a:endParaRPr lang="en-US"/>
        </a:p>
      </dgm:t>
    </dgm:pt>
    <dgm:pt modelId="{0F8512CC-8E5C-4AB1-BA87-82D8F54497DC}" type="pres">
      <dgm:prSet presAssocID="{F27B68E2-CE3D-4949-BE1D-C527BC641A6D}" presName="negativeSpace" presStyleCnt="0"/>
      <dgm:spPr/>
    </dgm:pt>
    <dgm:pt modelId="{9A871988-2DF9-4C8F-8426-99D8D2174828}" type="pres">
      <dgm:prSet presAssocID="{F27B68E2-CE3D-4949-BE1D-C527BC641A6D}" presName="childText" presStyleLbl="conFgAcc1" presStyleIdx="0" presStyleCnt="2">
        <dgm:presLayoutVars>
          <dgm:bulletEnabled val="1"/>
        </dgm:presLayoutVars>
      </dgm:prSet>
      <dgm:spPr/>
      <dgm:t>
        <a:bodyPr/>
        <a:lstStyle/>
        <a:p>
          <a:endParaRPr lang="en-US"/>
        </a:p>
      </dgm:t>
    </dgm:pt>
    <dgm:pt modelId="{4FD1D981-112B-42C2-A997-8EF42250073C}" type="pres">
      <dgm:prSet presAssocID="{A313A6EF-8B0A-43BC-A433-3A24D5DD038F}" presName="spaceBetweenRectangles" presStyleCnt="0"/>
      <dgm:spPr/>
    </dgm:pt>
    <dgm:pt modelId="{4107422B-7082-421B-A20C-36DB3BD1A2B4}" type="pres">
      <dgm:prSet presAssocID="{26311C68-63C5-400F-BD36-658B11BFB878}" presName="parentLin" presStyleCnt="0"/>
      <dgm:spPr/>
    </dgm:pt>
    <dgm:pt modelId="{88560622-1F0D-4316-A61E-67CED85CC4AA}" type="pres">
      <dgm:prSet presAssocID="{26311C68-63C5-400F-BD36-658B11BFB878}" presName="parentLeftMargin" presStyleLbl="node1" presStyleIdx="0" presStyleCnt="2"/>
      <dgm:spPr/>
      <dgm:t>
        <a:bodyPr/>
        <a:lstStyle/>
        <a:p>
          <a:endParaRPr lang="en-US"/>
        </a:p>
      </dgm:t>
    </dgm:pt>
    <dgm:pt modelId="{2F3CE06C-CC0C-4A89-9A6A-90D3069E588E}" type="pres">
      <dgm:prSet presAssocID="{26311C68-63C5-400F-BD36-658B11BFB878}" presName="parentText" presStyleLbl="node1" presStyleIdx="1" presStyleCnt="2">
        <dgm:presLayoutVars>
          <dgm:chMax val="0"/>
          <dgm:bulletEnabled val="1"/>
        </dgm:presLayoutVars>
      </dgm:prSet>
      <dgm:spPr/>
      <dgm:t>
        <a:bodyPr/>
        <a:lstStyle/>
        <a:p>
          <a:endParaRPr lang="en-US"/>
        </a:p>
      </dgm:t>
    </dgm:pt>
    <dgm:pt modelId="{188FCC00-109B-454A-BDA9-925C882E3D90}" type="pres">
      <dgm:prSet presAssocID="{26311C68-63C5-400F-BD36-658B11BFB878}" presName="negativeSpace" presStyleCnt="0"/>
      <dgm:spPr/>
    </dgm:pt>
    <dgm:pt modelId="{0FFCB002-11B6-4758-946C-1C7F134DBC8D}" type="pres">
      <dgm:prSet presAssocID="{26311C68-63C5-400F-BD36-658B11BFB878}" presName="childText" presStyleLbl="conFgAcc1" presStyleIdx="1" presStyleCnt="2">
        <dgm:presLayoutVars>
          <dgm:bulletEnabled val="1"/>
        </dgm:presLayoutVars>
      </dgm:prSet>
      <dgm:spPr/>
      <dgm:t>
        <a:bodyPr/>
        <a:lstStyle/>
        <a:p>
          <a:endParaRPr lang="en-US"/>
        </a:p>
      </dgm:t>
    </dgm:pt>
  </dgm:ptLst>
  <dgm:cxnLst>
    <dgm:cxn modelId="{5F50201F-FF89-4E00-893B-4C097E1AAC2B}" srcId="{F27B68E2-CE3D-4949-BE1D-C527BC641A6D}" destId="{29D784B5-7093-4FE1-B27C-D7506AA539A4}" srcOrd="0" destOrd="0" parTransId="{F8162284-7E05-4870-8372-99AF19FAB02D}" sibTransId="{7DAD2989-1A61-479A-A388-69C592B25BA6}"/>
    <dgm:cxn modelId="{918224F2-1177-4F60-983B-21EE1835AD1D}" type="presOf" srcId="{26311C68-63C5-400F-BD36-658B11BFB878}" destId="{88560622-1F0D-4316-A61E-67CED85CC4AA}" srcOrd="0" destOrd="0" presId="urn:microsoft.com/office/officeart/2005/8/layout/list1"/>
    <dgm:cxn modelId="{C6FCC5A0-F0C0-4D4E-BA00-BC7B3C3B3C59}" type="presOf" srcId="{B7A13BC8-0145-4591-BE5C-672CC630053F}" destId="{0FFCB002-11B6-4758-946C-1C7F134DBC8D}" srcOrd="0" destOrd="1" presId="urn:microsoft.com/office/officeart/2005/8/layout/list1"/>
    <dgm:cxn modelId="{CDD8AC63-2046-40A3-A594-161A00353643}" type="presOf" srcId="{82D0CC41-8A8B-4D3B-99FC-5159A9F61780}" destId="{0FFCB002-11B6-4758-946C-1C7F134DBC8D}" srcOrd="0" destOrd="0" presId="urn:microsoft.com/office/officeart/2005/8/layout/list1"/>
    <dgm:cxn modelId="{7B9F7F66-E976-4942-8134-A81DA76CFFEB}" type="presOf" srcId="{0A691132-0C02-4EC9-88C5-F90C96957D96}" destId="{9A871988-2DF9-4C8F-8426-99D8D2174828}" srcOrd="0" destOrd="1" presId="urn:microsoft.com/office/officeart/2005/8/layout/list1"/>
    <dgm:cxn modelId="{47699900-E028-4BC4-9F37-523E65CE587F}" srcId="{77B036E6-7889-4114-AEF0-34E309E48937}" destId="{26311C68-63C5-400F-BD36-658B11BFB878}" srcOrd="1" destOrd="0" parTransId="{50E3C007-6BAB-4389-8B1A-49986EBBFADB}" sibTransId="{6B313C57-22B4-462C-99B6-D7D53AD3AEE1}"/>
    <dgm:cxn modelId="{BE11D88C-F0F3-4B4E-8CFB-0A6DF0F309D4}" srcId="{F27B68E2-CE3D-4949-BE1D-C527BC641A6D}" destId="{0A691132-0C02-4EC9-88C5-F90C96957D96}" srcOrd="1" destOrd="0" parTransId="{530F6C00-C867-4D32-BEDF-034F5860FA7A}" sibTransId="{ED02D1F7-7095-4ECF-9BFD-4DCD65728C7E}"/>
    <dgm:cxn modelId="{7415EC87-EC08-4682-898E-0DF56CF62B7C}" type="presOf" srcId="{26311C68-63C5-400F-BD36-658B11BFB878}" destId="{2F3CE06C-CC0C-4A89-9A6A-90D3069E588E}" srcOrd="1" destOrd="0" presId="urn:microsoft.com/office/officeart/2005/8/layout/list1"/>
    <dgm:cxn modelId="{14B979A2-9396-44F6-8CE1-E4E88115FD1D}" type="presOf" srcId="{F27B68E2-CE3D-4949-BE1D-C527BC641A6D}" destId="{41D394CE-D6D5-4BC0-B7FB-C2CB0B54E6C4}" srcOrd="0" destOrd="0" presId="urn:microsoft.com/office/officeart/2005/8/layout/list1"/>
    <dgm:cxn modelId="{05A469E2-C33D-4CF1-A58B-799DA32AD42F}" type="presOf" srcId="{77B036E6-7889-4114-AEF0-34E309E48937}" destId="{FDED85A3-AAA5-41A0-80B4-A0D13E12C6B4}" srcOrd="0" destOrd="0" presId="urn:microsoft.com/office/officeart/2005/8/layout/list1"/>
    <dgm:cxn modelId="{ED375F05-1447-4460-8B82-269AA8B2C1F4}" srcId="{77B036E6-7889-4114-AEF0-34E309E48937}" destId="{F27B68E2-CE3D-4949-BE1D-C527BC641A6D}" srcOrd="0" destOrd="0" parTransId="{FBF96E98-3AEF-46F5-90CD-FCF39A2A86F8}" sibTransId="{A313A6EF-8B0A-43BC-A433-3A24D5DD038F}"/>
    <dgm:cxn modelId="{8245CEB0-909E-483C-91C7-A19FB537302E}" type="presOf" srcId="{F27B68E2-CE3D-4949-BE1D-C527BC641A6D}" destId="{8AE9E2BB-5FB4-456C-9E03-C1D6D3E2E44A}" srcOrd="1" destOrd="0" presId="urn:microsoft.com/office/officeart/2005/8/layout/list1"/>
    <dgm:cxn modelId="{070218AE-0BFF-43E6-9239-E424396307AA}" srcId="{26311C68-63C5-400F-BD36-658B11BFB878}" destId="{82D0CC41-8A8B-4D3B-99FC-5159A9F61780}" srcOrd="0" destOrd="0" parTransId="{ED677442-9099-49E2-B885-D677D6F6C3FA}" sibTransId="{FDDFAB2C-55E4-45FF-A038-DC4E7C545B68}"/>
    <dgm:cxn modelId="{1C3E8AA3-823D-4383-AE7F-FDA2838EB0A4}" srcId="{26311C68-63C5-400F-BD36-658B11BFB878}" destId="{B7A13BC8-0145-4591-BE5C-672CC630053F}" srcOrd="1" destOrd="0" parTransId="{B8144E96-90B0-4F37-B4F5-43BC0A36E265}" sibTransId="{856318A5-19E7-4C71-B84E-FE0AF0931477}"/>
    <dgm:cxn modelId="{2922AF44-CD6C-4C11-B39D-15DEE95E409D}" type="presOf" srcId="{29D784B5-7093-4FE1-B27C-D7506AA539A4}" destId="{9A871988-2DF9-4C8F-8426-99D8D2174828}" srcOrd="0" destOrd="0" presId="urn:microsoft.com/office/officeart/2005/8/layout/list1"/>
    <dgm:cxn modelId="{FABB83D6-DA33-4EDD-823C-BAC3072811B1}" type="presParOf" srcId="{FDED85A3-AAA5-41A0-80B4-A0D13E12C6B4}" destId="{81C5F8E8-0B79-451E-9CAB-8CBFF64D13D8}" srcOrd="0" destOrd="0" presId="urn:microsoft.com/office/officeart/2005/8/layout/list1"/>
    <dgm:cxn modelId="{88FDDE08-4A7E-4219-9972-455D8D71DC04}" type="presParOf" srcId="{81C5F8E8-0B79-451E-9CAB-8CBFF64D13D8}" destId="{41D394CE-D6D5-4BC0-B7FB-C2CB0B54E6C4}" srcOrd="0" destOrd="0" presId="urn:microsoft.com/office/officeart/2005/8/layout/list1"/>
    <dgm:cxn modelId="{96095DF3-8B81-4F8B-9019-7A59B20BD7E8}" type="presParOf" srcId="{81C5F8E8-0B79-451E-9CAB-8CBFF64D13D8}" destId="{8AE9E2BB-5FB4-456C-9E03-C1D6D3E2E44A}" srcOrd="1" destOrd="0" presId="urn:microsoft.com/office/officeart/2005/8/layout/list1"/>
    <dgm:cxn modelId="{9F7ECFB6-E2BB-4607-80B1-5D6CD0720454}" type="presParOf" srcId="{FDED85A3-AAA5-41A0-80B4-A0D13E12C6B4}" destId="{0F8512CC-8E5C-4AB1-BA87-82D8F54497DC}" srcOrd="1" destOrd="0" presId="urn:microsoft.com/office/officeart/2005/8/layout/list1"/>
    <dgm:cxn modelId="{E9346289-483B-4F13-B76B-15E1BC2E2343}" type="presParOf" srcId="{FDED85A3-AAA5-41A0-80B4-A0D13E12C6B4}" destId="{9A871988-2DF9-4C8F-8426-99D8D2174828}" srcOrd="2" destOrd="0" presId="urn:microsoft.com/office/officeart/2005/8/layout/list1"/>
    <dgm:cxn modelId="{A38AE349-FDED-4A9D-9A16-148CE8C08289}" type="presParOf" srcId="{FDED85A3-AAA5-41A0-80B4-A0D13E12C6B4}" destId="{4FD1D981-112B-42C2-A997-8EF42250073C}" srcOrd="3" destOrd="0" presId="urn:microsoft.com/office/officeart/2005/8/layout/list1"/>
    <dgm:cxn modelId="{7E3247E2-F1FC-4182-BB5D-459C96E72B88}" type="presParOf" srcId="{FDED85A3-AAA5-41A0-80B4-A0D13E12C6B4}" destId="{4107422B-7082-421B-A20C-36DB3BD1A2B4}" srcOrd="4" destOrd="0" presId="urn:microsoft.com/office/officeart/2005/8/layout/list1"/>
    <dgm:cxn modelId="{0CE8414B-FB63-44BB-B9EC-3117B136E114}" type="presParOf" srcId="{4107422B-7082-421B-A20C-36DB3BD1A2B4}" destId="{88560622-1F0D-4316-A61E-67CED85CC4AA}" srcOrd="0" destOrd="0" presId="urn:microsoft.com/office/officeart/2005/8/layout/list1"/>
    <dgm:cxn modelId="{9B3A0A44-DA34-46FB-9A17-00E0033504B3}" type="presParOf" srcId="{4107422B-7082-421B-A20C-36DB3BD1A2B4}" destId="{2F3CE06C-CC0C-4A89-9A6A-90D3069E588E}" srcOrd="1" destOrd="0" presId="urn:microsoft.com/office/officeart/2005/8/layout/list1"/>
    <dgm:cxn modelId="{F03BE3D9-94C9-4BC8-85DD-CCD69332B826}" type="presParOf" srcId="{FDED85A3-AAA5-41A0-80B4-A0D13E12C6B4}" destId="{188FCC00-109B-454A-BDA9-925C882E3D90}" srcOrd="5" destOrd="0" presId="urn:microsoft.com/office/officeart/2005/8/layout/list1"/>
    <dgm:cxn modelId="{35452F59-D9CF-465E-8BB9-93E6C7533A3F}" type="presParOf" srcId="{FDED85A3-AAA5-41A0-80B4-A0D13E12C6B4}" destId="{0FFCB002-11B6-4758-946C-1C7F134DBC8D}"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54B42E7-5AC3-4D2B-AE18-FC222927715F}"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en-US"/>
        </a:p>
      </dgm:t>
    </dgm:pt>
    <dgm:pt modelId="{06DD250F-117A-4CA3-A0A9-2C75AB9EB03D}">
      <dgm:prSet/>
      <dgm:spPr/>
      <dgm:t>
        <a:bodyPr/>
        <a:lstStyle/>
        <a:p>
          <a:r>
            <a:rPr lang="en-US" b="1"/>
            <a:t>PEO-01: </a:t>
          </a:r>
          <a:r>
            <a:rPr lang="en-US"/>
            <a:t>Graduates would be able to use their knowledge and analytical skills in the development of their career and profession.</a:t>
          </a:r>
        </a:p>
      </dgm:t>
    </dgm:pt>
    <dgm:pt modelId="{23EF98C1-46A6-49E2-8C7D-8CC76C006181}" type="parTrans" cxnId="{AE7077E9-5C4F-497E-A0F5-AD9AF62A302D}">
      <dgm:prSet/>
      <dgm:spPr/>
      <dgm:t>
        <a:bodyPr/>
        <a:lstStyle/>
        <a:p>
          <a:endParaRPr lang="en-US"/>
        </a:p>
      </dgm:t>
    </dgm:pt>
    <dgm:pt modelId="{402596B9-8209-4CF8-906E-5919E3BFDF09}" type="sibTrans" cxnId="{AE7077E9-5C4F-497E-A0F5-AD9AF62A302D}">
      <dgm:prSet/>
      <dgm:spPr/>
      <dgm:t>
        <a:bodyPr/>
        <a:lstStyle/>
        <a:p>
          <a:endParaRPr lang="en-US"/>
        </a:p>
      </dgm:t>
    </dgm:pt>
    <dgm:pt modelId="{A4D485F0-D6A9-4387-BF48-761F7567125D}">
      <dgm:prSet/>
      <dgm:spPr/>
      <dgm:t>
        <a:bodyPr/>
        <a:lstStyle/>
        <a:p>
          <a:r>
            <a:rPr lang="en-US" b="1"/>
            <a:t>PEO-02: </a:t>
          </a:r>
          <a:r>
            <a:rPr lang="en-US"/>
            <a:t>Graduates would be able to contribute to the development of the society based on their expertise in technical knowledge and educational experience.</a:t>
          </a:r>
        </a:p>
      </dgm:t>
    </dgm:pt>
    <dgm:pt modelId="{11606F3B-0774-4734-85A8-CB4861E4B22D}" type="parTrans" cxnId="{473C5175-0D6D-4A32-9295-70D391FBA921}">
      <dgm:prSet/>
      <dgm:spPr/>
      <dgm:t>
        <a:bodyPr/>
        <a:lstStyle/>
        <a:p>
          <a:endParaRPr lang="en-US"/>
        </a:p>
      </dgm:t>
    </dgm:pt>
    <dgm:pt modelId="{3CFC443E-F59D-4F10-8463-8934CBF6B664}" type="sibTrans" cxnId="{473C5175-0D6D-4A32-9295-70D391FBA921}">
      <dgm:prSet/>
      <dgm:spPr/>
      <dgm:t>
        <a:bodyPr/>
        <a:lstStyle/>
        <a:p>
          <a:endParaRPr lang="en-US"/>
        </a:p>
      </dgm:t>
    </dgm:pt>
    <dgm:pt modelId="{AE4B4667-6C06-4431-B2C1-61E2AA2AD52A}">
      <dgm:prSet/>
      <dgm:spPr/>
      <dgm:t>
        <a:bodyPr/>
        <a:lstStyle/>
        <a:p>
          <a:r>
            <a:rPr lang="en-US" b="1"/>
            <a:t>PEO-03: </a:t>
          </a:r>
          <a:r>
            <a:rPr lang="en-US"/>
            <a:t>Graduates would be able to show leadership and excellence in leading society and mankind.</a:t>
          </a:r>
        </a:p>
      </dgm:t>
    </dgm:pt>
    <dgm:pt modelId="{854745D3-DFDD-42AD-BDB6-8D5D3B1C741B}" type="parTrans" cxnId="{A1FF31F0-0D0E-4719-BF5A-EA2E6C7D5B2D}">
      <dgm:prSet/>
      <dgm:spPr/>
      <dgm:t>
        <a:bodyPr/>
        <a:lstStyle/>
        <a:p>
          <a:endParaRPr lang="en-US"/>
        </a:p>
      </dgm:t>
    </dgm:pt>
    <dgm:pt modelId="{33532EF2-3D54-4E3C-AF89-FB2EA6781163}" type="sibTrans" cxnId="{A1FF31F0-0D0E-4719-BF5A-EA2E6C7D5B2D}">
      <dgm:prSet/>
      <dgm:spPr/>
      <dgm:t>
        <a:bodyPr/>
        <a:lstStyle/>
        <a:p>
          <a:endParaRPr lang="en-US"/>
        </a:p>
      </dgm:t>
    </dgm:pt>
    <dgm:pt modelId="{9F7C82F9-5330-4DDB-9147-6468529A1F01}">
      <dgm:prSet custT="1"/>
      <dgm:spPr/>
      <dgm:t>
        <a:bodyPr/>
        <a:lstStyle/>
        <a:p>
          <a:r>
            <a:rPr lang="en-US" sz="1600" b="0" i="0" baseline="0" dirty="0"/>
            <a:t>(Ref: Approved in 1</a:t>
          </a:r>
          <a:r>
            <a:rPr lang="en-US" sz="1600" b="0" i="0" baseline="30000" dirty="0"/>
            <a:t>st</a:t>
          </a:r>
          <a:r>
            <a:rPr lang="en-US" sz="1600" b="0" i="0" baseline="0" dirty="0"/>
            <a:t> Meeting of BOS)</a:t>
          </a:r>
          <a:endParaRPr lang="en-US" sz="1600" dirty="0"/>
        </a:p>
      </dgm:t>
    </dgm:pt>
    <dgm:pt modelId="{7B5C3B80-040A-4D32-ADDB-0E9F31465BB0}" type="parTrans" cxnId="{D22E8C1B-A9A0-47D0-AB73-00EE2BE32815}">
      <dgm:prSet/>
      <dgm:spPr/>
      <dgm:t>
        <a:bodyPr/>
        <a:lstStyle/>
        <a:p>
          <a:endParaRPr lang="en-US"/>
        </a:p>
      </dgm:t>
    </dgm:pt>
    <dgm:pt modelId="{068B2D99-9415-4D81-A3AD-011A8D3D73D1}" type="sibTrans" cxnId="{D22E8C1B-A9A0-47D0-AB73-00EE2BE32815}">
      <dgm:prSet/>
      <dgm:spPr/>
      <dgm:t>
        <a:bodyPr/>
        <a:lstStyle/>
        <a:p>
          <a:endParaRPr lang="en-US"/>
        </a:p>
      </dgm:t>
    </dgm:pt>
    <dgm:pt modelId="{0D94ACB8-DBFC-420F-AF62-2B9211CE7976}" type="pres">
      <dgm:prSet presAssocID="{754B42E7-5AC3-4D2B-AE18-FC222927715F}" presName="linear" presStyleCnt="0">
        <dgm:presLayoutVars>
          <dgm:animLvl val="lvl"/>
          <dgm:resizeHandles val="exact"/>
        </dgm:presLayoutVars>
      </dgm:prSet>
      <dgm:spPr/>
      <dgm:t>
        <a:bodyPr/>
        <a:lstStyle/>
        <a:p>
          <a:endParaRPr lang="en-US"/>
        </a:p>
      </dgm:t>
    </dgm:pt>
    <dgm:pt modelId="{FD2CBA87-AF5C-4680-B555-3C6750D550AB}" type="pres">
      <dgm:prSet presAssocID="{06DD250F-117A-4CA3-A0A9-2C75AB9EB03D}" presName="parentText" presStyleLbl="node1" presStyleIdx="0" presStyleCnt="3" custLinFactNeighborY="-26431">
        <dgm:presLayoutVars>
          <dgm:chMax val="0"/>
          <dgm:bulletEnabled val="1"/>
        </dgm:presLayoutVars>
      </dgm:prSet>
      <dgm:spPr/>
      <dgm:t>
        <a:bodyPr/>
        <a:lstStyle/>
        <a:p>
          <a:endParaRPr lang="en-US"/>
        </a:p>
      </dgm:t>
    </dgm:pt>
    <dgm:pt modelId="{DCD23639-D1A5-4493-AEDD-0E60FD0595E9}" type="pres">
      <dgm:prSet presAssocID="{402596B9-8209-4CF8-906E-5919E3BFDF09}" presName="spacer" presStyleCnt="0"/>
      <dgm:spPr/>
    </dgm:pt>
    <dgm:pt modelId="{80FB5C92-4F19-4AFE-9F60-9A3B14C44BF7}" type="pres">
      <dgm:prSet presAssocID="{A4D485F0-D6A9-4387-BF48-761F7567125D}" presName="parentText" presStyleLbl="node1" presStyleIdx="1" presStyleCnt="3">
        <dgm:presLayoutVars>
          <dgm:chMax val="0"/>
          <dgm:bulletEnabled val="1"/>
        </dgm:presLayoutVars>
      </dgm:prSet>
      <dgm:spPr/>
      <dgm:t>
        <a:bodyPr/>
        <a:lstStyle/>
        <a:p>
          <a:endParaRPr lang="en-US"/>
        </a:p>
      </dgm:t>
    </dgm:pt>
    <dgm:pt modelId="{0C5778D3-DCEE-4768-AF09-6E444A21E514}" type="pres">
      <dgm:prSet presAssocID="{3CFC443E-F59D-4F10-8463-8934CBF6B664}" presName="spacer" presStyleCnt="0"/>
      <dgm:spPr/>
    </dgm:pt>
    <dgm:pt modelId="{ADC0356C-297E-4AE7-A729-42C45DC61213}" type="pres">
      <dgm:prSet presAssocID="{AE4B4667-6C06-4431-B2C1-61E2AA2AD52A}" presName="parentText" presStyleLbl="node1" presStyleIdx="2" presStyleCnt="3">
        <dgm:presLayoutVars>
          <dgm:chMax val="0"/>
          <dgm:bulletEnabled val="1"/>
        </dgm:presLayoutVars>
      </dgm:prSet>
      <dgm:spPr/>
      <dgm:t>
        <a:bodyPr/>
        <a:lstStyle/>
        <a:p>
          <a:endParaRPr lang="en-US"/>
        </a:p>
      </dgm:t>
    </dgm:pt>
    <dgm:pt modelId="{0D603B5F-C95F-493E-94F7-0E95FBCD1ACB}" type="pres">
      <dgm:prSet presAssocID="{AE4B4667-6C06-4431-B2C1-61E2AA2AD52A}" presName="childText" presStyleLbl="revTx" presStyleIdx="0" presStyleCnt="1">
        <dgm:presLayoutVars>
          <dgm:bulletEnabled val="1"/>
        </dgm:presLayoutVars>
      </dgm:prSet>
      <dgm:spPr/>
      <dgm:t>
        <a:bodyPr/>
        <a:lstStyle/>
        <a:p>
          <a:endParaRPr lang="en-US"/>
        </a:p>
      </dgm:t>
    </dgm:pt>
  </dgm:ptLst>
  <dgm:cxnLst>
    <dgm:cxn modelId="{AA8EF0E1-BFA4-4E87-93C9-AC82A1116C1B}" type="presOf" srcId="{06DD250F-117A-4CA3-A0A9-2C75AB9EB03D}" destId="{FD2CBA87-AF5C-4680-B555-3C6750D550AB}" srcOrd="0" destOrd="0" presId="urn:microsoft.com/office/officeart/2005/8/layout/vList2"/>
    <dgm:cxn modelId="{EDE6C86E-C79A-4EC1-8E2D-E1C5E9D55AE2}" type="presOf" srcId="{754B42E7-5AC3-4D2B-AE18-FC222927715F}" destId="{0D94ACB8-DBFC-420F-AF62-2B9211CE7976}" srcOrd="0" destOrd="0" presId="urn:microsoft.com/office/officeart/2005/8/layout/vList2"/>
    <dgm:cxn modelId="{AAE24CB0-0605-49D3-8442-3AD23D131E4E}" type="presOf" srcId="{A4D485F0-D6A9-4387-BF48-761F7567125D}" destId="{80FB5C92-4F19-4AFE-9F60-9A3B14C44BF7}" srcOrd="0" destOrd="0" presId="urn:microsoft.com/office/officeart/2005/8/layout/vList2"/>
    <dgm:cxn modelId="{AE7077E9-5C4F-497E-A0F5-AD9AF62A302D}" srcId="{754B42E7-5AC3-4D2B-AE18-FC222927715F}" destId="{06DD250F-117A-4CA3-A0A9-2C75AB9EB03D}" srcOrd="0" destOrd="0" parTransId="{23EF98C1-46A6-49E2-8C7D-8CC76C006181}" sibTransId="{402596B9-8209-4CF8-906E-5919E3BFDF09}"/>
    <dgm:cxn modelId="{A93B26F2-B054-4D7E-AA8A-1DEFB7C693A5}" type="presOf" srcId="{9F7C82F9-5330-4DDB-9147-6468529A1F01}" destId="{0D603B5F-C95F-493E-94F7-0E95FBCD1ACB}" srcOrd="0" destOrd="0" presId="urn:microsoft.com/office/officeart/2005/8/layout/vList2"/>
    <dgm:cxn modelId="{D22E8C1B-A9A0-47D0-AB73-00EE2BE32815}" srcId="{AE4B4667-6C06-4431-B2C1-61E2AA2AD52A}" destId="{9F7C82F9-5330-4DDB-9147-6468529A1F01}" srcOrd="0" destOrd="0" parTransId="{7B5C3B80-040A-4D32-ADDB-0E9F31465BB0}" sibTransId="{068B2D99-9415-4D81-A3AD-011A8D3D73D1}"/>
    <dgm:cxn modelId="{32B31E31-041E-4640-81B8-2CF8151A5EE8}" type="presOf" srcId="{AE4B4667-6C06-4431-B2C1-61E2AA2AD52A}" destId="{ADC0356C-297E-4AE7-A729-42C45DC61213}" srcOrd="0" destOrd="0" presId="urn:microsoft.com/office/officeart/2005/8/layout/vList2"/>
    <dgm:cxn modelId="{A1FF31F0-0D0E-4719-BF5A-EA2E6C7D5B2D}" srcId="{754B42E7-5AC3-4D2B-AE18-FC222927715F}" destId="{AE4B4667-6C06-4431-B2C1-61E2AA2AD52A}" srcOrd="2" destOrd="0" parTransId="{854745D3-DFDD-42AD-BDB6-8D5D3B1C741B}" sibTransId="{33532EF2-3D54-4E3C-AF89-FB2EA6781163}"/>
    <dgm:cxn modelId="{473C5175-0D6D-4A32-9295-70D391FBA921}" srcId="{754B42E7-5AC3-4D2B-AE18-FC222927715F}" destId="{A4D485F0-D6A9-4387-BF48-761F7567125D}" srcOrd="1" destOrd="0" parTransId="{11606F3B-0774-4734-85A8-CB4861E4B22D}" sibTransId="{3CFC443E-F59D-4F10-8463-8934CBF6B664}"/>
    <dgm:cxn modelId="{382E741B-64E9-4519-9704-E8F11E972547}" type="presParOf" srcId="{0D94ACB8-DBFC-420F-AF62-2B9211CE7976}" destId="{FD2CBA87-AF5C-4680-B555-3C6750D550AB}" srcOrd="0" destOrd="0" presId="urn:microsoft.com/office/officeart/2005/8/layout/vList2"/>
    <dgm:cxn modelId="{D889D4B8-8EBC-4A0D-863F-3F4614C5C5B8}" type="presParOf" srcId="{0D94ACB8-DBFC-420F-AF62-2B9211CE7976}" destId="{DCD23639-D1A5-4493-AEDD-0E60FD0595E9}" srcOrd="1" destOrd="0" presId="urn:microsoft.com/office/officeart/2005/8/layout/vList2"/>
    <dgm:cxn modelId="{2AA26130-6DBB-4D69-986B-5F45FFF2B835}" type="presParOf" srcId="{0D94ACB8-DBFC-420F-AF62-2B9211CE7976}" destId="{80FB5C92-4F19-4AFE-9F60-9A3B14C44BF7}" srcOrd="2" destOrd="0" presId="urn:microsoft.com/office/officeart/2005/8/layout/vList2"/>
    <dgm:cxn modelId="{EE4AB8FC-7390-48B0-B316-69646E6B3707}" type="presParOf" srcId="{0D94ACB8-DBFC-420F-AF62-2B9211CE7976}" destId="{0C5778D3-DCEE-4768-AF09-6E444A21E514}" srcOrd="3" destOrd="0" presId="urn:microsoft.com/office/officeart/2005/8/layout/vList2"/>
    <dgm:cxn modelId="{B9A72099-0A4D-43D7-9109-A08EF8F28DC4}" type="presParOf" srcId="{0D94ACB8-DBFC-420F-AF62-2B9211CE7976}" destId="{ADC0356C-297E-4AE7-A729-42C45DC61213}" srcOrd="4" destOrd="0" presId="urn:microsoft.com/office/officeart/2005/8/layout/vList2"/>
    <dgm:cxn modelId="{C8575256-02FD-4E05-90D4-6F73A8A4D2FB}" type="presParOf" srcId="{0D94ACB8-DBFC-420F-AF62-2B9211CE7976}" destId="{0D603B5F-C95F-493E-94F7-0E95FBCD1ACB}"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F2F8889-3899-4716-900A-1A0138D9C3D5}"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D2BC6BCA-6C42-487C-AEDE-BA8D67355F65}">
      <dgm:prSet phldrT="[Text]"/>
      <dgm:spPr/>
      <dgm:t>
        <a:bodyPr/>
        <a:lstStyle/>
        <a:p>
          <a:r>
            <a:rPr lang="en-US" dirty="0"/>
            <a:t>a. </a:t>
          </a:r>
        </a:p>
        <a:p>
          <a:r>
            <a:rPr lang="en-US" dirty="0"/>
            <a:t>Alumni</a:t>
          </a:r>
        </a:p>
      </dgm:t>
    </dgm:pt>
    <dgm:pt modelId="{E91D51D4-BE86-47AE-840D-D45E25586CB2}" type="parTrans" cxnId="{B60B0A46-98F4-4DCC-B8AC-5C1454CC2C15}">
      <dgm:prSet/>
      <dgm:spPr/>
      <dgm:t>
        <a:bodyPr/>
        <a:lstStyle/>
        <a:p>
          <a:endParaRPr lang="en-US"/>
        </a:p>
      </dgm:t>
    </dgm:pt>
    <dgm:pt modelId="{413CB235-A755-40D6-8AED-0BA94900F5A2}" type="sibTrans" cxnId="{B60B0A46-98F4-4DCC-B8AC-5C1454CC2C15}">
      <dgm:prSet/>
      <dgm:spPr/>
      <dgm:t>
        <a:bodyPr/>
        <a:lstStyle/>
        <a:p>
          <a:endParaRPr lang="en-US"/>
        </a:p>
      </dgm:t>
    </dgm:pt>
    <dgm:pt modelId="{C781BFC5-CBBF-4049-BE93-E78BFDACEF5D}">
      <dgm:prSet phldrT="[Text]"/>
      <dgm:spPr/>
      <dgm:t>
        <a:bodyPr/>
        <a:lstStyle/>
        <a:p>
          <a:r>
            <a:rPr lang="en-US" dirty="0"/>
            <a:t>b.</a:t>
          </a:r>
        </a:p>
        <a:p>
          <a:r>
            <a:rPr lang="en-US" dirty="0"/>
            <a:t>Employer</a:t>
          </a:r>
        </a:p>
      </dgm:t>
    </dgm:pt>
    <dgm:pt modelId="{8CEB784D-4BE2-4B86-95E1-4CC5CA118FF2}" type="parTrans" cxnId="{B630BF45-815B-4F84-9DD8-A3F375B8689E}">
      <dgm:prSet/>
      <dgm:spPr/>
      <dgm:t>
        <a:bodyPr/>
        <a:lstStyle/>
        <a:p>
          <a:endParaRPr lang="en-US"/>
        </a:p>
      </dgm:t>
    </dgm:pt>
    <dgm:pt modelId="{DBCB8E8E-7B5B-44CE-B25C-1FBA914D943B}" type="sibTrans" cxnId="{B630BF45-815B-4F84-9DD8-A3F375B8689E}">
      <dgm:prSet/>
      <dgm:spPr/>
      <dgm:t>
        <a:bodyPr/>
        <a:lstStyle/>
        <a:p>
          <a:endParaRPr lang="en-US"/>
        </a:p>
      </dgm:t>
    </dgm:pt>
    <dgm:pt modelId="{0029EC82-C62D-4218-82D8-266988A211B3}">
      <dgm:prSet phldrT="[Text]"/>
      <dgm:spPr/>
      <dgm:t>
        <a:bodyPr/>
        <a:lstStyle/>
        <a:p>
          <a:r>
            <a:rPr lang="en-US" dirty="0"/>
            <a:t>c.</a:t>
          </a:r>
        </a:p>
        <a:p>
          <a:r>
            <a:rPr lang="en-US" dirty="0"/>
            <a:t> Faculty</a:t>
          </a:r>
        </a:p>
      </dgm:t>
    </dgm:pt>
    <dgm:pt modelId="{5EE57F6E-F6A9-41B0-929A-8D4B6396F289}" type="parTrans" cxnId="{7710118E-0B03-4847-A79D-8B0B97AFA268}">
      <dgm:prSet/>
      <dgm:spPr/>
      <dgm:t>
        <a:bodyPr/>
        <a:lstStyle/>
        <a:p>
          <a:endParaRPr lang="en-US"/>
        </a:p>
      </dgm:t>
    </dgm:pt>
    <dgm:pt modelId="{5A8675D9-E7FC-4485-920A-5F6642F81D1C}" type="sibTrans" cxnId="{7710118E-0B03-4847-A79D-8B0B97AFA268}">
      <dgm:prSet/>
      <dgm:spPr/>
      <dgm:t>
        <a:bodyPr/>
        <a:lstStyle/>
        <a:p>
          <a:endParaRPr lang="en-US"/>
        </a:p>
      </dgm:t>
    </dgm:pt>
    <dgm:pt modelId="{C1D9A180-8BAC-4AE0-8B4A-8505A192E25A}">
      <dgm:prSet phldrT="[Text]"/>
      <dgm:spPr/>
      <dgm:t>
        <a:bodyPr/>
        <a:lstStyle/>
        <a:p>
          <a:r>
            <a:rPr lang="en-US" dirty="0"/>
            <a:t>d.</a:t>
          </a:r>
        </a:p>
        <a:p>
          <a:r>
            <a:rPr lang="en-US" dirty="0"/>
            <a:t>Industry</a:t>
          </a:r>
        </a:p>
      </dgm:t>
    </dgm:pt>
    <dgm:pt modelId="{C3007CD2-2C3C-4E0E-9126-9518C743F670}" type="parTrans" cxnId="{54AD95B7-BBA1-4279-BD28-2D394A8D2AAB}">
      <dgm:prSet/>
      <dgm:spPr/>
      <dgm:t>
        <a:bodyPr/>
        <a:lstStyle/>
        <a:p>
          <a:endParaRPr lang="en-US"/>
        </a:p>
      </dgm:t>
    </dgm:pt>
    <dgm:pt modelId="{3269C3EB-F611-40B9-8A45-564E8483344C}" type="sibTrans" cxnId="{54AD95B7-BBA1-4279-BD28-2D394A8D2AAB}">
      <dgm:prSet/>
      <dgm:spPr/>
      <dgm:t>
        <a:bodyPr/>
        <a:lstStyle/>
        <a:p>
          <a:endParaRPr lang="en-US"/>
        </a:p>
      </dgm:t>
    </dgm:pt>
    <dgm:pt modelId="{53C03321-7B0A-44A8-A55D-CC5ADD1A5A2F}" type="pres">
      <dgm:prSet presAssocID="{6F2F8889-3899-4716-900A-1A0138D9C3D5}" presName="matrix" presStyleCnt="0">
        <dgm:presLayoutVars>
          <dgm:chMax val="1"/>
          <dgm:dir/>
          <dgm:resizeHandles val="exact"/>
        </dgm:presLayoutVars>
      </dgm:prSet>
      <dgm:spPr/>
      <dgm:t>
        <a:bodyPr/>
        <a:lstStyle/>
        <a:p>
          <a:endParaRPr lang="en-US"/>
        </a:p>
      </dgm:t>
    </dgm:pt>
    <dgm:pt modelId="{FCE85198-F13C-4E0A-AF52-02E6432169FD}" type="pres">
      <dgm:prSet presAssocID="{6F2F8889-3899-4716-900A-1A0138D9C3D5}" presName="diamond" presStyleLbl="bgShp" presStyleIdx="0" presStyleCnt="1" custLinFactNeighborX="-46414" custLinFactNeighborY="0"/>
      <dgm:spPr/>
    </dgm:pt>
    <dgm:pt modelId="{F26A4934-D9BF-43DC-ACEB-ABB6E6D95297}" type="pres">
      <dgm:prSet presAssocID="{6F2F8889-3899-4716-900A-1A0138D9C3D5}" presName="quad1" presStyleLbl="node1" presStyleIdx="0" presStyleCnt="4">
        <dgm:presLayoutVars>
          <dgm:chMax val="0"/>
          <dgm:chPref val="0"/>
          <dgm:bulletEnabled val="1"/>
        </dgm:presLayoutVars>
      </dgm:prSet>
      <dgm:spPr/>
      <dgm:t>
        <a:bodyPr/>
        <a:lstStyle/>
        <a:p>
          <a:endParaRPr lang="en-US"/>
        </a:p>
      </dgm:t>
    </dgm:pt>
    <dgm:pt modelId="{837A5C7D-06BD-4F30-88DA-0AACF85B4BE5}" type="pres">
      <dgm:prSet presAssocID="{6F2F8889-3899-4716-900A-1A0138D9C3D5}" presName="quad2" presStyleLbl="node1" presStyleIdx="1" presStyleCnt="4">
        <dgm:presLayoutVars>
          <dgm:chMax val="0"/>
          <dgm:chPref val="0"/>
          <dgm:bulletEnabled val="1"/>
        </dgm:presLayoutVars>
      </dgm:prSet>
      <dgm:spPr/>
      <dgm:t>
        <a:bodyPr/>
        <a:lstStyle/>
        <a:p>
          <a:endParaRPr lang="en-US"/>
        </a:p>
      </dgm:t>
    </dgm:pt>
    <dgm:pt modelId="{66286651-FB18-4912-88E3-C65F8FEB145F}" type="pres">
      <dgm:prSet presAssocID="{6F2F8889-3899-4716-900A-1A0138D9C3D5}" presName="quad3" presStyleLbl="node1" presStyleIdx="2" presStyleCnt="4">
        <dgm:presLayoutVars>
          <dgm:chMax val="0"/>
          <dgm:chPref val="0"/>
          <dgm:bulletEnabled val="1"/>
        </dgm:presLayoutVars>
      </dgm:prSet>
      <dgm:spPr/>
      <dgm:t>
        <a:bodyPr/>
        <a:lstStyle/>
        <a:p>
          <a:endParaRPr lang="en-US"/>
        </a:p>
      </dgm:t>
    </dgm:pt>
    <dgm:pt modelId="{A89D53B5-7328-40FA-9EE4-23A7BB5F07AA}" type="pres">
      <dgm:prSet presAssocID="{6F2F8889-3899-4716-900A-1A0138D9C3D5}" presName="quad4" presStyleLbl="node1" presStyleIdx="3" presStyleCnt="4">
        <dgm:presLayoutVars>
          <dgm:chMax val="0"/>
          <dgm:chPref val="0"/>
          <dgm:bulletEnabled val="1"/>
        </dgm:presLayoutVars>
      </dgm:prSet>
      <dgm:spPr/>
      <dgm:t>
        <a:bodyPr/>
        <a:lstStyle/>
        <a:p>
          <a:endParaRPr lang="en-US"/>
        </a:p>
      </dgm:t>
    </dgm:pt>
  </dgm:ptLst>
  <dgm:cxnLst>
    <dgm:cxn modelId="{D283BA7E-03D9-4457-8DF2-179960E53942}" type="presOf" srcId="{0029EC82-C62D-4218-82D8-266988A211B3}" destId="{66286651-FB18-4912-88E3-C65F8FEB145F}" srcOrd="0" destOrd="0" presId="urn:microsoft.com/office/officeart/2005/8/layout/matrix3"/>
    <dgm:cxn modelId="{814BA5B1-209C-43F9-8F12-F4CA36B120F7}" type="presOf" srcId="{C1D9A180-8BAC-4AE0-8B4A-8505A192E25A}" destId="{A89D53B5-7328-40FA-9EE4-23A7BB5F07AA}" srcOrd="0" destOrd="0" presId="urn:microsoft.com/office/officeart/2005/8/layout/matrix3"/>
    <dgm:cxn modelId="{B630BF45-815B-4F84-9DD8-A3F375B8689E}" srcId="{6F2F8889-3899-4716-900A-1A0138D9C3D5}" destId="{C781BFC5-CBBF-4049-BE93-E78BFDACEF5D}" srcOrd="1" destOrd="0" parTransId="{8CEB784D-4BE2-4B86-95E1-4CC5CA118FF2}" sibTransId="{DBCB8E8E-7B5B-44CE-B25C-1FBA914D943B}"/>
    <dgm:cxn modelId="{BF1B0E52-080D-4A57-B811-15DCB61C7878}" type="presOf" srcId="{6F2F8889-3899-4716-900A-1A0138D9C3D5}" destId="{53C03321-7B0A-44A8-A55D-CC5ADD1A5A2F}" srcOrd="0" destOrd="0" presId="urn:microsoft.com/office/officeart/2005/8/layout/matrix3"/>
    <dgm:cxn modelId="{54AD95B7-BBA1-4279-BD28-2D394A8D2AAB}" srcId="{6F2F8889-3899-4716-900A-1A0138D9C3D5}" destId="{C1D9A180-8BAC-4AE0-8B4A-8505A192E25A}" srcOrd="3" destOrd="0" parTransId="{C3007CD2-2C3C-4E0E-9126-9518C743F670}" sibTransId="{3269C3EB-F611-40B9-8A45-564E8483344C}"/>
    <dgm:cxn modelId="{B60B0A46-98F4-4DCC-B8AC-5C1454CC2C15}" srcId="{6F2F8889-3899-4716-900A-1A0138D9C3D5}" destId="{D2BC6BCA-6C42-487C-AEDE-BA8D67355F65}" srcOrd="0" destOrd="0" parTransId="{E91D51D4-BE86-47AE-840D-D45E25586CB2}" sibTransId="{413CB235-A755-40D6-8AED-0BA94900F5A2}"/>
    <dgm:cxn modelId="{D7A5853F-EB49-4052-A257-D0D076705326}" type="presOf" srcId="{D2BC6BCA-6C42-487C-AEDE-BA8D67355F65}" destId="{F26A4934-D9BF-43DC-ACEB-ABB6E6D95297}" srcOrd="0" destOrd="0" presId="urn:microsoft.com/office/officeart/2005/8/layout/matrix3"/>
    <dgm:cxn modelId="{7710118E-0B03-4847-A79D-8B0B97AFA268}" srcId="{6F2F8889-3899-4716-900A-1A0138D9C3D5}" destId="{0029EC82-C62D-4218-82D8-266988A211B3}" srcOrd="2" destOrd="0" parTransId="{5EE57F6E-F6A9-41B0-929A-8D4B6396F289}" sibTransId="{5A8675D9-E7FC-4485-920A-5F6642F81D1C}"/>
    <dgm:cxn modelId="{0166702F-2AC9-4C0C-B386-62CF20FCC7CF}" type="presOf" srcId="{C781BFC5-CBBF-4049-BE93-E78BFDACEF5D}" destId="{837A5C7D-06BD-4F30-88DA-0AACF85B4BE5}" srcOrd="0" destOrd="0" presId="urn:microsoft.com/office/officeart/2005/8/layout/matrix3"/>
    <dgm:cxn modelId="{1B64D44E-432C-45D6-9D48-E46886F654B3}" type="presParOf" srcId="{53C03321-7B0A-44A8-A55D-CC5ADD1A5A2F}" destId="{FCE85198-F13C-4E0A-AF52-02E6432169FD}" srcOrd="0" destOrd="0" presId="urn:microsoft.com/office/officeart/2005/8/layout/matrix3"/>
    <dgm:cxn modelId="{50194552-0321-4DEE-9722-78FA2AA429B0}" type="presParOf" srcId="{53C03321-7B0A-44A8-A55D-CC5ADD1A5A2F}" destId="{F26A4934-D9BF-43DC-ACEB-ABB6E6D95297}" srcOrd="1" destOrd="0" presId="urn:microsoft.com/office/officeart/2005/8/layout/matrix3"/>
    <dgm:cxn modelId="{1B260CE9-A97A-44CF-932F-A0AB1B1717E8}" type="presParOf" srcId="{53C03321-7B0A-44A8-A55D-CC5ADD1A5A2F}" destId="{837A5C7D-06BD-4F30-88DA-0AACF85B4BE5}" srcOrd="2" destOrd="0" presId="urn:microsoft.com/office/officeart/2005/8/layout/matrix3"/>
    <dgm:cxn modelId="{CBA5B195-E43D-4D12-8438-48C87B6ED48F}" type="presParOf" srcId="{53C03321-7B0A-44A8-A55D-CC5ADD1A5A2F}" destId="{66286651-FB18-4912-88E3-C65F8FEB145F}" srcOrd="3" destOrd="0" presId="urn:microsoft.com/office/officeart/2005/8/layout/matrix3"/>
    <dgm:cxn modelId="{E26C4365-5D42-4BC5-9E9A-E5C3A36F4DF1}" type="presParOf" srcId="{53C03321-7B0A-44A8-A55D-CC5ADD1A5A2F}" destId="{A89D53B5-7328-40FA-9EE4-23A7BB5F07AA}"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F04A931-202C-466D-9C70-1AB63166AD49}" type="doc">
      <dgm:prSet loTypeId="urn:microsoft.com/office/officeart/2005/8/layout/default" loCatId="list" qsTypeId="urn:microsoft.com/office/officeart/2005/8/quickstyle/simple2" qsCatId="simple" csTypeId="urn:microsoft.com/office/officeart/2005/8/colors/accent0_1" csCatId="mainScheme" phldr="1"/>
      <dgm:spPr/>
      <dgm:t>
        <a:bodyPr/>
        <a:lstStyle/>
        <a:p>
          <a:endParaRPr lang="en-US"/>
        </a:p>
      </dgm:t>
    </dgm:pt>
    <dgm:pt modelId="{41054801-7695-4CFC-8A9B-90630DBA8E33}">
      <dgm:prSet/>
      <dgm:spPr/>
      <dgm:t>
        <a:bodyPr/>
        <a:lstStyle/>
        <a:p>
          <a:r>
            <a:rPr lang="en-US" b="1"/>
            <a:t>LIEDA</a:t>
          </a:r>
        </a:p>
      </dgm:t>
    </dgm:pt>
    <dgm:pt modelId="{F981D105-0E66-46C6-982A-4A93DD3E3FDD}" type="parTrans" cxnId="{FCE135C6-0701-4DE0-9F3F-ED84489FCA68}">
      <dgm:prSet/>
      <dgm:spPr/>
      <dgm:t>
        <a:bodyPr/>
        <a:lstStyle/>
        <a:p>
          <a:endParaRPr lang="en-US" b="1"/>
        </a:p>
      </dgm:t>
    </dgm:pt>
    <dgm:pt modelId="{EDB459CF-22B1-4E38-BA2C-222DE906BE4D}" type="sibTrans" cxnId="{FCE135C6-0701-4DE0-9F3F-ED84489FCA68}">
      <dgm:prSet/>
      <dgm:spPr/>
      <dgm:t>
        <a:bodyPr/>
        <a:lstStyle/>
        <a:p>
          <a:endParaRPr lang="en-US" b="1"/>
        </a:p>
      </dgm:t>
    </dgm:pt>
    <dgm:pt modelId="{78464DBE-A687-489A-8A65-32423EB6DD85}">
      <dgm:prSet/>
      <dgm:spPr/>
      <dgm:t>
        <a:bodyPr/>
        <a:lstStyle/>
        <a:p>
          <a:r>
            <a:rPr lang="en-US" b="1"/>
            <a:t>FFC</a:t>
          </a:r>
        </a:p>
      </dgm:t>
    </dgm:pt>
    <dgm:pt modelId="{275BBE60-BCAA-44E2-B24D-D7C2529DF7A2}" type="parTrans" cxnId="{DDFAF0AD-9F12-458A-82A3-40620A993CDD}">
      <dgm:prSet/>
      <dgm:spPr/>
      <dgm:t>
        <a:bodyPr/>
        <a:lstStyle/>
        <a:p>
          <a:endParaRPr lang="en-US" b="1"/>
        </a:p>
      </dgm:t>
    </dgm:pt>
    <dgm:pt modelId="{84FACA22-1498-4488-978F-CBCFB214871A}" type="sibTrans" cxnId="{DDFAF0AD-9F12-458A-82A3-40620A993CDD}">
      <dgm:prSet/>
      <dgm:spPr/>
      <dgm:t>
        <a:bodyPr/>
        <a:lstStyle/>
        <a:p>
          <a:endParaRPr lang="en-US" b="1"/>
        </a:p>
      </dgm:t>
    </dgm:pt>
    <dgm:pt modelId="{D3F054A3-975D-446F-A34F-B23A3875FEE6}">
      <dgm:prSet/>
      <dgm:spPr/>
      <dgm:t>
        <a:bodyPr/>
        <a:lstStyle/>
        <a:p>
          <a:r>
            <a:rPr lang="en-US" b="1"/>
            <a:t>Amreali Steels</a:t>
          </a:r>
        </a:p>
      </dgm:t>
    </dgm:pt>
    <dgm:pt modelId="{CF1B173E-D593-498C-ADB9-C272141786B8}" type="parTrans" cxnId="{4052E14C-FC14-40CC-BBEB-8BFCC8EFE430}">
      <dgm:prSet/>
      <dgm:spPr/>
      <dgm:t>
        <a:bodyPr/>
        <a:lstStyle/>
        <a:p>
          <a:endParaRPr lang="en-US" b="1"/>
        </a:p>
      </dgm:t>
    </dgm:pt>
    <dgm:pt modelId="{79D6DBF1-99A5-4171-AFD1-C7BB31D013F1}" type="sibTrans" cxnId="{4052E14C-FC14-40CC-BBEB-8BFCC8EFE430}">
      <dgm:prSet/>
      <dgm:spPr/>
      <dgm:t>
        <a:bodyPr/>
        <a:lstStyle/>
        <a:p>
          <a:endParaRPr lang="en-US" b="1"/>
        </a:p>
      </dgm:t>
    </dgm:pt>
    <dgm:pt modelId="{E387AC79-078C-4585-B235-9D7987501C44}">
      <dgm:prSet/>
      <dgm:spPr/>
      <dgm:t>
        <a:bodyPr/>
        <a:lstStyle/>
        <a:p>
          <a:r>
            <a:rPr lang="en-US" b="1"/>
            <a:t>Attock cement</a:t>
          </a:r>
        </a:p>
      </dgm:t>
    </dgm:pt>
    <dgm:pt modelId="{D22E942E-2162-485C-BFE9-5B6BCED2C409}" type="parTrans" cxnId="{FAEC5141-696B-45E2-995E-47D9F1B31DE8}">
      <dgm:prSet/>
      <dgm:spPr/>
      <dgm:t>
        <a:bodyPr/>
        <a:lstStyle/>
        <a:p>
          <a:endParaRPr lang="en-US" b="1"/>
        </a:p>
      </dgm:t>
    </dgm:pt>
    <dgm:pt modelId="{AC149C64-F46A-40CF-BB9F-786DE4906DF1}" type="sibTrans" cxnId="{FAEC5141-696B-45E2-995E-47D9F1B31DE8}">
      <dgm:prSet/>
      <dgm:spPr/>
      <dgm:t>
        <a:bodyPr/>
        <a:lstStyle/>
        <a:p>
          <a:endParaRPr lang="en-US" b="1"/>
        </a:p>
      </dgm:t>
    </dgm:pt>
    <dgm:pt modelId="{A4A7B141-3CEA-4EA2-90F5-FE0F8DE36013}">
      <dgm:prSet/>
      <dgm:spPr/>
      <dgm:t>
        <a:bodyPr/>
        <a:lstStyle/>
        <a:p>
          <a:r>
            <a:rPr lang="en-US" b="1"/>
            <a:t>DG Cement</a:t>
          </a:r>
        </a:p>
      </dgm:t>
    </dgm:pt>
    <dgm:pt modelId="{AD473C36-F954-4AB7-B543-FA56AC6642EF}" type="parTrans" cxnId="{761DD25E-7C3B-462C-A4C5-1412F274621F}">
      <dgm:prSet/>
      <dgm:spPr/>
      <dgm:t>
        <a:bodyPr/>
        <a:lstStyle/>
        <a:p>
          <a:endParaRPr lang="en-US" b="1"/>
        </a:p>
      </dgm:t>
    </dgm:pt>
    <dgm:pt modelId="{AFE9414B-3634-4CE1-B6D3-3D3B1DD1636B}" type="sibTrans" cxnId="{761DD25E-7C3B-462C-A4C5-1412F274621F}">
      <dgm:prSet/>
      <dgm:spPr/>
      <dgm:t>
        <a:bodyPr/>
        <a:lstStyle/>
        <a:p>
          <a:endParaRPr lang="en-US" b="1"/>
        </a:p>
      </dgm:t>
    </dgm:pt>
    <dgm:pt modelId="{843D5303-3730-4038-BB7E-86AD37E43259}">
      <dgm:prSet/>
      <dgm:spPr/>
      <dgm:t>
        <a:bodyPr/>
        <a:lstStyle/>
        <a:p>
          <a:r>
            <a:rPr lang="en-US" b="1"/>
            <a:t>Habibullah Power Plant, Quetta</a:t>
          </a:r>
        </a:p>
      </dgm:t>
    </dgm:pt>
    <dgm:pt modelId="{10337CED-5CA2-4767-BAC1-5CA5F4D5650E}" type="parTrans" cxnId="{E000E934-BDFD-49B8-A16F-2E9EF1148D81}">
      <dgm:prSet/>
      <dgm:spPr/>
      <dgm:t>
        <a:bodyPr/>
        <a:lstStyle/>
        <a:p>
          <a:endParaRPr lang="en-US" b="1"/>
        </a:p>
      </dgm:t>
    </dgm:pt>
    <dgm:pt modelId="{3664E211-16C7-4AC8-928D-E2F880647BDB}" type="sibTrans" cxnId="{E000E934-BDFD-49B8-A16F-2E9EF1148D81}">
      <dgm:prSet/>
      <dgm:spPr/>
      <dgm:t>
        <a:bodyPr/>
        <a:lstStyle/>
        <a:p>
          <a:endParaRPr lang="en-US" b="1"/>
        </a:p>
      </dgm:t>
    </dgm:pt>
    <dgm:pt modelId="{A3AC3849-090F-485C-987E-AB6A020B5542}">
      <dgm:prSet/>
      <dgm:spPr/>
      <dgm:t>
        <a:bodyPr/>
        <a:lstStyle/>
        <a:p>
          <a:r>
            <a:rPr lang="en-US" b="1"/>
            <a:t>NTC, Quetta</a:t>
          </a:r>
        </a:p>
      </dgm:t>
    </dgm:pt>
    <dgm:pt modelId="{85848937-DFC7-4D72-AC16-72C6527C4DA5}" type="parTrans" cxnId="{8F37C690-78CC-4FD7-8798-1A47026CCC71}">
      <dgm:prSet/>
      <dgm:spPr/>
      <dgm:t>
        <a:bodyPr/>
        <a:lstStyle/>
        <a:p>
          <a:endParaRPr lang="en-US" b="1"/>
        </a:p>
      </dgm:t>
    </dgm:pt>
    <dgm:pt modelId="{0F687CD1-F07C-460B-8D11-A385405A1F7A}" type="sibTrans" cxnId="{8F37C690-78CC-4FD7-8798-1A47026CCC71}">
      <dgm:prSet/>
      <dgm:spPr/>
      <dgm:t>
        <a:bodyPr/>
        <a:lstStyle/>
        <a:p>
          <a:endParaRPr lang="en-US" b="1"/>
        </a:p>
      </dgm:t>
    </dgm:pt>
    <dgm:pt modelId="{0ACC513F-1061-481C-8EE7-A547FD6D6387}">
      <dgm:prSet/>
      <dgm:spPr/>
      <dgm:t>
        <a:bodyPr/>
        <a:lstStyle/>
        <a:p>
          <a:r>
            <a:rPr lang="en-US" b="1"/>
            <a:t>QESCO</a:t>
          </a:r>
        </a:p>
      </dgm:t>
    </dgm:pt>
    <dgm:pt modelId="{CFAF8396-D9CA-4B5E-8946-E09B8474FDD3}" type="parTrans" cxnId="{82C8E6F4-A7AC-43EB-8996-3296D8C7C587}">
      <dgm:prSet/>
      <dgm:spPr/>
      <dgm:t>
        <a:bodyPr/>
        <a:lstStyle/>
        <a:p>
          <a:endParaRPr lang="en-US" b="1"/>
        </a:p>
      </dgm:t>
    </dgm:pt>
    <dgm:pt modelId="{DB201CC9-11E6-4225-B06E-6A52F6E2933D}" type="sibTrans" cxnId="{82C8E6F4-A7AC-43EB-8996-3296D8C7C587}">
      <dgm:prSet/>
      <dgm:spPr/>
      <dgm:t>
        <a:bodyPr/>
        <a:lstStyle/>
        <a:p>
          <a:endParaRPr lang="en-US" b="1"/>
        </a:p>
      </dgm:t>
    </dgm:pt>
    <dgm:pt modelId="{DFAE8AE0-FC58-4A05-B42E-C63F14D2AEA8}">
      <dgm:prSet/>
      <dgm:spPr/>
      <dgm:t>
        <a:bodyPr/>
        <a:lstStyle/>
        <a:p>
          <a:r>
            <a:rPr lang="en-US" b="1"/>
            <a:t>NTDC, Quetta, Khuzdar</a:t>
          </a:r>
        </a:p>
      </dgm:t>
    </dgm:pt>
    <dgm:pt modelId="{3B7C156E-D711-433E-9C12-7A4A278320FA}" type="parTrans" cxnId="{16EEE3B0-6021-4277-A068-2675FE3B5DB5}">
      <dgm:prSet/>
      <dgm:spPr/>
      <dgm:t>
        <a:bodyPr/>
        <a:lstStyle/>
        <a:p>
          <a:endParaRPr lang="en-US" b="1"/>
        </a:p>
      </dgm:t>
    </dgm:pt>
    <dgm:pt modelId="{89088FE7-9C5C-4E25-A04E-C8F1DC89848C}" type="sibTrans" cxnId="{16EEE3B0-6021-4277-A068-2675FE3B5DB5}">
      <dgm:prSet/>
      <dgm:spPr/>
      <dgm:t>
        <a:bodyPr/>
        <a:lstStyle/>
        <a:p>
          <a:endParaRPr lang="en-US" b="1"/>
        </a:p>
      </dgm:t>
    </dgm:pt>
    <dgm:pt modelId="{79B61A6F-DD16-4405-ADD6-44D53561A057}">
      <dgm:prSet/>
      <dgm:spPr/>
      <dgm:t>
        <a:bodyPr/>
        <a:lstStyle/>
        <a:p>
          <a:r>
            <a:rPr lang="en-US" b="1"/>
            <a:t>K-Electric</a:t>
          </a:r>
        </a:p>
      </dgm:t>
    </dgm:pt>
    <dgm:pt modelId="{64D7BBE8-2F87-4BED-9945-BA2062F79A19}" type="parTrans" cxnId="{890576DA-A6DB-452E-9158-EDAC04AA5313}">
      <dgm:prSet/>
      <dgm:spPr/>
      <dgm:t>
        <a:bodyPr/>
        <a:lstStyle/>
        <a:p>
          <a:endParaRPr lang="en-US" b="1"/>
        </a:p>
      </dgm:t>
    </dgm:pt>
    <dgm:pt modelId="{659EFED3-0929-4934-AAF4-163EE794D433}" type="sibTrans" cxnId="{890576DA-A6DB-452E-9158-EDAC04AA5313}">
      <dgm:prSet/>
      <dgm:spPr/>
      <dgm:t>
        <a:bodyPr/>
        <a:lstStyle/>
        <a:p>
          <a:endParaRPr lang="en-US" b="1"/>
        </a:p>
      </dgm:t>
    </dgm:pt>
    <dgm:pt modelId="{C0B2475C-8764-4B25-B05C-49DA3F92C3FC}">
      <dgm:prSet/>
      <dgm:spPr/>
      <dgm:t>
        <a:bodyPr/>
        <a:lstStyle/>
        <a:p>
          <a:r>
            <a:rPr lang="en-US" b="1"/>
            <a:t>PTCL</a:t>
          </a:r>
        </a:p>
      </dgm:t>
    </dgm:pt>
    <dgm:pt modelId="{E8EF04C6-3895-456D-9964-C97E804D4470}" type="parTrans" cxnId="{876BF9FB-F08B-4A6F-87BB-DBD5264714C5}">
      <dgm:prSet/>
      <dgm:spPr/>
      <dgm:t>
        <a:bodyPr/>
        <a:lstStyle/>
        <a:p>
          <a:endParaRPr lang="en-US" b="1"/>
        </a:p>
      </dgm:t>
    </dgm:pt>
    <dgm:pt modelId="{6364D1AA-4857-4A84-86DB-EE95F63C0F11}" type="sibTrans" cxnId="{876BF9FB-F08B-4A6F-87BB-DBD5264714C5}">
      <dgm:prSet/>
      <dgm:spPr/>
      <dgm:t>
        <a:bodyPr/>
        <a:lstStyle/>
        <a:p>
          <a:endParaRPr lang="en-US" b="1"/>
        </a:p>
      </dgm:t>
    </dgm:pt>
    <dgm:pt modelId="{92E4038B-1785-4982-B4EA-EA81568083D8}">
      <dgm:prSet/>
      <dgm:spPr/>
      <dgm:t>
        <a:bodyPr/>
        <a:lstStyle/>
        <a:p>
          <a:r>
            <a:rPr lang="en-US" b="1"/>
            <a:t>PTV</a:t>
          </a:r>
        </a:p>
      </dgm:t>
    </dgm:pt>
    <dgm:pt modelId="{0DBF8E7D-A18F-40A1-BC74-941D5069FE10}" type="parTrans" cxnId="{5E8C36AD-C4CD-4454-ADBB-BE02E7BD05B4}">
      <dgm:prSet/>
      <dgm:spPr/>
      <dgm:t>
        <a:bodyPr/>
        <a:lstStyle/>
        <a:p>
          <a:endParaRPr lang="en-US" b="1"/>
        </a:p>
      </dgm:t>
    </dgm:pt>
    <dgm:pt modelId="{D2DBD30A-2174-4E47-B871-756DFB304048}" type="sibTrans" cxnId="{5E8C36AD-C4CD-4454-ADBB-BE02E7BD05B4}">
      <dgm:prSet/>
      <dgm:spPr/>
      <dgm:t>
        <a:bodyPr/>
        <a:lstStyle/>
        <a:p>
          <a:endParaRPr lang="en-US" b="1"/>
        </a:p>
      </dgm:t>
    </dgm:pt>
    <dgm:pt modelId="{743601C7-0683-476E-A598-46D023E40773}">
      <dgm:prSet/>
      <dgm:spPr/>
      <dgm:t>
        <a:bodyPr/>
        <a:lstStyle/>
        <a:p>
          <a:r>
            <a:rPr lang="en-US" b="1"/>
            <a:t>Universal Cables</a:t>
          </a:r>
        </a:p>
      </dgm:t>
    </dgm:pt>
    <dgm:pt modelId="{9EE917BC-659A-40FE-9730-71337679C206}" type="parTrans" cxnId="{BDF871E6-3374-46CC-88B7-25DB008501BF}">
      <dgm:prSet/>
      <dgm:spPr/>
      <dgm:t>
        <a:bodyPr/>
        <a:lstStyle/>
        <a:p>
          <a:endParaRPr lang="en-US" b="1"/>
        </a:p>
      </dgm:t>
    </dgm:pt>
    <dgm:pt modelId="{B06F127F-0AE4-4AA3-A8B0-27667DEC8F21}" type="sibTrans" cxnId="{BDF871E6-3374-46CC-88B7-25DB008501BF}">
      <dgm:prSet/>
      <dgm:spPr/>
      <dgm:t>
        <a:bodyPr/>
        <a:lstStyle/>
        <a:p>
          <a:endParaRPr lang="en-US" b="1"/>
        </a:p>
      </dgm:t>
    </dgm:pt>
    <dgm:pt modelId="{5FC94A7E-B809-44AF-80D8-3F2F50FB3BE0}" type="pres">
      <dgm:prSet presAssocID="{7F04A931-202C-466D-9C70-1AB63166AD49}" presName="diagram" presStyleCnt="0">
        <dgm:presLayoutVars>
          <dgm:dir/>
          <dgm:resizeHandles val="exact"/>
        </dgm:presLayoutVars>
      </dgm:prSet>
      <dgm:spPr/>
      <dgm:t>
        <a:bodyPr/>
        <a:lstStyle/>
        <a:p>
          <a:endParaRPr lang="en-US"/>
        </a:p>
      </dgm:t>
    </dgm:pt>
    <dgm:pt modelId="{E0DDB5F0-652D-47FA-B42D-BBF3F7730526}" type="pres">
      <dgm:prSet presAssocID="{41054801-7695-4CFC-8A9B-90630DBA8E33}" presName="node" presStyleLbl="node1" presStyleIdx="0" presStyleCnt="13">
        <dgm:presLayoutVars>
          <dgm:bulletEnabled val="1"/>
        </dgm:presLayoutVars>
      </dgm:prSet>
      <dgm:spPr/>
      <dgm:t>
        <a:bodyPr/>
        <a:lstStyle/>
        <a:p>
          <a:endParaRPr lang="en-US"/>
        </a:p>
      </dgm:t>
    </dgm:pt>
    <dgm:pt modelId="{35362E7B-08D1-49CC-BC9B-138F931AD6E9}" type="pres">
      <dgm:prSet presAssocID="{EDB459CF-22B1-4E38-BA2C-222DE906BE4D}" presName="sibTrans" presStyleCnt="0"/>
      <dgm:spPr/>
    </dgm:pt>
    <dgm:pt modelId="{645CDFA5-CF0D-419D-AD90-C2A8F437FD22}" type="pres">
      <dgm:prSet presAssocID="{78464DBE-A687-489A-8A65-32423EB6DD85}" presName="node" presStyleLbl="node1" presStyleIdx="1" presStyleCnt="13">
        <dgm:presLayoutVars>
          <dgm:bulletEnabled val="1"/>
        </dgm:presLayoutVars>
      </dgm:prSet>
      <dgm:spPr/>
      <dgm:t>
        <a:bodyPr/>
        <a:lstStyle/>
        <a:p>
          <a:endParaRPr lang="en-US"/>
        </a:p>
      </dgm:t>
    </dgm:pt>
    <dgm:pt modelId="{40E67A7C-2377-4644-9AB5-3244E6E8A3A3}" type="pres">
      <dgm:prSet presAssocID="{84FACA22-1498-4488-978F-CBCFB214871A}" presName="sibTrans" presStyleCnt="0"/>
      <dgm:spPr/>
    </dgm:pt>
    <dgm:pt modelId="{E638E7C6-AA9C-48EC-BDD8-059A87C8C5E6}" type="pres">
      <dgm:prSet presAssocID="{D3F054A3-975D-446F-A34F-B23A3875FEE6}" presName="node" presStyleLbl="node1" presStyleIdx="2" presStyleCnt="13">
        <dgm:presLayoutVars>
          <dgm:bulletEnabled val="1"/>
        </dgm:presLayoutVars>
      </dgm:prSet>
      <dgm:spPr/>
      <dgm:t>
        <a:bodyPr/>
        <a:lstStyle/>
        <a:p>
          <a:endParaRPr lang="en-US"/>
        </a:p>
      </dgm:t>
    </dgm:pt>
    <dgm:pt modelId="{4F96090F-17E4-4BA8-832B-46171E588F85}" type="pres">
      <dgm:prSet presAssocID="{79D6DBF1-99A5-4171-AFD1-C7BB31D013F1}" presName="sibTrans" presStyleCnt="0"/>
      <dgm:spPr/>
    </dgm:pt>
    <dgm:pt modelId="{5D6AEBD6-B943-4647-A0D6-84C442ACF036}" type="pres">
      <dgm:prSet presAssocID="{E387AC79-078C-4585-B235-9D7987501C44}" presName="node" presStyleLbl="node1" presStyleIdx="3" presStyleCnt="13">
        <dgm:presLayoutVars>
          <dgm:bulletEnabled val="1"/>
        </dgm:presLayoutVars>
      </dgm:prSet>
      <dgm:spPr/>
      <dgm:t>
        <a:bodyPr/>
        <a:lstStyle/>
        <a:p>
          <a:endParaRPr lang="en-US"/>
        </a:p>
      </dgm:t>
    </dgm:pt>
    <dgm:pt modelId="{D6E1242F-0E71-4AA1-89D6-9FD6C84FDE7A}" type="pres">
      <dgm:prSet presAssocID="{AC149C64-F46A-40CF-BB9F-786DE4906DF1}" presName="sibTrans" presStyleCnt="0"/>
      <dgm:spPr/>
    </dgm:pt>
    <dgm:pt modelId="{BCB8BBB5-862B-4239-9D37-32D5EA2168F9}" type="pres">
      <dgm:prSet presAssocID="{A4A7B141-3CEA-4EA2-90F5-FE0F8DE36013}" presName="node" presStyleLbl="node1" presStyleIdx="4" presStyleCnt="13">
        <dgm:presLayoutVars>
          <dgm:bulletEnabled val="1"/>
        </dgm:presLayoutVars>
      </dgm:prSet>
      <dgm:spPr/>
      <dgm:t>
        <a:bodyPr/>
        <a:lstStyle/>
        <a:p>
          <a:endParaRPr lang="en-US"/>
        </a:p>
      </dgm:t>
    </dgm:pt>
    <dgm:pt modelId="{1E60EE2C-22A1-408A-B1E1-89FE7F3B1E0A}" type="pres">
      <dgm:prSet presAssocID="{AFE9414B-3634-4CE1-B6D3-3D3B1DD1636B}" presName="sibTrans" presStyleCnt="0"/>
      <dgm:spPr/>
    </dgm:pt>
    <dgm:pt modelId="{06CEC9E7-4F29-4837-A3C2-57712BBD5C59}" type="pres">
      <dgm:prSet presAssocID="{843D5303-3730-4038-BB7E-86AD37E43259}" presName="node" presStyleLbl="node1" presStyleIdx="5" presStyleCnt="13">
        <dgm:presLayoutVars>
          <dgm:bulletEnabled val="1"/>
        </dgm:presLayoutVars>
      </dgm:prSet>
      <dgm:spPr/>
      <dgm:t>
        <a:bodyPr/>
        <a:lstStyle/>
        <a:p>
          <a:endParaRPr lang="en-US"/>
        </a:p>
      </dgm:t>
    </dgm:pt>
    <dgm:pt modelId="{3706CA26-5D1F-4770-BC03-8C0B0026D400}" type="pres">
      <dgm:prSet presAssocID="{3664E211-16C7-4AC8-928D-E2F880647BDB}" presName="sibTrans" presStyleCnt="0"/>
      <dgm:spPr/>
    </dgm:pt>
    <dgm:pt modelId="{00F8275D-BA88-4E5A-B823-20ACE9105D8E}" type="pres">
      <dgm:prSet presAssocID="{A3AC3849-090F-485C-987E-AB6A020B5542}" presName="node" presStyleLbl="node1" presStyleIdx="6" presStyleCnt="13">
        <dgm:presLayoutVars>
          <dgm:bulletEnabled val="1"/>
        </dgm:presLayoutVars>
      </dgm:prSet>
      <dgm:spPr/>
      <dgm:t>
        <a:bodyPr/>
        <a:lstStyle/>
        <a:p>
          <a:endParaRPr lang="en-US"/>
        </a:p>
      </dgm:t>
    </dgm:pt>
    <dgm:pt modelId="{2E4C1958-7BB3-4A69-86F7-BC5723BC2356}" type="pres">
      <dgm:prSet presAssocID="{0F687CD1-F07C-460B-8D11-A385405A1F7A}" presName="sibTrans" presStyleCnt="0"/>
      <dgm:spPr/>
    </dgm:pt>
    <dgm:pt modelId="{1C4DF310-F698-461F-9C52-4B64529C560C}" type="pres">
      <dgm:prSet presAssocID="{0ACC513F-1061-481C-8EE7-A547FD6D6387}" presName="node" presStyleLbl="node1" presStyleIdx="7" presStyleCnt="13">
        <dgm:presLayoutVars>
          <dgm:bulletEnabled val="1"/>
        </dgm:presLayoutVars>
      </dgm:prSet>
      <dgm:spPr/>
      <dgm:t>
        <a:bodyPr/>
        <a:lstStyle/>
        <a:p>
          <a:endParaRPr lang="en-US"/>
        </a:p>
      </dgm:t>
    </dgm:pt>
    <dgm:pt modelId="{783E94F2-E0FE-43C0-B0CA-53354C2A4F1D}" type="pres">
      <dgm:prSet presAssocID="{DB201CC9-11E6-4225-B06E-6A52F6E2933D}" presName="sibTrans" presStyleCnt="0"/>
      <dgm:spPr/>
    </dgm:pt>
    <dgm:pt modelId="{28690DF8-186D-4427-9F84-2A2ACF953F30}" type="pres">
      <dgm:prSet presAssocID="{DFAE8AE0-FC58-4A05-B42E-C63F14D2AEA8}" presName="node" presStyleLbl="node1" presStyleIdx="8" presStyleCnt="13">
        <dgm:presLayoutVars>
          <dgm:bulletEnabled val="1"/>
        </dgm:presLayoutVars>
      </dgm:prSet>
      <dgm:spPr/>
      <dgm:t>
        <a:bodyPr/>
        <a:lstStyle/>
        <a:p>
          <a:endParaRPr lang="en-US"/>
        </a:p>
      </dgm:t>
    </dgm:pt>
    <dgm:pt modelId="{323CCCD5-3FE5-4CFB-816F-F234ED78CCE3}" type="pres">
      <dgm:prSet presAssocID="{89088FE7-9C5C-4E25-A04E-C8F1DC89848C}" presName="sibTrans" presStyleCnt="0"/>
      <dgm:spPr/>
    </dgm:pt>
    <dgm:pt modelId="{246013F8-5938-4A4A-9EC8-3EA77A7DC135}" type="pres">
      <dgm:prSet presAssocID="{79B61A6F-DD16-4405-ADD6-44D53561A057}" presName="node" presStyleLbl="node1" presStyleIdx="9" presStyleCnt="13">
        <dgm:presLayoutVars>
          <dgm:bulletEnabled val="1"/>
        </dgm:presLayoutVars>
      </dgm:prSet>
      <dgm:spPr/>
      <dgm:t>
        <a:bodyPr/>
        <a:lstStyle/>
        <a:p>
          <a:endParaRPr lang="en-US"/>
        </a:p>
      </dgm:t>
    </dgm:pt>
    <dgm:pt modelId="{172AD86A-043E-4DB6-BBB1-90EEB95877BF}" type="pres">
      <dgm:prSet presAssocID="{659EFED3-0929-4934-AAF4-163EE794D433}" presName="sibTrans" presStyleCnt="0"/>
      <dgm:spPr/>
    </dgm:pt>
    <dgm:pt modelId="{11EAA08E-3118-4122-AEEC-5BF5664A4280}" type="pres">
      <dgm:prSet presAssocID="{C0B2475C-8764-4B25-B05C-49DA3F92C3FC}" presName="node" presStyleLbl="node1" presStyleIdx="10" presStyleCnt="13">
        <dgm:presLayoutVars>
          <dgm:bulletEnabled val="1"/>
        </dgm:presLayoutVars>
      </dgm:prSet>
      <dgm:spPr/>
      <dgm:t>
        <a:bodyPr/>
        <a:lstStyle/>
        <a:p>
          <a:endParaRPr lang="en-US"/>
        </a:p>
      </dgm:t>
    </dgm:pt>
    <dgm:pt modelId="{C7DC30AD-22D6-4623-AB64-B1A6599E3B08}" type="pres">
      <dgm:prSet presAssocID="{6364D1AA-4857-4A84-86DB-EE95F63C0F11}" presName="sibTrans" presStyleCnt="0"/>
      <dgm:spPr/>
    </dgm:pt>
    <dgm:pt modelId="{00553A58-33AF-4A2F-8014-3D0BDA83CF92}" type="pres">
      <dgm:prSet presAssocID="{92E4038B-1785-4982-B4EA-EA81568083D8}" presName="node" presStyleLbl="node1" presStyleIdx="11" presStyleCnt="13">
        <dgm:presLayoutVars>
          <dgm:bulletEnabled val="1"/>
        </dgm:presLayoutVars>
      </dgm:prSet>
      <dgm:spPr/>
      <dgm:t>
        <a:bodyPr/>
        <a:lstStyle/>
        <a:p>
          <a:endParaRPr lang="en-US"/>
        </a:p>
      </dgm:t>
    </dgm:pt>
    <dgm:pt modelId="{E101647E-14C0-4ABB-90C3-CDF2DA27FFBC}" type="pres">
      <dgm:prSet presAssocID="{D2DBD30A-2174-4E47-B871-756DFB304048}" presName="sibTrans" presStyleCnt="0"/>
      <dgm:spPr/>
    </dgm:pt>
    <dgm:pt modelId="{F6FE7BC6-69C0-4640-96D2-58EEFD2FB40D}" type="pres">
      <dgm:prSet presAssocID="{743601C7-0683-476E-A598-46D023E40773}" presName="node" presStyleLbl="node1" presStyleIdx="12" presStyleCnt="13">
        <dgm:presLayoutVars>
          <dgm:bulletEnabled val="1"/>
        </dgm:presLayoutVars>
      </dgm:prSet>
      <dgm:spPr/>
      <dgm:t>
        <a:bodyPr/>
        <a:lstStyle/>
        <a:p>
          <a:endParaRPr lang="en-US"/>
        </a:p>
      </dgm:t>
    </dgm:pt>
  </dgm:ptLst>
  <dgm:cxnLst>
    <dgm:cxn modelId="{4FE84587-81FE-4D24-B3F9-F3A2449DA010}" type="presOf" srcId="{743601C7-0683-476E-A598-46D023E40773}" destId="{F6FE7BC6-69C0-4640-96D2-58EEFD2FB40D}" srcOrd="0" destOrd="0" presId="urn:microsoft.com/office/officeart/2005/8/layout/default"/>
    <dgm:cxn modelId="{ACA0489B-6345-419C-A606-808945E5CCEC}" type="presOf" srcId="{843D5303-3730-4038-BB7E-86AD37E43259}" destId="{06CEC9E7-4F29-4837-A3C2-57712BBD5C59}" srcOrd="0" destOrd="0" presId="urn:microsoft.com/office/officeart/2005/8/layout/default"/>
    <dgm:cxn modelId="{E1B856AA-331A-4776-9BBB-B819F84E15E1}" type="presOf" srcId="{E387AC79-078C-4585-B235-9D7987501C44}" destId="{5D6AEBD6-B943-4647-A0D6-84C442ACF036}" srcOrd="0" destOrd="0" presId="urn:microsoft.com/office/officeart/2005/8/layout/default"/>
    <dgm:cxn modelId="{4052E14C-FC14-40CC-BBEB-8BFCC8EFE430}" srcId="{7F04A931-202C-466D-9C70-1AB63166AD49}" destId="{D3F054A3-975D-446F-A34F-B23A3875FEE6}" srcOrd="2" destOrd="0" parTransId="{CF1B173E-D593-498C-ADB9-C272141786B8}" sibTransId="{79D6DBF1-99A5-4171-AFD1-C7BB31D013F1}"/>
    <dgm:cxn modelId="{8F37C690-78CC-4FD7-8798-1A47026CCC71}" srcId="{7F04A931-202C-466D-9C70-1AB63166AD49}" destId="{A3AC3849-090F-485C-987E-AB6A020B5542}" srcOrd="6" destOrd="0" parTransId="{85848937-DFC7-4D72-AC16-72C6527C4DA5}" sibTransId="{0F687CD1-F07C-460B-8D11-A385405A1F7A}"/>
    <dgm:cxn modelId="{761DD25E-7C3B-462C-A4C5-1412F274621F}" srcId="{7F04A931-202C-466D-9C70-1AB63166AD49}" destId="{A4A7B141-3CEA-4EA2-90F5-FE0F8DE36013}" srcOrd="4" destOrd="0" parTransId="{AD473C36-F954-4AB7-B543-FA56AC6642EF}" sibTransId="{AFE9414B-3634-4CE1-B6D3-3D3B1DD1636B}"/>
    <dgm:cxn modelId="{876BF9FB-F08B-4A6F-87BB-DBD5264714C5}" srcId="{7F04A931-202C-466D-9C70-1AB63166AD49}" destId="{C0B2475C-8764-4B25-B05C-49DA3F92C3FC}" srcOrd="10" destOrd="0" parTransId="{E8EF04C6-3895-456D-9964-C97E804D4470}" sibTransId="{6364D1AA-4857-4A84-86DB-EE95F63C0F11}"/>
    <dgm:cxn modelId="{FAEC5141-696B-45E2-995E-47D9F1B31DE8}" srcId="{7F04A931-202C-466D-9C70-1AB63166AD49}" destId="{E387AC79-078C-4585-B235-9D7987501C44}" srcOrd="3" destOrd="0" parTransId="{D22E942E-2162-485C-BFE9-5B6BCED2C409}" sibTransId="{AC149C64-F46A-40CF-BB9F-786DE4906DF1}"/>
    <dgm:cxn modelId="{51D5D049-2813-419A-BC86-5FA832027573}" type="presOf" srcId="{A4A7B141-3CEA-4EA2-90F5-FE0F8DE36013}" destId="{BCB8BBB5-862B-4239-9D37-32D5EA2168F9}" srcOrd="0" destOrd="0" presId="urn:microsoft.com/office/officeart/2005/8/layout/default"/>
    <dgm:cxn modelId="{FCE135C6-0701-4DE0-9F3F-ED84489FCA68}" srcId="{7F04A931-202C-466D-9C70-1AB63166AD49}" destId="{41054801-7695-4CFC-8A9B-90630DBA8E33}" srcOrd="0" destOrd="0" parTransId="{F981D105-0E66-46C6-982A-4A93DD3E3FDD}" sibTransId="{EDB459CF-22B1-4E38-BA2C-222DE906BE4D}"/>
    <dgm:cxn modelId="{82C8E6F4-A7AC-43EB-8996-3296D8C7C587}" srcId="{7F04A931-202C-466D-9C70-1AB63166AD49}" destId="{0ACC513F-1061-481C-8EE7-A547FD6D6387}" srcOrd="7" destOrd="0" parTransId="{CFAF8396-D9CA-4B5E-8946-E09B8474FDD3}" sibTransId="{DB201CC9-11E6-4225-B06E-6A52F6E2933D}"/>
    <dgm:cxn modelId="{37BD1420-3E23-4064-8389-02F63CE3F7BC}" type="presOf" srcId="{0ACC513F-1061-481C-8EE7-A547FD6D6387}" destId="{1C4DF310-F698-461F-9C52-4B64529C560C}" srcOrd="0" destOrd="0" presId="urn:microsoft.com/office/officeart/2005/8/layout/default"/>
    <dgm:cxn modelId="{05973B5C-509B-4410-9748-B74A0CC8D276}" type="presOf" srcId="{A3AC3849-090F-485C-987E-AB6A020B5542}" destId="{00F8275D-BA88-4E5A-B823-20ACE9105D8E}" srcOrd="0" destOrd="0" presId="urn:microsoft.com/office/officeart/2005/8/layout/default"/>
    <dgm:cxn modelId="{B836EBBA-F50C-44F5-885F-134CECD6219A}" type="presOf" srcId="{79B61A6F-DD16-4405-ADD6-44D53561A057}" destId="{246013F8-5938-4A4A-9EC8-3EA77A7DC135}" srcOrd="0" destOrd="0" presId="urn:microsoft.com/office/officeart/2005/8/layout/default"/>
    <dgm:cxn modelId="{BDF871E6-3374-46CC-88B7-25DB008501BF}" srcId="{7F04A931-202C-466D-9C70-1AB63166AD49}" destId="{743601C7-0683-476E-A598-46D023E40773}" srcOrd="12" destOrd="0" parTransId="{9EE917BC-659A-40FE-9730-71337679C206}" sibTransId="{B06F127F-0AE4-4AA3-A8B0-27667DEC8F21}"/>
    <dgm:cxn modelId="{3CCD7318-9221-4161-A288-FE94E981BCFB}" type="presOf" srcId="{C0B2475C-8764-4B25-B05C-49DA3F92C3FC}" destId="{11EAA08E-3118-4122-AEEC-5BF5664A4280}" srcOrd="0" destOrd="0" presId="urn:microsoft.com/office/officeart/2005/8/layout/default"/>
    <dgm:cxn modelId="{890576DA-A6DB-452E-9158-EDAC04AA5313}" srcId="{7F04A931-202C-466D-9C70-1AB63166AD49}" destId="{79B61A6F-DD16-4405-ADD6-44D53561A057}" srcOrd="9" destOrd="0" parTransId="{64D7BBE8-2F87-4BED-9945-BA2062F79A19}" sibTransId="{659EFED3-0929-4934-AAF4-163EE794D433}"/>
    <dgm:cxn modelId="{0B1606E2-4DF7-4835-B943-E2FA4976F564}" type="presOf" srcId="{DFAE8AE0-FC58-4A05-B42E-C63F14D2AEA8}" destId="{28690DF8-186D-4427-9F84-2A2ACF953F30}" srcOrd="0" destOrd="0" presId="urn:microsoft.com/office/officeart/2005/8/layout/default"/>
    <dgm:cxn modelId="{D76FF857-EF1A-4BFF-88B9-7EE58A336E5A}" type="presOf" srcId="{92E4038B-1785-4982-B4EA-EA81568083D8}" destId="{00553A58-33AF-4A2F-8014-3D0BDA83CF92}" srcOrd="0" destOrd="0" presId="urn:microsoft.com/office/officeart/2005/8/layout/default"/>
    <dgm:cxn modelId="{5DC5C789-6AD9-46C5-AF6F-D31C32091B80}" type="presOf" srcId="{41054801-7695-4CFC-8A9B-90630DBA8E33}" destId="{E0DDB5F0-652D-47FA-B42D-BBF3F7730526}" srcOrd="0" destOrd="0" presId="urn:microsoft.com/office/officeart/2005/8/layout/default"/>
    <dgm:cxn modelId="{641FA275-EBD0-4B46-A1EB-20FD4A359EBF}" type="presOf" srcId="{D3F054A3-975D-446F-A34F-B23A3875FEE6}" destId="{E638E7C6-AA9C-48EC-BDD8-059A87C8C5E6}" srcOrd="0" destOrd="0" presId="urn:microsoft.com/office/officeart/2005/8/layout/default"/>
    <dgm:cxn modelId="{E000E934-BDFD-49B8-A16F-2E9EF1148D81}" srcId="{7F04A931-202C-466D-9C70-1AB63166AD49}" destId="{843D5303-3730-4038-BB7E-86AD37E43259}" srcOrd="5" destOrd="0" parTransId="{10337CED-5CA2-4767-BAC1-5CA5F4D5650E}" sibTransId="{3664E211-16C7-4AC8-928D-E2F880647BDB}"/>
    <dgm:cxn modelId="{5E8C36AD-C4CD-4454-ADBB-BE02E7BD05B4}" srcId="{7F04A931-202C-466D-9C70-1AB63166AD49}" destId="{92E4038B-1785-4982-B4EA-EA81568083D8}" srcOrd="11" destOrd="0" parTransId="{0DBF8E7D-A18F-40A1-BC74-941D5069FE10}" sibTransId="{D2DBD30A-2174-4E47-B871-756DFB304048}"/>
    <dgm:cxn modelId="{DDFAF0AD-9F12-458A-82A3-40620A993CDD}" srcId="{7F04A931-202C-466D-9C70-1AB63166AD49}" destId="{78464DBE-A687-489A-8A65-32423EB6DD85}" srcOrd="1" destOrd="0" parTransId="{275BBE60-BCAA-44E2-B24D-D7C2529DF7A2}" sibTransId="{84FACA22-1498-4488-978F-CBCFB214871A}"/>
    <dgm:cxn modelId="{7188B0E6-01E3-4D70-BD51-AD72347270ED}" type="presOf" srcId="{78464DBE-A687-489A-8A65-32423EB6DD85}" destId="{645CDFA5-CF0D-419D-AD90-C2A8F437FD22}" srcOrd="0" destOrd="0" presId="urn:microsoft.com/office/officeart/2005/8/layout/default"/>
    <dgm:cxn modelId="{E5E978F1-572A-4F43-8FD6-598BCF0D28FA}" type="presOf" srcId="{7F04A931-202C-466D-9C70-1AB63166AD49}" destId="{5FC94A7E-B809-44AF-80D8-3F2F50FB3BE0}" srcOrd="0" destOrd="0" presId="urn:microsoft.com/office/officeart/2005/8/layout/default"/>
    <dgm:cxn modelId="{16EEE3B0-6021-4277-A068-2675FE3B5DB5}" srcId="{7F04A931-202C-466D-9C70-1AB63166AD49}" destId="{DFAE8AE0-FC58-4A05-B42E-C63F14D2AEA8}" srcOrd="8" destOrd="0" parTransId="{3B7C156E-D711-433E-9C12-7A4A278320FA}" sibTransId="{89088FE7-9C5C-4E25-A04E-C8F1DC89848C}"/>
    <dgm:cxn modelId="{212DADF3-00CD-4006-A2C2-1DC2B49F421D}" type="presParOf" srcId="{5FC94A7E-B809-44AF-80D8-3F2F50FB3BE0}" destId="{E0DDB5F0-652D-47FA-B42D-BBF3F7730526}" srcOrd="0" destOrd="0" presId="urn:microsoft.com/office/officeart/2005/8/layout/default"/>
    <dgm:cxn modelId="{C1195211-9525-44B9-9109-95FCC5D4AEAA}" type="presParOf" srcId="{5FC94A7E-B809-44AF-80D8-3F2F50FB3BE0}" destId="{35362E7B-08D1-49CC-BC9B-138F931AD6E9}" srcOrd="1" destOrd="0" presId="urn:microsoft.com/office/officeart/2005/8/layout/default"/>
    <dgm:cxn modelId="{4E15E9A0-2B54-47B5-937E-CB667101762F}" type="presParOf" srcId="{5FC94A7E-B809-44AF-80D8-3F2F50FB3BE0}" destId="{645CDFA5-CF0D-419D-AD90-C2A8F437FD22}" srcOrd="2" destOrd="0" presId="urn:microsoft.com/office/officeart/2005/8/layout/default"/>
    <dgm:cxn modelId="{1533BB68-2D34-442F-9580-78D70272B2F7}" type="presParOf" srcId="{5FC94A7E-B809-44AF-80D8-3F2F50FB3BE0}" destId="{40E67A7C-2377-4644-9AB5-3244E6E8A3A3}" srcOrd="3" destOrd="0" presId="urn:microsoft.com/office/officeart/2005/8/layout/default"/>
    <dgm:cxn modelId="{2B620981-079E-4F22-A973-E2852EB07866}" type="presParOf" srcId="{5FC94A7E-B809-44AF-80D8-3F2F50FB3BE0}" destId="{E638E7C6-AA9C-48EC-BDD8-059A87C8C5E6}" srcOrd="4" destOrd="0" presId="urn:microsoft.com/office/officeart/2005/8/layout/default"/>
    <dgm:cxn modelId="{10D02F07-0EBA-47CC-BA59-06BDD1FDC772}" type="presParOf" srcId="{5FC94A7E-B809-44AF-80D8-3F2F50FB3BE0}" destId="{4F96090F-17E4-4BA8-832B-46171E588F85}" srcOrd="5" destOrd="0" presId="urn:microsoft.com/office/officeart/2005/8/layout/default"/>
    <dgm:cxn modelId="{F5C849A7-8EF5-4F8A-992E-AB3CB15A0A09}" type="presParOf" srcId="{5FC94A7E-B809-44AF-80D8-3F2F50FB3BE0}" destId="{5D6AEBD6-B943-4647-A0D6-84C442ACF036}" srcOrd="6" destOrd="0" presId="urn:microsoft.com/office/officeart/2005/8/layout/default"/>
    <dgm:cxn modelId="{36023AE4-0876-4E7A-831A-02A061966EB1}" type="presParOf" srcId="{5FC94A7E-B809-44AF-80D8-3F2F50FB3BE0}" destId="{D6E1242F-0E71-4AA1-89D6-9FD6C84FDE7A}" srcOrd="7" destOrd="0" presId="urn:microsoft.com/office/officeart/2005/8/layout/default"/>
    <dgm:cxn modelId="{F01FF2BD-F568-44E1-BD3B-55CA2400E642}" type="presParOf" srcId="{5FC94A7E-B809-44AF-80D8-3F2F50FB3BE0}" destId="{BCB8BBB5-862B-4239-9D37-32D5EA2168F9}" srcOrd="8" destOrd="0" presId="urn:microsoft.com/office/officeart/2005/8/layout/default"/>
    <dgm:cxn modelId="{868E6B35-A647-42D2-A054-246E1C2D864E}" type="presParOf" srcId="{5FC94A7E-B809-44AF-80D8-3F2F50FB3BE0}" destId="{1E60EE2C-22A1-408A-B1E1-89FE7F3B1E0A}" srcOrd="9" destOrd="0" presId="urn:microsoft.com/office/officeart/2005/8/layout/default"/>
    <dgm:cxn modelId="{27737646-F744-4979-8E1E-B50DEA34643F}" type="presParOf" srcId="{5FC94A7E-B809-44AF-80D8-3F2F50FB3BE0}" destId="{06CEC9E7-4F29-4837-A3C2-57712BBD5C59}" srcOrd="10" destOrd="0" presId="urn:microsoft.com/office/officeart/2005/8/layout/default"/>
    <dgm:cxn modelId="{3A0F3B7A-32CB-4387-B093-5D88DFE9AC0B}" type="presParOf" srcId="{5FC94A7E-B809-44AF-80D8-3F2F50FB3BE0}" destId="{3706CA26-5D1F-4770-BC03-8C0B0026D400}" srcOrd="11" destOrd="0" presId="urn:microsoft.com/office/officeart/2005/8/layout/default"/>
    <dgm:cxn modelId="{D49DF50A-6CE2-4352-8AD0-4DE839EF27EA}" type="presParOf" srcId="{5FC94A7E-B809-44AF-80D8-3F2F50FB3BE0}" destId="{00F8275D-BA88-4E5A-B823-20ACE9105D8E}" srcOrd="12" destOrd="0" presId="urn:microsoft.com/office/officeart/2005/8/layout/default"/>
    <dgm:cxn modelId="{8946CE9A-DB14-4A2C-B18B-F61CA3B7969C}" type="presParOf" srcId="{5FC94A7E-B809-44AF-80D8-3F2F50FB3BE0}" destId="{2E4C1958-7BB3-4A69-86F7-BC5723BC2356}" srcOrd="13" destOrd="0" presId="urn:microsoft.com/office/officeart/2005/8/layout/default"/>
    <dgm:cxn modelId="{05CA04A1-FC6B-4939-A7D8-FCA50790A3AC}" type="presParOf" srcId="{5FC94A7E-B809-44AF-80D8-3F2F50FB3BE0}" destId="{1C4DF310-F698-461F-9C52-4B64529C560C}" srcOrd="14" destOrd="0" presId="urn:microsoft.com/office/officeart/2005/8/layout/default"/>
    <dgm:cxn modelId="{60BA61E3-0BB7-4545-9089-869DB477AD9C}" type="presParOf" srcId="{5FC94A7E-B809-44AF-80D8-3F2F50FB3BE0}" destId="{783E94F2-E0FE-43C0-B0CA-53354C2A4F1D}" srcOrd="15" destOrd="0" presId="urn:microsoft.com/office/officeart/2005/8/layout/default"/>
    <dgm:cxn modelId="{2CA68BAB-9F35-4084-83C2-6D1AB400B9A4}" type="presParOf" srcId="{5FC94A7E-B809-44AF-80D8-3F2F50FB3BE0}" destId="{28690DF8-186D-4427-9F84-2A2ACF953F30}" srcOrd="16" destOrd="0" presId="urn:microsoft.com/office/officeart/2005/8/layout/default"/>
    <dgm:cxn modelId="{850C7E31-183C-4A68-A3A9-DB33CC4B3B84}" type="presParOf" srcId="{5FC94A7E-B809-44AF-80D8-3F2F50FB3BE0}" destId="{323CCCD5-3FE5-4CFB-816F-F234ED78CCE3}" srcOrd="17" destOrd="0" presId="urn:microsoft.com/office/officeart/2005/8/layout/default"/>
    <dgm:cxn modelId="{2991D42D-38CD-401B-9879-78936278E598}" type="presParOf" srcId="{5FC94A7E-B809-44AF-80D8-3F2F50FB3BE0}" destId="{246013F8-5938-4A4A-9EC8-3EA77A7DC135}" srcOrd="18" destOrd="0" presId="urn:microsoft.com/office/officeart/2005/8/layout/default"/>
    <dgm:cxn modelId="{FCE43AD2-502F-4D96-B7D9-42B5E944E3CF}" type="presParOf" srcId="{5FC94A7E-B809-44AF-80D8-3F2F50FB3BE0}" destId="{172AD86A-043E-4DB6-BBB1-90EEB95877BF}" srcOrd="19" destOrd="0" presId="urn:microsoft.com/office/officeart/2005/8/layout/default"/>
    <dgm:cxn modelId="{A57958DA-FA92-4279-990E-B36B334128CC}" type="presParOf" srcId="{5FC94A7E-B809-44AF-80D8-3F2F50FB3BE0}" destId="{11EAA08E-3118-4122-AEEC-5BF5664A4280}" srcOrd="20" destOrd="0" presId="urn:microsoft.com/office/officeart/2005/8/layout/default"/>
    <dgm:cxn modelId="{0F626421-0915-4A12-944B-523B21469E57}" type="presParOf" srcId="{5FC94A7E-B809-44AF-80D8-3F2F50FB3BE0}" destId="{C7DC30AD-22D6-4623-AB64-B1A6599E3B08}" srcOrd="21" destOrd="0" presId="urn:microsoft.com/office/officeart/2005/8/layout/default"/>
    <dgm:cxn modelId="{46F7A6AA-B2DF-4F28-B8CF-2FE52C4494A2}" type="presParOf" srcId="{5FC94A7E-B809-44AF-80D8-3F2F50FB3BE0}" destId="{00553A58-33AF-4A2F-8014-3D0BDA83CF92}" srcOrd="22" destOrd="0" presId="urn:microsoft.com/office/officeart/2005/8/layout/default"/>
    <dgm:cxn modelId="{F47991BF-35A5-4CC4-BBE1-5A26E36B372B}" type="presParOf" srcId="{5FC94A7E-B809-44AF-80D8-3F2F50FB3BE0}" destId="{E101647E-14C0-4ABB-90C3-CDF2DA27FFBC}" srcOrd="23" destOrd="0" presId="urn:microsoft.com/office/officeart/2005/8/layout/default"/>
    <dgm:cxn modelId="{D77B525A-9461-4E9E-8E77-0957BA7F2B9D}" type="presParOf" srcId="{5FC94A7E-B809-44AF-80D8-3F2F50FB3BE0}" destId="{F6FE7BC6-69C0-4640-96D2-58EEFD2FB40D}" srcOrd="2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83DFF4F-0172-4AEB-97D0-1BE7BED88B20}"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en-US"/>
        </a:p>
      </dgm:t>
    </dgm:pt>
    <dgm:pt modelId="{A788EE3B-672A-47D0-A2DF-F00CFA41BDDE}">
      <dgm:prSet custT="1"/>
      <dgm:spPr/>
      <dgm:t>
        <a:bodyPr/>
        <a:lstStyle/>
        <a:p>
          <a:r>
            <a:rPr lang="en-US" sz="1600" b="1"/>
            <a:t>Copy of Academic Calendars</a:t>
          </a:r>
        </a:p>
      </dgm:t>
    </dgm:pt>
    <dgm:pt modelId="{FEF6F978-AD5E-4F05-BB88-F8C619D8FC3A}" type="parTrans" cxnId="{4D000098-41CF-46E7-9418-168D4A858E64}">
      <dgm:prSet/>
      <dgm:spPr/>
      <dgm:t>
        <a:bodyPr/>
        <a:lstStyle/>
        <a:p>
          <a:endParaRPr lang="en-US" sz="1600" b="1"/>
        </a:p>
      </dgm:t>
    </dgm:pt>
    <dgm:pt modelId="{AC58E210-BF3D-4A92-9F24-064170E62B76}" type="sibTrans" cxnId="{4D000098-41CF-46E7-9418-168D4A858E64}">
      <dgm:prSet/>
      <dgm:spPr/>
      <dgm:t>
        <a:bodyPr/>
        <a:lstStyle/>
        <a:p>
          <a:endParaRPr lang="en-US" sz="1600" b="1"/>
        </a:p>
      </dgm:t>
    </dgm:pt>
    <dgm:pt modelId="{458E045F-4AE8-4AC7-AD38-0ACA47FB2D96}">
      <dgm:prSet custT="1"/>
      <dgm:spPr/>
      <dgm:t>
        <a:bodyPr/>
        <a:lstStyle/>
        <a:p>
          <a:r>
            <a:rPr lang="en-US" sz="1600" b="1"/>
            <a:t>Course time table</a:t>
          </a:r>
        </a:p>
      </dgm:t>
    </dgm:pt>
    <dgm:pt modelId="{7434EA16-F74D-407B-B148-5AD3AFAD11DD}" type="parTrans" cxnId="{7D98C6BE-04F8-495C-85DB-29A7D96F741C}">
      <dgm:prSet/>
      <dgm:spPr/>
      <dgm:t>
        <a:bodyPr/>
        <a:lstStyle/>
        <a:p>
          <a:endParaRPr lang="en-US" sz="1600" b="1"/>
        </a:p>
      </dgm:t>
    </dgm:pt>
    <dgm:pt modelId="{3E854D52-C258-4B51-8582-8481099077C4}" type="sibTrans" cxnId="{7D98C6BE-04F8-495C-85DB-29A7D96F741C}">
      <dgm:prSet/>
      <dgm:spPr/>
      <dgm:t>
        <a:bodyPr/>
        <a:lstStyle/>
        <a:p>
          <a:endParaRPr lang="en-US" sz="1600" b="1"/>
        </a:p>
      </dgm:t>
    </dgm:pt>
    <dgm:pt modelId="{95B07FFA-7624-4AC5-BC5D-7B0359E62B33}">
      <dgm:prSet custT="1"/>
      <dgm:spPr/>
      <dgm:t>
        <a:bodyPr/>
        <a:lstStyle/>
        <a:p>
          <a:r>
            <a:rPr lang="en-US" sz="1600" b="1" dirty="0"/>
            <a:t>Course description including contents, recommended text books, lecture breakdown, office hours for students, CLO with taxonomy levels and their mapping to PLOs</a:t>
          </a:r>
        </a:p>
      </dgm:t>
    </dgm:pt>
    <dgm:pt modelId="{A9B1AAFB-4C0C-4AC6-B99C-7FB539AEFBD9}" type="parTrans" cxnId="{3BEADC20-1962-4279-9F76-EF1C7987FE93}">
      <dgm:prSet/>
      <dgm:spPr/>
      <dgm:t>
        <a:bodyPr/>
        <a:lstStyle/>
        <a:p>
          <a:endParaRPr lang="en-US" sz="1600" b="1"/>
        </a:p>
      </dgm:t>
    </dgm:pt>
    <dgm:pt modelId="{7C76F588-BCC2-4777-AC41-B71206E04E5F}" type="sibTrans" cxnId="{3BEADC20-1962-4279-9F76-EF1C7987FE93}">
      <dgm:prSet/>
      <dgm:spPr/>
      <dgm:t>
        <a:bodyPr/>
        <a:lstStyle/>
        <a:p>
          <a:endParaRPr lang="en-US" sz="1600" b="1"/>
        </a:p>
      </dgm:t>
    </dgm:pt>
    <dgm:pt modelId="{4946F4F6-192D-4DD7-A74B-72B9A8792CD3}">
      <dgm:prSet custT="1"/>
      <dgm:spPr/>
      <dgm:t>
        <a:bodyPr/>
        <a:lstStyle/>
        <a:p>
          <a:r>
            <a:rPr lang="en-US" sz="1600" b="1"/>
            <a:t>Teaching notes</a:t>
          </a:r>
        </a:p>
      </dgm:t>
    </dgm:pt>
    <dgm:pt modelId="{9DC419C9-79EC-4169-9FE2-FE9EECBAF363}" type="parTrans" cxnId="{9B4671E2-DE62-4145-A17B-D5E98F116198}">
      <dgm:prSet/>
      <dgm:spPr/>
      <dgm:t>
        <a:bodyPr/>
        <a:lstStyle/>
        <a:p>
          <a:endParaRPr lang="en-US" sz="1600" b="1"/>
        </a:p>
      </dgm:t>
    </dgm:pt>
    <dgm:pt modelId="{34DDE412-4D8B-475B-A966-201D69EBA8CD}" type="sibTrans" cxnId="{9B4671E2-DE62-4145-A17B-D5E98F116198}">
      <dgm:prSet/>
      <dgm:spPr/>
      <dgm:t>
        <a:bodyPr/>
        <a:lstStyle/>
        <a:p>
          <a:endParaRPr lang="en-US" sz="1600" b="1"/>
        </a:p>
      </dgm:t>
    </dgm:pt>
    <dgm:pt modelId="{AF12521C-8F8E-473B-A6BE-D87973D87509}">
      <dgm:prSet custT="1"/>
      <dgm:spPr/>
      <dgm:t>
        <a:bodyPr/>
        <a:lstStyle/>
        <a:p>
          <a:r>
            <a:rPr lang="en-US" sz="1600" b="1"/>
            <a:t>Schedule of tests, assignments, midterm and final exam</a:t>
          </a:r>
        </a:p>
      </dgm:t>
    </dgm:pt>
    <dgm:pt modelId="{3EBCD3BB-F573-4D3D-9FEA-B07C06E3753C}" type="parTrans" cxnId="{B974945B-E61D-4E22-BA04-7564F2D0F3AC}">
      <dgm:prSet/>
      <dgm:spPr/>
      <dgm:t>
        <a:bodyPr/>
        <a:lstStyle/>
        <a:p>
          <a:endParaRPr lang="en-US" sz="1600" b="1"/>
        </a:p>
      </dgm:t>
    </dgm:pt>
    <dgm:pt modelId="{20E47B6E-CE4F-421B-881B-B5D4FEC568A9}" type="sibTrans" cxnId="{B974945B-E61D-4E22-BA04-7564F2D0F3AC}">
      <dgm:prSet/>
      <dgm:spPr/>
      <dgm:t>
        <a:bodyPr/>
        <a:lstStyle/>
        <a:p>
          <a:endParaRPr lang="en-US" sz="1600" b="1"/>
        </a:p>
      </dgm:t>
    </dgm:pt>
    <dgm:pt modelId="{FE24BB88-C35D-42E1-9019-BE33A116CF8F}">
      <dgm:prSet custT="1"/>
      <dgm:spPr/>
      <dgm:t>
        <a:bodyPr/>
        <a:lstStyle/>
        <a:p>
          <a:r>
            <a:rPr lang="en-US" sz="1600" b="1"/>
            <a:t>Sample of best, worst, and average test/assignment along with their solution</a:t>
          </a:r>
        </a:p>
      </dgm:t>
    </dgm:pt>
    <dgm:pt modelId="{0FBCD555-8563-4A6E-BE9E-0ADCF0FC5ED6}" type="parTrans" cxnId="{F38B3907-F979-462D-8910-8846D781E183}">
      <dgm:prSet/>
      <dgm:spPr/>
      <dgm:t>
        <a:bodyPr/>
        <a:lstStyle/>
        <a:p>
          <a:endParaRPr lang="en-US" sz="1600" b="1"/>
        </a:p>
      </dgm:t>
    </dgm:pt>
    <dgm:pt modelId="{E67EA2C9-7882-426E-9619-37C5AEAAE1E4}" type="sibTrans" cxnId="{F38B3907-F979-462D-8910-8846D781E183}">
      <dgm:prSet/>
      <dgm:spPr/>
      <dgm:t>
        <a:bodyPr/>
        <a:lstStyle/>
        <a:p>
          <a:endParaRPr lang="en-US" sz="1600" b="1"/>
        </a:p>
      </dgm:t>
    </dgm:pt>
    <dgm:pt modelId="{C8A2CA84-5629-4B89-A9EA-ED53EAAA91B3}">
      <dgm:prSet custT="1"/>
      <dgm:spPr/>
      <dgm:t>
        <a:bodyPr/>
        <a:lstStyle/>
        <a:p>
          <a:r>
            <a:rPr lang="en-US" sz="1600" b="1"/>
            <a:t>Breakdown of laboratory experiments</a:t>
          </a:r>
        </a:p>
      </dgm:t>
    </dgm:pt>
    <dgm:pt modelId="{D280ADFC-47DC-4247-864D-1BAE5B25D671}" type="parTrans" cxnId="{E43DFF5F-0E90-4AD6-9EC5-61EF1464464E}">
      <dgm:prSet/>
      <dgm:spPr/>
      <dgm:t>
        <a:bodyPr/>
        <a:lstStyle/>
        <a:p>
          <a:endParaRPr lang="en-US" sz="1600" b="1"/>
        </a:p>
      </dgm:t>
    </dgm:pt>
    <dgm:pt modelId="{59F734CC-B4E7-4AA8-840F-3F1373746361}" type="sibTrans" cxnId="{E43DFF5F-0E90-4AD6-9EC5-61EF1464464E}">
      <dgm:prSet/>
      <dgm:spPr/>
      <dgm:t>
        <a:bodyPr/>
        <a:lstStyle/>
        <a:p>
          <a:endParaRPr lang="en-US" sz="1600" b="1"/>
        </a:p>
      </dgm:t>
    </dgm:pt>
    <dgm:pt modelId="{53795127-AC40-46CD-81BF-CDDA0D49BC94}">
      <dgm:prSet custT="1"/>
      <dgm:spPr/>
      <dgm:t>
        <a:bodyPr/>
        <a:lstStyle/>
        <a:p>
          <a:r>
            <a:rPr lang="en-US" sz="1600" b="1"/>
            <a:t>Record of CLO assessment and attainments</a:t>
          </a:r>
        </a:p>
      </dgm:t>
    </dgm:pt>
    <dgm:pt modelId="{C242F014-E73E-4CA1-864A-AECA8E6BAE5E}" type="parTrans" cxnId="{414DB903-DD34-4F37-B6B8-F397322E664A}">
      <dgm:prSet/>
      <dgm:spPr/>
      <dgm:t>
        <a:bodyPr/>
        <a:lstStyle/>
        <a:p>
          <a:endParaRPr lang="en-US" sz="1600" b="1"/>
        </a:p>
      </dgm:t>
    </dgm:pt>
    <dgm:pt modelId="{DEE1E0F0-78AA-4BAD-A4A0-C440E1E7CD2A}" type="sibTrans" cxnId="{414DB903-DD34-4F37-B6B8-F397322E664A}">
      <dgm:prSet/>
      <dgm:spPr/>
      <dgm:t>
        <a:bodyPr/>
        <a:lstStyle/>
        <a:p>
          <a:endParaRPr lang="en-US" sz="1600" b="1"/>
        </a:p>
      </dgm:t>
    </dgm:pt>
    <dgm:pt modelId="{164953A5-0A0B-479C-B77B-F26AB3FF872B}">
      <dgm:prSet custT="1"/>
      <dgm:spPr/>
      <dgm:t>
        <a:bodyPr/>
        <a:lstStyle/>
        <a:p>
          <a:r>
            <a:rPr lang="en-US" sz="1600" b="1" dirty="0"/>
            <a:t>Teacher course feedback form</a:t>
          </a:r>
        </a:p>
      </dgm:t>
    </dgm:pt>
    <dgm:pt modelId="{CB1CE7B2-10CA-4F75-8422-1F8EE9180259}" type="parTrans" cxnId="{92368F3D-482C-4C8C-9356-0A3646097EBD}">
      <dgm:prSet/>
      <dgm:spPr/>
      <dgm:t>
        <a:bodyPr/>
        <a:lstStyle/>
        <a:p>
          <a:endParaRPr lang="en-US" sz="1600" b="1"/>
        </a:p>
      </dgm:t>
    </dgm:pt>
    <dgm:pt modelId="{45A4116E-C4EC-44DE-8E1B-F3D4C4B766C2}" type="sibTrans" cxnId="{92368F3D-482C-4C8C-9356-0A3646097EBD}">
      <dgm:prSet/>
      <dgm:spPr/>
      <dgm:t>
        <a:bodyPr/>
        <a:lstStyle/>
        <a:p>
          <a:endParaRPr lang="en-US" sz="1600" b="1"/>
        </a:p>
      </dgm:t>
    </dgm:pt>
    <dgm:pt modelId="{EF611D13-A2CE-4DD3-B265-C8234268DF0D}">
      <dgm:prSet custT="1"/>
      <dgm:spPr/>
      <dgm:t>
        <a:bodyPr/>
        <a:lstStyle/>
        <a:p>
          <a:r>
            <a:rPr lang="en-US" sz="1600" b="1"/>
            <a:t>Monthly attendance record</a:t>
          </a:r>
        </a:p>
      </dgm:t>
    </dgm:pt>
    <dgm:pt modelId="{958792A1-126D-49FE-A572-E605A085D2E5}" type="parTrans" cxnId="{F5CF6A2A-3A30-455F-A47B-60D24CABF104}">
      <dgm:prSet/>
      <dgm:spPr/>
      <dgm:t>
        <a:bodyPr/>
        <a:lstStyle/>
        <a:p>
          <a:endParaRPr lang="en-US" sz="1600" b="1"/>
        </a:p>
      </dgm:t>
    </dgm:pt>
    <dgm:pt modelId="{BD32C9F8-5CE1-4791-8E69-E18E8CD16356}" type="sibTrans" cxnId="{F5CF6A2A-3A30-455F-A47B-60D24CABF104}">
      <dgm:prSet/>
      <dgm:spPr/>
      <dgm:t>
        <a:bodyPr/>
        <a:lstStyle/>
        <a:p>
          <a:endParaRPr lang="en-US" sz="1600" b="1"/>
        </a:p>
      </dgm:t>
    </dgm:pt>
    <dgm:pt modelId="{F5D9CC12-2DFB-485E-8C93-429878EB5407}">
      <dgm:prSet custT="1"/>
      <dgm:spPr/>
      <dgm:t>
        <a:bodyPr/>
        <a:lstStyle/>
        <a:p>
          <a:r>
            <a:rPr lang="en-US" sz="1600" b="1"/>
            <a:t>Record of makeup classes</a:t>
          </a:r>
        </a:p>
      </dgm:t>
    </dgm:pt>
    <dgm:pt modelId="{995FA235-1D8C-4C4B-8DDA-D8150E914B93}" type="parTrans" cxnId="{CDA548F2-E5C3-4AE5-A0FC-54AC498CC74A}">
      <dgm:prSet/>
      <dgm:spPr/>
      <dgm:t>
        <a:bodyPr/>
        <a:lstStyle/>
        <a:p>
          <a:endParaRPr lang="en-US" sz="1600" b="1"/>
        </a:p>
      </dgm:t>
    </dgm:pt>
    <dgm:pt modelId="{781E4F77-73B6-414D-A5B0-31EAB067C061}" type="sibTrans" cxnId="{CDA548F2-E5C3-4AE5-A0FC-54AC498CC74A}">
      <dgm:prSet/>
      <dgm:spPr/>
      <dgm:t>
        <a:bodyPr/>
        <a:lstStyle/>
        <a:p>
          <a:endParaRPr lang="en-US" sz="1600" b="1"/>
        </a:p>
      </dgm:t>
    </dgm:pt>
    <dgm:pt modelId="{A18053B5-2ECC-400E-9CCC-C91B8F3F5EC2}">
      <dgm:prSet custT="1"/>
      <dgm:spPr/>
      <dgm:t>
        <a:bodyPr/>
        <a:lstStyle/>
        <a:p>
          <a:r>
            <a:rPr lang="en-US" sz="1600" b="1"/>
            <a:t>Recommendations and suggestion</a:t>
          </a:r>
        </a:p>
      </dgm:t>
    </dgm:pt>
    <dgm:pt modelId="{B9220A24-F226-4C6F-BB7F-4D320E56A12E}" type="parTrans" cxnId="{90246CAC-33D6-41FF-864A-6A97775F9D4B}">
      <dgm:prSet/>
      <dgm:spPr/>
      <dgm:t>
        <a:bodyPr/>
        <a:lstStyle/>
        <a:p>
          <a:endParaRPr lang="en-US" sz="1600" b="1"/>
        </a:p>
      </dgm:t>
    </dgm:pt>
    <dgm:pt modelId="{B4B256BB-4F0A-4834-AF89-02375901CEBF}" type="sibTrans" cxnId="{90246CAC-33D6-41FF-864A-6A97775F9D4B}">
      <dgm:prSet/>
      <dgm:spPr/>
      <dgm:t>
        <a:bodyPr/>
        <a:lstStyle/>
        <a:p>
          <a:endParaRPr lang="en-US" sz="1600" b="1"/>
        </a:p>
      </dgm:t>
    </dgm:pt>
    <dgm:pt modelId="{146BF47D-8856-4161-8998-B4A1EB8453DC}" type="pres">
      <dgm:prSet presAssocID="{E83DFF4F-0172-4AEB-97D0-1BE7BED88B20}" presName="linear" presStyleCnt="0">
        <dgm:presLayoutVars>
          <dgm:animLvl val="lvl"/>
          <dgm:resizeHandles val="exact"/>
        </dgm:presLayoutVars>
      </dgm:prSet>
      <dgm:spPr/>
      <dgm:t>
        <a:bodyPr/>
        <a:lstStyle/>
        <a:p>
          <a:endParaRPr lang="en-US"/>
        </a:p>
      </dgm:t>
    </dgm:pt>
    <dgm:pt modelId="{CF842945-6C1F-42B0-8DDF-188195874063}" type="pres">
      <dgm:prSet presAssocID="{A788EE3B-672A-47D0-A2DF-F00CFA41BDDE}" presName="parentText" presStyleLbl="node1" presStyleIdx="0" presStyleCnt="12">
        <dgm:presLayoutVars>
          <dgm:chMax val="0"/>
          <dgm:bulletEnabled val="1"/>
        </dgm:presLayoutVars>
      </dgm:prSet>
      <dgm:spPr/>
      <dgm:t>
        <a:bodyPr/>
        <a:lstStyle/>
        <a:p>
          <a:endParaRPr lang="en-US"/>
        </a:p>
      </dgm:t>
    </dgm:pt>
    <dgm:pt modelId="{3D94F348-343D-48AC-8A4B-1D84ABBF43E1}" type="pres">
      <dgm:prSet presAssocID="{AC58E210-BF3D-4A92-9F24-064170E62B76}" presName="spacer" presStyleCnt="0"/>
      <dgm:spPr/>
    </dgm:pt>
    <dgm:pt modelId="{58501DDD-11BE-4F68-AD66-9AAD9796A9E1}" type="pres">
      <dgm:prSet presAssocID="{458E045F-4AE8-4AC7-AD38-0ACA47FB2D96}" presName="parentText" presStyleLbl="node1" presStyleIdx="1" presStyleCnt="12">
        <dgm:presLayoutVars>
          <dgm:chMax val="0"/>
          <dgm:bulletEnabled val="1"/>
        </dgm:presLayoutVars>
      </dgm:prSet>
      <dgm:spPr/>
      <dgm:t>
        <a:bodyPr/>
        <a:lstStyle/>
        <a:p>
          <a:endParaRPr lang="en-US"/>
        </a:p>
      </dgm:t>
    </dgm:pt>
    <dgm:pt modelId="{9F37B946-426F-4F8E-A08E-3CFAC6584AB2}" type="pres">
      <dgm:prSet presAssocID="{3E854D52-C258-4B51-8582-8481099077C4}" presName="spacer" presStyleCnt="0"/>
      <dgm:spPr/>
    </dgm:pt>
    <dgm:pt modelId="{42CD6E84-8174-4DB7-8980-48FC6C2D57DA}" type="pres">
      <dgm:prSet presAssocID="{95B07FFA-7624-4AC5-BC5D-7B0359E62B33}" presName="parentText" presStyleLbl="node1" presStyleIdx="2" presStyleCnt="12">
        <dgm:presLayoutVars>
          <dgm:chMax val="0"/>
          <dgm:bulletEnabled val="1"/>
        </dgm:presLayoutVars>
      </dgm:prSet>
      <dgm:spPr/>
      <dgm:t>
        <a:bodyPr/>
        <a:lstStyle/>
        <a:p>
          <a:endParaRPr lang="en-US"/>
        </a:p>
      </dgm:t>
    </dgm:pt>
    <dgm:pt modelId="{36FAB0E1-048A-4E06-A029-8B96C3EC4F47}" type="pres">
      <dgm:prSet presAssocID="{7C76F588-BCC2-4777-AC41-B71206E04E5F}" presName="spacer" presStyleCnt="0"/>
      <dgm:spPr/>
    </dgm:pt>
    <dgm:pt modelId="{19AC9DB6-9B28-4494-8D78-CB37FE9BD04A}" type="pres">
      <dgm:prSet presAssocID="{4946F4F6-192D-4DD7-A74B-72B9A8792CD3}" presName="parentText" presStyleLbl="node1" presStyleIdx="3" presStyleCnt="12">
        <dgm:presLayoutVars>
          <dgm:chMax val="0"/>
          <dgm:bulletEnabled val="1"/>
        </dgm:presLayoutVars>
      </dgm:prSet>
      <dgm:spPr/>
      <dgm:t>
        <a:bodyPr/>
        <a:lstStyle/>
        <a:p>
          <a:endParaRPr lang="en-US"/>
        </a:p>
      </dgm:t>
    </dgm:pt>
    <dgm:pt modelId="{CA52E74B-C63E-4992-AAA3-45AD9B9EA2AE}" type="pres">
      <dgm:prSet presAssocID="{34DDE412-4D8B-475B-A966-201D69EBA8CD}" presName="spacer" presStyleCnt="0"/>
      <dgm:spPr/>
    </dgm:pt>
    <dgm:pt modelId="{A255CA2A-AE87-4A58-9E0B-71CBFA5E0143}" type="pres">
      <dgm:prSet presAssocID="{AF12521C-8F8E-473B-A6BE-D87973D87509}" presName="parentText" presStyleLbl="node1" presStyleIdx="4" presStyleCnt="12">
        <dgm:presLayoutVars>
          <dgm:chMax val="0"/>
          <dgm:bulletEnabled val="1"/>
        </dgm:presLayoutVars>
      </dgm:prSet>
      <dgm:spPr/>
      <dgm:t>
        <a:bodyPr/>
        <a:lstStyle/>
        <a:p>
          <a:endParaRPr lang="en-US"/>
        </a:p>
      </dgm:t>
    </dgm:pt>
    <dgm:pt modelId="{A964E988-7798-4057-BD20-61C1BB9E58FE}" type="pres">
      <dgm:prSet presAssocID="{20E47B6E-CE4F-421B-881B-B5D4FEC568A9}" presName="spacer" presStyleCnt="0"/>
      <dgm:spPr/>
    </dgm:pt>
    <dgm:pt modelId="{62FF21EE-7ECC-46BB-8809-628E3A3105CC}" type="pres">
      <dgm:prSet presAssocID="{FE24BB88-C35D-42E1-9019-BE33A116CF8F}" presName="parentText" presStyleLbl="node1" presStyleIdx="5" presStyleCnt="12">
        <dgm:presLayoutVars>
          <dgm:chMax val="0"/>
          <dgm:bulletEnabled val="1"/>
        </dgm:presLayoutVars>
      </dgm:prSet>
      <dgm:spPr/>
      <dgm:t>
        <a:bodyPr/>
        <a:lstStyle/>
        <a:p>
          <a:endParaRPr lang="en-US"/>
        </a:p>
      </dgm:t>
    </dgm:pt>
    <dgm:pt modelId="{6CC17DCD-2E00-4E13-AC2E-FA775D82B6A4}" type="pres">
      <dgm:prSet presAssocID="{E67EA2C9-7882-426E-9619-37C5AEAAE1E4}" presName="spacer" presStyleCnt="0"/>
      <dgm:spPr/>
    </dgm:pt>
    <dgm:pt modelId="{DFD16F71-D569-4035-B151-D280DC58DCCE}" type="pres">
      <dgm:prSet presAssocID="{C8A2CA84-5629-4B89-A9EA-ED53EAAA91B3}" presName="parentText" presStyleLbl="node1" presStyleIdx="6" presStyleCnt="12">
        <dgm:presLayoutVars>
          <dgm:chMax val="0"/>
          <dgm:bulletEnabled val="1"/>
        </dgm:presLayoutVars>
      </dgm:prSet>
      <dgm:spPr/>
      <dgm:t>
        <a:bodyPr/>
        <a:lstStyle/>
        <a:p>
          <a:endParaRPr lang="en-US"/>
        </a:p>
      </dgm:t>
    </dgm:pt>
    <dgm:pt modelId="{C5706AB6-83F8-479C-AE3B-339C04051C5A}" type="pres">
      <dgm:prSet presAssocID="{59F734CC-B4E7-4AA8-840F-3F1373746361}" presName="spacer" presStyleCnt="0"/>
      <dgm:spPr/>
    </dgm:pt>
    <dgm:pt modelId="{AED89A8C-4CF4-4449-BE5D-F3C7F48F2121}" type="pres">
      <dgm:prSet presAssocID="{53795127-AC40-46CD-81BF-CDDA0D49BC94}" presName="parentText" presStyleLbl="node1" presStyleIdx="7" presStyleCnt="12">
        <dgm:presLayoutVars>
          <dgm:chMax val="0"/>
          <dgm:bulletEnabled val="1"/>
        </dgm:presLayoutVars>
      </dgm:prSet>
      <dgm:spPr/>
      <dgm:t>
        <a:bodyPr/>
        <a:lstStyle/>
        <a:p>
          <a:endParaRPr lang="en-US"/>
        </a:p>
      </dgm:t>
    </dgm:pt>
    <dgm:pt modelId="{61CCDE1A-49C3-473C-A78E-DA6EBB1A20AD}" type="pres">
      <dgm:prSet presAssocID="{DEE1E0F0-78AA-4BAD-A4A0-C440E1E7CD2A}" presName="spacer" presStyleCnt="0"/>
      <dgm:spPr/>
    </dgm:pt>
    <dgm:pt modelId="{E9626E9B-080D-4E77-AAB4-7EDB2224B128}" type="pres">
      <dgm:prSet presAssocID="{164953A5-0A0B-479C-B77B-F26AB3FF872B}" presName="parentText" presStyleLbl="node1" presStyleIdx="8" presStyleCnt="12">
        <dgm:presLayoutVars>
          <dgm:chMax val="0"/>
          <dgm:bulletEnabled val="1"/>
        </dgm:presLayoutVars>
      </dgm:prSet>
      <dgm:spPr/>
      <dgm:t>
        <a:bodyPr/>
        <a:lstStyle/>
        <a:p>
          <a:endParaRPr lang="en-US"/>
        </a:p>
      </dgm:t>
    </dgm:pt>
    <dgm:pt modelId="{709FF65F-1C72-4B23-A39E-2D4DBFD9353D}" type="pres">
      <dgm:prSet presAssocID="{45A4116E-C4EC-44DE-8E1B-F3D4C4B766C2}" presName="spacer" presStyleCnt="0"/>
      <dgm:spPr/>
    </dgm:pt>
    <dgm:pt modelId="{C1975B12-DF1B-40C4-914A-1C39A36858FE}" type="pres">
      <dgm:prSet presAssocID="{EF611D13-A2CE-4DD3-B265-C8234268DF0D}" presName="parentText" presStyleLbl="node1" presStyleIdx="9" presStyleCnt="12">
        <dgm:presLayoutVars>
          <dgm:chMax val="0"/>
          <dgm:bulletEnabled val="1"/>
        </dgm:presLayoutVars>
      </dgm:prSet>
      <dgm:spPr/>
      <dgm:t>
        <a:bodyPr/>
        <a:lstStyle/>
        <a:p>
          <a:endParaRPr lang="en-US"/>
        </a:p>
      </dgm:t>
    </dgm:pt>
    <dgm:pt modelId="{71E405F4-F642-4906-8EB4-7BD0D8604818}" type="pres">
      <dgm:prSet presAssocID="{BD32C9F8-5CE1-4791-8E69-E18E8CD16356}" presName="spacer" presStyleCnt="0"/>
      <dgm:spPr/>
    </dgm:pt>
    <dgm:pt modelId="{731501F0-F27C-4D61-864C-8200101803CB}" type="pres">
      <dgm:prSet presAssocID="{F5D9CC12-2DFB-485E-8C93-429878EB5407}" presName="parentText" presStyleLbl="node1" presStyleIdx="10" presStyleCnt="12">
        <dgm:presLayoutVars>
          <dgm:chMax val="0"/>
          <dgm:bulletEnabled val="1"/>
        </dgm:presLayoutVars>
      </dgm:prSet>
      <dgm:spPr/>
      <dgm:t>
        <a:bodyPr/>
        <a:lstStyle/>
        <a:p>
          <a:endParaRPr lang="en-US"/>
        </a:p>
      </dgm:t>
    </dgm:pt>
    <dgm:pt modelId="{472DD295-4E34-4D40-B3F3-5204D763EDDC}" type="pres">
      <dgm:prSet presAssocID="{781E4F77-73B6-414D-A5B0-31EAB067C061}" presName="spacer" presStyleCnt="0"/>
      <dgm:spPr/>
    </dgm:pt>
    <dgm:pt modelId="{D28E6842-6F13-45A5-AC67-CA1E991E0941}" type="pres">
      <dgm:prSet presAssocID="{A18053B5-2ECC-400E-9CCC-C91B8F3F5EC2}" presName="parentText" presStyleLbl="node1" presStyleIdx="11" presStyleCnt="12">
        <dgm:presLayoutVars>
          <dgm:chMax val="0"/>
          <dgm:bulletEnabled val="1"/>
        </dgm:presLayoutVars>
      </dgm:prSet>
      <dgm:spPr/>
      <dgm:t>
        <a:bodyPr/>
        <a:lstStyle/>
        <a:p>
          <a:endParaRPr lang="en-US"/>
        </a:p>
      </dgm:t>
    </dgm:pt>
  </dgm:ptLst>
  <dgm:cxnLst>
    <dgm:cxn modelId="{F38B3907-F979-462D-8910-8846D781E183}" srcId="{E83DFF4F-0172-4AEB-97D0-1BE7BED88B20}" destId="{FE24BB88-C35D-42E1-9019-BE33A116CF8F}" srcOrd="5" destOrd="0" parTransId="{0FBCD555-8563-4A6E-BE9E-0ADCF0FC5ED6}" sibTransId="{E67EA2C9-7882-426E-9619-37C5AEAAE1E4}"/>
    <dgm:cxn modelId="{92368F3D-482C-4C8C-9356-0A3646097EBD}" srcId="{E83DFF4F-0172-4AEB-97D0-1BE7BED88B20}" destId="{164953A5-0A0B-479C-B77B-F26AB3FF872B}" srcOrd="8" destOrd="0" parTransId="{CB1CE7B2-10CA-4F75-8422-1F8EE9180259}" sibTransId="{45A4116E-C4EC-44DE-8E1B-F3D4C4B766C2}"/>
    <dgm:cxn modelId="{4D000098-41CF-46E7-9418-168D4A858E64}" srcId="{E83DFF4F-0172-4AEB-97D0-1BE7BED88B20}" destId="{A788EE3B-672A-47D0-A2DF-F00CFA41BDDE}" srcOrd="0" destOrd="0" parTransId="{FEF6F978-AD5E-4F05-BB88-F8C619D8FC3A}" sibTransId="{AC58E210-BF3D-4A92-9F24-064170E62B76}"/>
    <dgm:cxn modelId="{428A9127-CCF9-4ECC-BD24-A9896B683AC0}" type="presOf" srcId="{E83DFF4F-0172-4AEB-97D0-1BE7BED88B20}" destId="{146BF47D-8856-4161-8998-B4A1EB8453DC}" srcOrd="0" destOrd="0" presId="urn:microsoft.com/office/officeart/2005/8/layout/vList2"/>
    <dgm:cxn modelId="{7D98C6BE-04F8-495C-85DB-29A7D96F741C}" srcId="{E83DFF4F-0172-4AEB-97D0-1BE7BED88B20}" destId="{458E045F-4AE8-4AC7-AD38-0ACA47FB2D96}" srcOrd="1" destOrd="0" parTransId="{7434EA16-F74D-407B-B148-5AD3AFAD11DD}" sibTransId="{3E854D52-C258-4B51-8582-8481099077C4}"/>
    <dgm:cxn modelId="{BDBD69E2-6A0E-40DE-ACC6-B0BE060EA335}" type="presOf" srcId="{A18053B5-2ECC-400E-9CCC-C91B8F3F5EC2}" destId="{D28E6842-6F13-45A5-AC67-CA1E991E0941}" srcOrd="0" destOrd="0" presId="urn:microsoft.com/office/officeart/2005/8/layout/vList2"/>
    <dgm:cxn modelId="{9B4671E2-DE62-4145-A17B-D5E98F116198}" srcId="{E83DFF4F-0172-4AEB-97D0-1BE7BED88B20}" destId="{4946F4F6-192D-4DD7-A74B-72B9A8792CD3}" srcOrd="3" destOrd="0" parTransId="{9DC419C9-79EC-4169-9FE2-FE9EECBAF363}" sibTransId="{34DDE412-4D8B-475B-A966-201D69EBA8CD}"/>
    <dgm:cxn modelId="{901DBA34-2338-415D-BBEA-C46D419B2CC0}" type="presOf" srcId="{C8A2CA84-5629-4B89-A9EA-ED53EAAA91B3}" destId="{DFD16F71-D569-4035-B151-D280DC58DCCE}" srcOrd="0" destOrd="0" presId="urn:microsoft.com/office/officeart/2005/8/layout/vList2"/>
    <dgm:cxn modelId="{AC047D44-7C4E-4661-A69A-5045B95702B0}" type="presOf" srcId="{AF12521C-8F8E-473B-A6BE-D87973D87509}" destId="{A255CA2A-AE87-4A58-9E0B-71CBFA5E0143}" srcOrd="0" destOrd="0" presId="urn:microsoft.com/office/officeart/2005/8/layout/vList2"/>
    <dgm:cxn modelId="{01AA78C0-DD8B-4989-9A63-A4CA94DAA9BC}" type="presOf" srcId="{164953A5-0A0B-479C-B77B-F26AB3FF872B}" destId="{E9626E9B-080D-4E77-AAB4-7EDB2224B128}" srcOrd="0" destOrd="0" presId="urn:microsoft.com/office/officeart/2005/8/layout/vList2"/>
    <dgm:cxn modelId="{414DB903-DD34-4F37-B6B8-F397322E664A}" srcId="{E83DFF4F-0172-4AEB-97D0-1BE7BED88B20}" destId="{53795127-AC40-46CD-81BF-CDDA0D49BC94}" srcOrd="7" destOrd="0" parTransId="{C242F014-E73E-4CA1-864A-AECA8E6BAE5E}" sibTransId="{DEE1E0F0-78AA-4BAD-A4A0-C440E1E7CD2A}"/>
    <dgm:cxn modelId="{CDA548F2-E5C3-4AE5-A0FC-54AC498CC74A}" srcId="{E83DFF4F-0172-4AEB-97D0-1BE7BED88B20}" destId="{F5D9CC12-2DFB-485E-8C93-429878EB5407}" srcOrd="10" destOrd="0" parTransId="{995FA235-1D8C-4C4B-8DDA-D8150E914B93}" sibTransId="{781E4F77-73B6-414D-A5B0-31EAB067C061}"/>
    <dgm:cxn modelId="{3ED6E4BF-5B6A-4CA6-9968-2A83AD2657E3}" type="presOf" srcId="{F5D9CC12-2DFB-485E-8C93-429878EB5407}" destId="{731501F0-F27C-4D61-864C-8200101803CB}" srcOrd="0" destOrd="0" presId="urn:microsoft.com/office/officeart/2005/8/layout/vList2"/>
    <dgm:cxn modelId="{94C719DD-A40B-4B7D-8C3F-3BA1A5A2134B}" type="presOf" srcId="{A788EE3B-672A-47D0-A2DF-F00CFA41BDDE}" destId="{CF842945-6C1F-42B0-8DDF-188195874063}" srcOrd="0" destOrd="0" presId="urn:microsoft.com/office/officeart/2005/8/layout/vList2"/>
    <dgm:cxn modelId="{E43DFF5F-0E90-4AD6-9EC5-61EF1464464E}" srcId="{E83DFF4F-0172-4AEB-97D0-1BE7BED88B20}" destId="{C8A2CA84-5629-4B89-A9EA-ED53EAAA91B3}" srcOrd="6" destOrd="0" parTransId="{D280ADFC-47DC-4247-864D-1BAE5B25D671}" sibTransId="{59F734CC-B4E7-4AA8-840F-3F1373746361}"/>
    <dgm:cxn modelId="{55C74281-262C-44EF-B005-158CFEA9ADD3}" type="presOf" srcId="{FE24BB88-C35D-42E1-9019-BE33A116CF8F}" destId="{62FF21EE-7ECC-46BB-8809-628E3A3105CC}" srcOrd="0" destOrd="0" presId="urn:microsoft.com/office/officeart/2005/8/layout/vList2"/>
    <dgm:cxn modelId="{F5CF6A2A-3A30-455F-A47B-60D24CABF104}" srcId="{E83DFF4F-0172-4AEB-97D0-1BE7BED88B20}" destId="{EF611D13-A2CE-4DD3-B265-C8234268DF0D}" srcOrd="9" destOrd="0" parTransId="{958792A1-126D-49FE-A572-E605A085D2E5}" sibTransId="{BD32C9F8-5CE1-4791-8E69-E18E8CD16356}"/>
    <dgm:cxn modelId="{3BEADC20-1962-4279-9F76-EF1C7987FE93}" srcId="{E83DFF4F-0172-4AEB-97D0-1BE7BED88B20}" destId="{95B07FFA-7624-4AC5-BC5D-7B0359E62B33}" srcOrd="2" destOrd="0" parTransId="{A9B1AAFB-4C0C-4AC6-B99C-7FB539AEFBD9}" sibTransId="{7C76F588-BCC2-4777-AC41-B71206E04E5F}"/>
    <dgm:cxn modelId="{8D461EB1-941C-4A98-8300-8409F3FEA2E5}" type="presOf" srcId="{458E045F-4AE8-4AC7-AD38-0ACA47FB2D96}" destId="{58501DDD-11BE-4F68-AD66-9AAD9796A9E1}" srcOrd="0" destOrd="0" presId="urn:microsoft.com/office/officeart/2005/8/layout/vList2"/>
    <dgm:cxn modelId="{F1A52FB5-81E6-4BB2-817D-5111EE2C7AAA}" type="presOf" srcId="{95B07FFA-7624-4AC5-BC5D-7B0359E62B33}" destId="{42CD6E84-8174-4DB7-8980-48FC6C2D57DA}" srcOrd="0" destOrd="0" presId="urn:microsoft.com/office/officeart/2005/8/layout/vList2"/>
    <dgm:cxn modelId="{E17D4855-8B16-4A21-A6D4-FF7FC6EAF938}" type="presOf" srcId="{53795127-AC40-46CD-81BF-CDDA0D49BC94}" destId="{AED89A8C-4CF4-4449-BE5D-F3C7F48F2121}" srcOrd="0" destOrd="0" presId="urn:microsoft.com/office/officeart/2005/8/layout/vList2"/>
    <dgm:cxn modelId="{A9B53D58-2AD7-46AE-90E9-7B3A0C1B3498}" type="presOf" srcId="{4946F4F6-192D-4DD7-A74B-72B9A8792CD3}" destId="{19AC9DB6-9B28-4494-8D78-CB37FE9BD04A}" srcOrd="0" destOrd="0" presId="urn:microsoft.com/office/officeart/2005/8/layout/vList2"/>
    <dgm:cxn modelId="{B974945B-E61D-4E22-BA04-7564F2D0F3AC}" srcId="{E83DFF4F-0172-4AEB-97D0-1BE7BED88B20}" destId="{AF12521C-8F8E-473B-A6BE-D87973D87509}" srcOrd="4" destOrd="0" parTransId="{3EBCD3BB-F573-4D3D-9FEA-B07C06E3753C}" sibTransId="{20E47B6E-CE4F-421B-881B-B5D4FEC568A9}"/>
    <dgm:cxn modelId="{3B834FF1-C1C2-43DC-B484-F84F1379D181}" type="presOf" srcId="{EF611D13-A2CE-4DD3-B265-C8234268DF0D}" destId="{C1975B12-DF1B-40C4-914A-1C39A36858FE}" srcOrd="0" destOrd="0" presId="urn:microsoft.com/office/officeart/2005/8/layout/vList2"/>
    <dgm:cxn modelId="{90246CAC-33D6-41FF-864A-6A97775F9D4B}" srcId="{E83DFF4F-0172-4AEB-97D0-1BE7BED88B20}" destId="{A18053B5-2ECC-400E-9CCC-C91B8F3F5EC2}" srcOrd="11" destOrd="0" parTransId="{B9220A24-F226-4C6F-BB7F-4D320E56A12E}" sibTransId="{B4B256BB-4F0A-4834-AF89-02375901CEBF}"/>
    <dgm:cxn modelId="{608DA82A-CBAD-4DAB-854B-A61A1358D65C}" type="presParOf" srcId="{146BF47D-8856-4161-8998-B4A1EB8453DC}" destId="{CF842945-6C1F-42B0-8DDF-188195874063}" srcOrd="0" destOrd="0" presId="urn:microsoft.com/office/officeart/2005/8/layout/vList2"/>
    <dgm:cxn modelId="{F99AD9BD-B61E-4A6F-A9B1-8E483D6D017B}" type="presParOf" srcId="{146BF47D-8856-4161-8998-B4A1EB8453DC}" destId="{3D94F348-343D-48AC-8A4B-1D84ABBF43E1}" srcOrd="1" destOrd="0" presId="urn:microsoft.com/office/officeart/2005/8/layout/vList2"/>
    <dgm:cxn modelId="{38EC68B8-8DC6-4229-BCD8-D3B2278302FC}" type="presParOf" srcId="{146BF47D-8856-4161-8998-B4A1EB8453DC}" destId="{58501DDD-11BE-4F68-AD66-9AAD9796A9E1}" srcOrd="2" destOrd="0" presId="urn:microsoft.com/office/officeart/2005/8/layout/vList2"/>
    <dgm:cxn modelId="{9435EC07-D8C6-482C-A14F-B75F23E5FA4E}" type="presParOf" srcId="{146BF47D-8856-4161-8998-B4A1EB8453DC}" destId="{9F37B946-426F-4F8E-A08E-3CFAC6584AB2}" srcOrd="3" destOrd="0" presId="urn:microsoft.com/office/officeart/2005/8/layout/vList2"/>
    <dgm:cxn modelId="{35702412-FACD-431C-88A3-EB0A3BB29019}" type="presParOf" srcId="{146BF47D-8856-4161-8998-B4A1EB8453DC}" destId="{42CD6E84-8174-4DB7-8980-48FC6C2D57DA}" srcOrd="4" destOrd="0" presId="urn:microsoft.com/office/officeart/2005/8/layout/vList2"/>
    <dgm:cxn modelId="{DD3EE39C-5345-45A5-AFA4-EE18052F2D7A}" type="presParOf" srcId="{146BF47D-8856-4161-8998-B4A1EB8453DC}" destId="{36FAB0E1-048A-4E06-A029-8B96C3EC4F47}" srcOrd="5" destOrd="0" presId="urn:microsoft.com/office/officeart/2005/8/layout/vList2"/>
    <dgm:cxn modelId="{0ED1EAAD-4C66-436D-8673-62B6A451D5E4}" type="presParOf" srcId="{146BF47D-8856-4161-8998-B4A1EB8453DC}" destId="{19AC9DB6-9B28-4494-8D78-CB37FE9BD04A}" srcOrd="6" destOrd="0" presId="urn:microsoft.com/office/officeart/2005/8/layout/vList2"/>
    <dgm:cxn modelId="{11CDC6D8-8E3C-474E-B1F8-883AF74E8901}" type="presParOf" srcId="{146BF47D-8856-4161-8998-B4A1EB8453DC}" destId="{CA52E74B-C63E-4992-AAA3-45AD9B9EA2AE}" srcOrd="7" destOrd="0" presId="urn:microsoft.com/office/officeart/2005/8/layout/vList2"/>
    <dgm:cxn modelId="{438B5CFB-25CC-4052-80A1-81C7548985ED}" type="presParOf" srcId="{146BF47D-8856-4161-8998-B4A1EB8453DC}" destId="{A255CA2A-AE87-4A58-9E0B-71CBFA5E0143}" srcOrd="8" destOrd="0" presId="urn:microsoft.com/office/officeart/2005/8/layout/vList2"/>
    <dgm:cxn modelId="{9F978FDC-0B88-4E22-AB4A-81C57B6F38C1}" type="presParOf" srcId="{146BF47D-8856-4161-8998-B4A1EB8453DC}" destId="{A964E988-7798-4057-BD20-61C1BB9E58FE}" srcOrd="9" destOrd="0" presId="urn:microsoft.com/office/officeart/2005/8/layout/vList2"/>
    <dgm:cxn modelId="{4C2C4424-A367-4B8E-88F3-E5564E0249E3}" type="presParOf" srcId="{146BF47D-8856-4161-8998-B4A1EB8453DC}" destId="{62FF21EE-7ECC-46BB-8809-628E3A3105CC}" srcOrd="10" destOrd="0" presId="urn:microsoft.com/office/officeart/2005/8/layout/vList2"/>
    <dgm:cxn modelId="{FEE134AB-C0E8-404D-BF83-2B22EF786CDD}" type="presParOf" srcId="{146BF47D-8856-4161-8998-B4A1EB8453DC}" destId="{6CC17DCD-2E00-4E13-AC2E-FA775D82B6A4}" srcOrd="11" destOrd="0" presId="urn:microsoft.com/office/officeart/2005/8/layout/vList2"/>
    <dgm:cxn modelId="{61B3B7A0-565D-43EA-BE73-3E3C1AC40D93}" type="presParOf" srcId="{146BF47D-8856-4161-8998-B4A1EB8453DC}" destId="{DFD16F71-D569-4035-B151-D280DC58DCCE}" srcOrd="12" destOrd="0" presId="urn:microsoft.com/office/officeart/2005/8/layout/vList2"/>
    <dgm:cxn modelId="{F414D066-B086-4A18-9D14-4F2124EDA319}" type="presParOf" srcId="{146BF47D-8856-4161-8998-B4A1EB8453DC}" destId="{C5706AB6-83F8-479C-AE3B-339C04051C5A}" srcOrd="13" destOrd="0" presId="urn:microsoft.com/office/officeart/2005/8/layout/vList2"/>
    <dgm:cxn modelId="{FDA5C750-9CD8-4CCB-8E82-5FB82D566FC1}" type="presParOf" srcId="{146BF47D-8856-4161-8998-B4A1EB8453DC}" destId="{AED89A8C-4CF4-4449-BE5D-F3C7F48F2121}" srcOrd="14" destOrd="0" presId="urn:microsoft.com/office/officeart/2005/8/layout/vList2"/>
    <dgm:cxn modelId="{ED9777C1-7893-48B3-8890-6A47991CF92E}" type="presParOf" srcId="{146BF47D-8856-4161-8998-B4A1EB8453DC}" destId="{61CCDE1A-49C3-473C-A78E-DA6EBB1A20AD}" srcOrd="15" destOrd="0" presId="urn:microsoft.com/office/officeart/2005/8/layout/vList2"/>
    <dgm:cxn modelId="{B078C3D0-A58B-4F74-8488-115AC302BCC1}" type="presParOf" srcId="{146BF47D-8856-4161-8998-B4A1EB8453DC}" destId="{E9626E9B-080D-4E77-AAB4-7EDB2224B128}" srcOrd="16" destOrd="0" presId="urn:microsoft.com/office/officeart/2005/8/layout/vList2"/>
    <dgm:cxn modelId="{BAB3AE61-CA4E-4143-B8DF-3ADBFEDCBB8C}" type="presParOf" srcId="{146BF47D-8856-4161-8998-B4A1EB8453DC}" destId="{709FF65F-1C72-4B23-A39E-2D4DBFD9353D}" srcOrd="17" destOrd="0" presId="urn:microsoft.com/office/officeart/2005/8/layout/vList2"/>
    <dgm:cxn modelId="{5D469228-4887-4EB4-A614-D5094407ED41}" type="presParOf" srcId="{146BF47D-8856-4161-8998-B4A1EB8453DC}" destId="{C1975B12-DF1B-40C4-914A-1C39A36858FE}" srcOrd="18" destOrd="0" presId="urn:microsoft.com/office/officeart/2005/8/layout/vList2"/>
    <dgm:cxn modelId="{BAB3CAA2-7786-44BB-959A-34DED952C36B}" type="presParOf" srcId="{146BF47D-8856-4161-8998-B4A1EB8453DC}" destId="{71E405F4-F642-4906-8EB4-7BD0D8604818}" srcOrd="19" destOrd="0" presId="urn:microsoft.com/office/officeart/2005/8/layout/vList2"/>
    <dgm:cxn modelId="{C8FEA24E-4D9A-4DB7-8D23-B3DEC4818350}" type="presParOf" srcId="{146BF47D-8856-4161-8998-B4A1EB8453DC}" destId="{731501F0-F27C-4D61-864C-8200101803CB}" srcOrd="20" destOrd="0" presId="urn:microsoft.com/office/officeart/2005/8/layout/vList2"/>
    <dgm:cxn modelId="{EBB277D2-936E-4101-8DEA-E1EC94F7A5E3}" type="presParOf" srcId="{146BF47D-8856-4161-8998-B4A1EB8453DC}" destId="{472DD295-4E34-4D40-B3F3-5204D763EDDC}" srcOrd="21" destOrd="0" presId="urn:microsoft.com/office/officeart/2005/8/layout/vList2"/>
    <dgm:cxn modelId="{C92D40BF-842B-4810-9669-D6B0BCA6F056}" type="presParOf" srcId="{146BF47D-8856-4161-8998-B4A1EB8453DC}" destId="{D28E6842-6F13-45A5-AC67-CA1E991E0941}" srcOrd="2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4302919" cy="34106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624596" y="2"/>
            <a:ext cx="4302919" cy="341064"/>
          </a:xfrm>
          <a:prstGeom prst="rect">
            <a:avLst/>
          </a:prstGeom>
        </p:spPr>
        <p:txBody>
          <a:bodyPr vert="horz" lIns="93177" tIns="46589" rIns="93177" bIns="46589" rtlCol="0"/>
          <a:lstStyle>
            <a:lvl1pPr algn="r">
              <a:defRPr sz="1200"/>
            </a:lvl1pPr>
          </a:lstStyle>
          <a:p>
            <a:fld id="{A34DABED-6565-4F8A-AEF3-F2ABF990FFF5}" type="datetimeFigureOut">
              <a:rPr lang="en-US" smtClean="0"/>
              <a:t>6/20/2025</a:t>
            </a:fld>
            <a:endParaRPr lang="en-US"/>
          </a:p>
        </p:txBody>
      </p:sp>
      <p:sp>
        <p:nvSpPr>
          <p:cNvPr id="4" name="Slide Image Placeholder 3"/>
          <p:cNvSpPr>
            <a:spLocks noGrp="1" noRot="1" noChangeAspect="1"/>
          </p:cNvSpPr>
          <p:nvPr>
            <p:ph type="sldImg" idx="2"/>
          </p:nvPr>
        </p:nvSpPr>
        <p:spPr>
          <a:xfrm>
            <a:off x="2925763" y="849313"/>
            <a:ext cx="4078287" cy="2293937"/>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92982" y="3271380"/>
            <a:ext cx="7943850" cy="2676586"/>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456612"/>
            <a:ext cx="4302919" cy="34106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624596" y="6456612"/>
            <a:ext cx="4302919" cy="341063"/>
          </a:xfrm>
          <a:prstGeom prst="rect">
            <a:avLst/>
          </a:prstGeom>
        </p:spPr>
        <p:txBody>
          <a:bodyPr vert="horz" lIns="93177" tIns="46589" rIns="93177" bIns="46589" rtlCol="0" anchor="b"/>
          <a:lstStyle>
            <a:lvl1pPr algn="r">
              <a:defRPr sz="1200"/>
            </a:lvl1pPr>
          </a:lstStyle>
          <a:p>
            <a:fld id="{F2A731A0-CA88-4351-BC16-1DDC7B40BD0A}" type="slidenum">
              <a:rPr lang="en-US" smtClean="0"/>
              <a:t>‹#›</a:t>
            </a:fld>
            <a:endParaRPr lang="en-US"/>
          </a:p>
        </p:txBody>
      </p:sp>
    </p:spTree>
    <p:extLst>
      <p:ext uri="{BB962C8B-B14F-4D97-AF65-F5344CB8AC3E}">
        <p14:creationId xmlns:p14="http://schemas.microsoft.com/office/powerpoint/2010/main" val="1067638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E8F634-52E8-43E5-8AF7-16FD170EA3A2}" type="slidenum">
              <a:rPr lang="en-US" smtClean="0"/>
              <a:t>1</a:t>
            </a:fld>
            <a:endParaRPr lang="en-US"/>
          </a:p>
        </p:txBody>
      </p:sp>
    </p:spTree>
    <p:extLst>
      <p:ext uri="{BB962C8B-B14F-4D97-AF65-F5344CB8AC3E}">
        <p14:creationId xmlns:p14="http://schemas.microsoft.com/office/powerpoint/2010/main" val="1816355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31A3F-BE3F-48F6-98D2-0F0D9A093B80}" type="slidenum">
              <a:rPr lang="en-US" smtClean="0"/>
              <a:pPr/>
              <a:t>19</a:t>
            </a:fld>
            <a:endParaRPr lang="en-US"/>
          </a:p>
        </p:txBody>
      </p:sp>
    </p:spTree>
    <p:extLst>
      <p:ext uri="{BB962C8B-B14F-4D97-AF65-F5344CB8AC3E}">
        <p14:creationId xmlns:p14="http://schemas.microsoft.com/office/powerpoint/2010/main" val="2636201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13329EB1-EEF2-476B-9F4F-DD10CDE1ACA0}" type="slidenum">
              <a:rPr lang="en-GB" smtClean="0"/>
              <a:t>31</a:t>
            </a:fld>
            <a:endParaRPr lang="en-GB" dirty="0"/>
          </a:p>
        </p:txBody>
      </p:sp>
    </p:spTree>
    <p:extLst>
      <p:ext uri="{BB962C8B-B14F-4D97-AF65-F5344CB8AC3E}">
        <p14:creationId xmlns:p14="http://schemas.microsoft.com/office/powerpoint/2010/main" val="2188345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a:latin typeface="Calibri" panose="020F0502020204030204" pitchFamily="34" charset="0"/>
              </a:rPr>
              <a:t>OK</a:t>
            </a:r>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57066" indent="-291179">
              <a:defRPr>
                <a:solidFill>
                  <a:schemeClr val="tx1"/>
                </a:solidFill>
                <a:latin typeface="Arial" panose="020B0604020202020204" pitchFamily="34" charset="0"/>
                <a:cs typeface="Arial" panose="020B0604020202020204" pitchFamily="34" charset="0"/>
              </a:defRPr>
            </a:lvl2pPr>
            <a:lvl3pPr marL="1164717" indent="-232943">
              <a:defRPr>
                <a:solidFill>
                  <a:schemeClr val="tx1"/>
                </a:solidFill>
                <a:latin typeface="Arial" panose="020B0604020202020204" pitchFamily="34" charset="0"/>
                <a:cs typeface="Arial" panose="020B0604020202020204" pitchFamily="34" charset="0"/>
              </a:defRPr>
            </a:lvl3pPr>
            <a:lvl4pPr marL="1630604" indent="-232943">
              <a:defRPr>
                <a:solidFill>
                  <a:schemeClr val="tx1"/>
                </a:solidFill>
                <a:latin typeface="Arial" panose="020B0604020202020204" pitchFamily="34" charset="0"/>
                <a:cs typeface="Arial" panose="020B0604020202020204" pitchFamily="34" charset="0"/>
              </a:defRPr>
            </a:lvl4pPr>
            <a:lvl5pPr marL="2096491" indent="-232943">
              <a:defRPr>
                <a:solidFill>
                  <a:schemeClr val="tx1"/>
                </a:solidFill>
                <a:latin typeface="Arial" panose="020B0604020202020204" pitchFamily="34" charset="0"/>
                <a:cs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AA3A548-51A5-4FAC-8A75-5D16E1793629}" type="slidenum">
              <a:rPr lang="en-US" altLang="en-US" smtClean="0"/>
              <a:pPr/>
              <a:t>32</a:t>
            </a:fld>
            <a:endParaRPr lang="en-US" altLang="en-US" dirty="0"/>
          </a:p>
        </p:txBody>
      </p:sp>
    </p:spTree>
    <p:extLst>
      <p:ext uri="{BB962C8B-B14F-4D97-AF65-F5344CB8AC3E}">
        <p14:creationId xmlns:p14="http://schemas.microsoft.com/office/powerpoint/2010/main" val="271254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333B3E-C2BA-584C-80DC-7AF68FB3992F}" type="slidenum">
              <a:rPr lang="en-US" smtClean="0"/>
              <a:t>41</a:t>
            </a:fld>
            <a:endParaRPr lang="en-US"/>
          </a:p>
        </p:txBody>
      </p:sp>
    </p:spTree>
    <p:extLst>
      <p:ext uri="{BB962C8B-B14F-4D97-AF65-F5344CB8AC3E}">
        <p14:creationId xmlns:p14="http://schemas.microsoft.com/office/powerpoint/2010/main" val="3102879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329EB1-EEF2-476B-9F4F-DD10CDE1ACA0}" type="slidenum">
              <a:rPr lang="en-GB" smtClean="0"/>
              <a:t>48</a:t>
            </a:fld>
            <a:endParaRPr lang="en-GB" dirty="0"/>
          </a:p>
        </p:txBody>
      </p:sp>
    </p:spTree>
    <p:extLst>
      <p:ext uri="{BB962C8B-B14F-4D97-AF65-F5344CB8AC3E}">
        <p14:creationId xmlns:p14="http://schemas.microsoft.com/office/powerpoint/2010/main" val="1304301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C59AA05-F0AD-4E45-A38D-41DD4831637F}" type="datetime1">
              <a:rPr lang="en-US" smtClean="0"/>
              <a:t>6/20/2025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90BFF6-1C95-4FE0-80E8-D2DDE6AAB1D5}" type="slidenum">
              <a:rPr lang="en-US" smtClean="0"/>
              <a:t>‹#›</a:t>
            </a:fld>
            <a:endParaRPr lang="en-US"/>
          </a:p>
        </p:txBody>
      </p:sp>
    </p:spTree>
    <p:extLst>
      <p:ext uri="{BB962C8B-B14F-4D97-AF65-F5344CB8AC3E}">
        <p14:creationId xmlns:p14="http://schemas.microsoft.com/office/powerpoint/2010/main" val="3676150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08EA9C-D5FE-44B6-A46E-0E3028847960}" type="datetime1">
              <a:rPr lang="en-US" smtClean="0"/>
              <a:t>6/20/2025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90BFF6-1C95-4FE0-80E8-D2DDE6AAB1D5}" type="slidenum">
              <a:rPr lang="en-US" smtClean="0"/>
              <a:t>‹#›</a:t>
            </a:fld>
            <a:endParaRPr lang="en-US"/>
          </a:p>
        </p:txBody>
      </p:sp>
    </p:spTree>
    <p:extLst>
      <p:ext uri="{BB962C8B-B14F-4D97-AF65-F5344CB8AC3E}">
        <p14:creationId xmlns:p14="http://schemas.microsoft.com/office/powerpoint/2010/main" val="2234898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16DFD6-983D-49A8-9860-F6B86743723D}" type="datetime1">
              <a:rPr lang="en-US" smtClean="0"/>
              <a:t>6/20/2025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90BFF6-1C95-4FE0-80E8-D2DDE6AAB1D5}" type="slidenum">
              <a:rPr lang="en-US" smtClean="0"/>
              <a:t>‹#›</a:t>
            </a:fld>
            <a:endParaRPr lang="en-US"/>
          </a:p>
        </p:txBody>
      </p:sp>
    </p:spTree>
    <p:extLst>
      <p:ext uri="{BB962C8B-B14F-4D97-AF65-F5344CB8AC3E}">
        <p14:creationId xmlns:p14="http://schemas.microsoft.com/office/powerpoint/2010/main" val="321390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B4C33F-6294-4D45-86B6-73C052FF9ACA}" type="datetime1">
              <a:rPr lang="en-US" smtClean="0"/>
              <a:t>6/20/2025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90BFF6-1C95-4FE0-80E8-D2DDE6AAB1D5}" type="slidenum">
              <a:rPr lang="en-US" smtClean="0"/>
              <a:t>‹#›</a:t>
            </a:fld>
            <a:endParaRPr lang="en-US"/>
          </a:p>
        </p:txBody>
      </p:sp>
    </p:spTree>
    <p:extLst>
      <p:ext uri="{BB962C8B-B14F-4D97-AF65-F5344CB8AC3E}">
        <p14:creationId xmlns:p14="http://schemas.microsoft.com/office/powerpoint/2010/main" val="1784775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5832BD-B482-4C64-884B-F4836050B59F}" type="datetime1">
              <a:rPr lang="en-US" smtClean="0"/>
              <a:t>6/20/2025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90BFF6-1C95-4FE0-80E8-D2DDE6AAB1D5}" type="slidenum">
              <a:rPr lang="en-US" smtClean="0"/>
              <a:t>‹#›</a:t>
            </a:fld>
            <a:endParaRPr lang="en-US"/>
          </a:p>
        </p:txBody>
      </p:sp>
    </p:spTree>
    <p:extLst>
      <p:ext uri="{BB962C8B-B14F-4D97-AF65-F5344CB8AC3E}">
        <p14:creationId xmlns:p14="http://schemas.microsoft.com/office/powerpoint/2010/main" val="3219181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1E0E8F3-EB5B-423E-947F-7873841FB6F6}" type="datetime1">
              <a:rPr lang="en-US" smtClean="0"/>
              <a:t>6/20/2025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90BFF6-1C95-4FE0-80E8-D2DDE6AAB1D5}" type="slidenum">
              <a:rPr lang="en-US" smtClean="0"/>
              <a:t>‹#›</a:t>
            </a:fld>
            <a:endParaRPr lang="en-US"/>
          </a:p>
        </p:txBody>
      </p:sp>
    </p:spTree>
    <p:extLst>
      <p:ext uri="{BB962C8B-B14F-4D97-AF65-F5344CB8AC3E}">
        <p14:creationId xmlns:p14="http://schemas.microsoft.com/office/powerpoint/2010/main" val="2711336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A0235C-70F0-4D6E-996A-B5DB34631771}" type="datetime1">
              <a:rPr lang="en-US" smtClean="0"/>
              <a:t>6/20/2025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90BFF6-1C95-4FE0-80E8-D2DDE6AAB1D5}" type="slidenum">
              <a:rPr lang="en-US" smtClean="0"/>
              <a:t>‹#›</a:t>
            </a:fld>
            <a:endParaRPr lang="en-US"/>
          </a:p>
        </p:txBody>
      </p:sp>
    </p:spTree>
    <p:extLst>
      <p:ext uri="{BB962C8B-B14F-4D97-AF65-F5344CB8AC3E}">
        <p14:creationId xmlns:p14="http://schemas.microsoft.com/office/powerpoint/2010/main" val="2367372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722AAFD-B9F9-4A70-9B04-631420358378}" type="datetime1">
              <a:rPr lang="en-US" smtClean="0"/>
              <a:t>6/20/2025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90BFF6-1C95-4FE0-80E8-D2DDE6AAB1D5}" type="slidenum">
              <a:rPr lang="en-US" smtClean="0"/>
              <a:t>‹#›</a:t>
            </a:fld>
            <a:endParaRPr lang="en-US"/>
          </a:p>
        </p:txBody>
      </p:sp>
    </p:spTree>
    <p:extLst>
      <p:ext uri="{BB962C8B-B14F-4D97-AF65-F5344CB8AC3E}">
        <p14:creationId xmlns:p14="http://schemas.microsoft.com/office/powerpoint/2010/main" val="872436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2CB3C0-E976-4ADF-8839-A24C68B5E4C6}" type="datetime1">
              <a:rPr lang="en-US" smtClean="0"/>
              <a:t>6/20/2025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90BFF6-1C95-4FE0-80E8-D2DDE6AAB1D5}" type="slidenum">
              <a:rPr lang="en-US" smtClean="0"/>
              <a:t>‹#›</a:t>
            </a:fld>
            <a:endParaRPr lang="en-US"/>
          </a:p>
        </p:txBody>
      </p:sp>
    </p:spTree>
    <p:extLst>
      <p:ext uri="{BB962C8B-B14F-4D97-AF65-F5344CB8AC3E}">
        <p14:creationId xmlns:p14="http://schemas.microsoft.com/office/powerpoint/2010/main" val="3137524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FE01F4-15EC-4628-8E8E-F938478CFDF9}" type="datetime1">
              <a:rPr lang="en-US" smtClean="0"/>
              <a:t>6/20/2025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90BFF6-1C95-4FE0-80E8-D2DDE6AAB1D5}" type="slidenum">
              <a:rPr lang="en-US" smtClean="0"/>
              <a:t>‹#›</a:t>
            </a:fld>
            <a:endParaRPr lang="en-US"/>
          </a:p>
        </p:txBody>
      </p:sp>
    </p:spTree>
    <p:extLst>
      <p:ext uri="{BB962C8B-B14F-4D97-AF65-F5344CB8AC3E}">
        <p14:creationId xmlns:p14="http://schemas.microsoft.com/office/powerpoint/2010/main" val="2158890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243186-4276-4BE4-8AF8-B82C6338AA4B}" type="datetime1">
              <a:rPr lang="en-US" smtClean="0"/>
              <a:t>6/20/2025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90BFF6-1C95-4FE0-80E8-D2DDE6AAB1D5}" type="slidenum">
              <a:rPr lang="en-US" smtClean="0"/>
              <a:t>‹#›</a:t>
            </a:fld>
            <a:endParaRPr lang="en-US"/>
          </a:p>
        </p:txBody>
      </p:sp>
    </p:spTree>
    <p:extLst>
      <p:ext uri="{BB962C8B-B14F-4D97-AF65-F5344CB8AC3E}">
        <p14:creationId xmlns:p14="http://schemas.microsoft.com/office/powerpoint/2010/main" val="3619694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652534-3020-4EA5-8113-907F6EA60139}" type="datetime1">
              <a:rPr lang="en-US" smtClean="0"/>
              <a:t>6/20/2025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90BFF6-1C95-4FE0-80E8-D2DDE6AAB1D5}" type="slidenum">
              <a:rPr lang="en-US" smtClean="0"/>
              <a:t>‹#›</a:t>
            </a:fld>
            <a:endParaRPr lang="en-US"/>
          </a:p>
        </p:txBody>
      </p:sp>
    </p:spTree>
    <p:extLst>
      <p:ext uri="{BB962C8B-B14F-4D97-AF65-F5344CB8AC3E}">
        <p14:creationId xmlns:p14="http://schemas.microsoft.com/office/powerpoint/2010/main" val="1702927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Layout" Target="../diagrams/layout3.xml"/><Relationship Id="rId7" Type="http://schemas.openxmlformats.org/officeDocument/2006/relationships/hyperlink" Target="http://www.ssuet.edu.pk/" TargetMode="Externa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8" Type="http://schemas.openxmlformats.org/officeDocument/2006/relationships/hyperlink" Target="http://www.ssuet.edu.pk/" TargetMode="External"/><Relationship Id="rId3" Type="http://schemas.openxmlformats.org/officeDocument/2006/relationships/diagramLayout" Target="../diagrams/layout4.xml"/><Relationship Id="rId7" Type="http://schemas.openxmlformats.org/officeDocument/2006/relationships/image" Target="../media/image6.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buetk.edu.pk/"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Layout" Target="../diagrams/layout5.xml"/><Relationship Id="rId7" Type="http://schemas.openxmlformats.org/officeDocument/2006/relationships/hyperlink" Target="http://www.buet.edu.pk/" TargetMode="Externa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ssuet.edu.pk/"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1.png"/><Relationship Id="rId7" Type="http://schemas.openxmlformats.org/officeDocument/2006/relationships/diagramColors" Target="../diagrams/colors8.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Electrical%20books.xlsx"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54.xml.rels><?xml version="1.0" encoding="UTF-8" standalone="yes"?>
<Relationships xmlns="http://schemas.openxmlformats.org/package/2006/relationships"><Relationship Id="rId3" Type="http://schemas.openxmlformats.org/officeDocument/2006/relationships/image" Target="../media/image14.jfif"/><Relationship Id="rId7" Type="http://schemas.openxmlformats.org/officeDocument/2006/relationships/image" Target="../media/image18.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fif"/><Relationship Id="rId4" Type="http://schemas.openxmlformats.org/officeDocument/2006/relationships/image" Target="../media/image15.jfif"/></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12880"/>
            <a:ext cx="12192167" cy="6870880"/>
            <a:chOff x="-166" y="-12880"/>
            <a:chExt cx="12192167" cy="6870880"/>
          </a:xfrm>
          <a:solidFill>
            <a:schemeClr val="tx2"/>
          </a:solidFill>
        </p:grpSpPr>
        <p:sp>
          <p:nvSpPr>
            <p:cNvPr id="8" name="Rectangle 7"/>
            <p:cNvSpPr/>
            <p:nvPr/>
          </p:nvSpPr>
          <p:spPr>
            <a:xfrm>
              <a:off x="0" y="-12880"/>
              <a:ext cx="12192000" cy="6870880"/>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p:cNvGrpSpPr/>
            <p:nvPr/>
          </p:nvGrpSpPr>
          <p:grpSpPr>
            <a:xfrm>
              <a:off x="-1" y="-12880"/>
              <a:ext cx="12192002" cy="6870880"/>
              <a:chOff x="-1" y="-12880"/>
              <a:chExt cx="12192002" cy="6870880"/>
            </a:xfrm>
            <a:grpFill/>
          </p:grpSpPr>
          <p:sp>
            <p:nvSpPr>
              <p:cNvPr id="15" name="Rectangle 14"/>
              <p:cNvSpPr/>
              <p:nvPr/>
            </p:nvSpPr>
            <p:spPr>
              <a:xfrm rot="5400000">
                <a:off x="-3387062" y="3374182"/>
                <a:ext cx="6870879" cy="96758"/>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5400000">
                <a:off x="8708182" y="3374181"/>
                <a:ext cx="6870879" cy="96758"/>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p:cNvCxnSpPr/>
            <p:nvPr/>
          </p:nvCxnSpPr>
          <p:spPr>
            <a:xfrm>
              <a:off x="12192001" y="-12880"/>
              <a:ext cx="0" cy="6870880"/>
            </a:xfrm>
            <a:prstGeom prst="line">
              <a:avLst/>
            </a:prstGeom>
            <a:grpFill/>
            <a:ln w="47625">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a:off x="-166" y="-12880"/>
              <a:ext cx="0" cy="6870880"/>
            </a:xfrm>
            <a:prstGeom prst="line">
              <a:avLst/>
            </a:prstGeom>
            <a:grpFill/>
            <a:ln w="47625">
              <a:solidFill>
                <a:schemeClr val="accent1"/>
              </a:solidFill>
            </a:ln>
          </p:spPr>
          <p:style>
            <a:lnRef idx="3">
              <a:schemeClr val="accent1"/>
            </a:lnRef>
            <a:fillRef idx="0">
              <a:schemeClr val="accent1"/>
            </a:fillRef>
            <a:effectRef idx="2">
              <a:schemeClr val="accent1"/>
            </a:effectRef>
            <a:fontRef idx="minor">
              <a:schemeClr val="tx1"/>
            </a:fontRef>
          </p:style>
        </p:cxnSp>
      </p:grpSp>
      <p:sp>
        <p:nvSpPr>
          <p:cNvPr id="2" name="Title 1"/>
          <p:cNvSpPr>
            <a:spLocks noGrp="1"/>
          </p:cNvSpPr>
          <p:nvPr>
            <p:ph type="ctrTitle"/>
          </p:nvPr>
        </p:nvSpPr>
        <p:spPr>
          <a:xfrm>
            <a:off x="1944818" y="4584847"/>
            <a:ext cx="8399453" cy="1050427"/>
          </a:xfrm>
        </p:spPr>
        <p:txBody>
          <a:bodyPr>
            <a:noAutofit/>
          </a:bodyPr>
          <a:lstStyle/>
          <a:p>
            <a:r>
              <a:rPr lang="en-US" sz="4400" b="1" dirty="0">
                <a:ln w="0"/>
                <a:solidFill>
                  <a:srgbClr val="92D050"/>
                </a:solidFill>
                <a:effectLst>
                  <a:outerShdw blurRad="38100" dist="19050" dir="2700000" algn="tl" rotWithShape="0">
                    <a:schemeClr val="dk1">
                      <a:alpha val="40000"/>
                    </a:schemeClr>
                  </a:outerShdw>
                </a:effectLst>
              </a:rPr>
              <a:t>Balochistan University of Engineering and Technology Khuzdar</a:t>
            </a:r>
            <a:r>
              <a:rPr lang="en-US" sz="5400" b="1" dirty="0">
                <a:ln w="0"/>
                <a:solidFill>
                  <a:srgbClr val="FFFF00"/>
                </a:solidFill>
                <a:effectLst>
                  <a:outerShdw blurRad="38100" dist="19050" dir="2700000" algn="tl" rotWithShape="0">
                    <a:schemeClr val="dk1">
                      <a:alpha val="40000"/>
                    </a:schemeClr>
                  </a:outerShdw>
                </a:effectLst>
              </a:rPr>
              <a:t/>
            </a:r>
            <a:br>
              <a:rPr lang="en-US" sz="5400" b="1" dirty="0">
                <a:ln w="0"/>
                <a:solidFill>
                  <a:srgbClr val="FFFF00"/>
                </a:solidFill>
                <a:effectLst>
                  <a:outerShdw blurRad="38100" dist="19050" dir="2700000" algn="tl" rotWithShape="0">
                    <a:schemeClr val="dk1">
                      <a:alpha val="40000"/>
                    </a:schemeClr>
                  </a:outerShdw>
                </a:effectLst>
              </a:rPr>
            </a:br>
            <a:r>
              <a:rPr lang="en-US" sz="5400" b="1" dirty="0">
                <a:ln w="0"/>
                <a:solidFill>
                  <a:srgbClr val="FFFF00"/>
                </a:solidFill>
                <a:effectLst>
                  <a:outerShdw blurRad="38100" dist="19050" dir="2700000" algn="tl" rotWithShape="0">
                    <a:schemeClr val="dk1">
                      <a:alpha val="40000"/>
                    </a:schemeClr>
                  </a:outerShdw>
                </a:effectLst>
              </a:rPr>
              <a:t/>
            </a:r>
            <a:br>
              <a:rPr lang="en-US" sz="5400" b="1" dirty="0">
                <a:ln w="0"/>
                <a:solidFill>
                  <a:srgbClr val="FFFF00"/>
                </a:solidFill>
                <a:effectLst>
                  <a:outerShdw blurRad="38100" dist="19050" dir="2700000" algn="tl" rotWithShape="0">
                    <a:schemeClr val="dk1">
                      <a:alpha val="40000"/>
                    </a:schemeClr>
                  </a:outerShdw>
                </a:effectLst>
              </a:rPr>
            </a:br>
            <a:r>
              <a:rPr lang="en-US" sz="4400" b="1" dirty="0">
                <a:ln w="0"/>
                <a:solidFill>
                  <a:srgbClr val="FFFF00"/>
                </a:solidFill>
                <a:effectLst>
                  <a:outerShdw blurRad="38100" dist="19050" dir="2700000" algn="tl" rotWithShape="0">
                    <a:schemeClr val="dk1">
                      <a:alpha val="40000"/>
                    </a:schemeClr>
                  </a:outerShdw>
                </a:effectLst>
              </a:rPr>
              <a:t>PEC Interim Visit </a:t>
            </a:r>
            <a:r>
              <a:rPr lang="en-US" sz="5400" b="1" dirty="0">
                <a:ln w="0"/>
                <a:solidFill>
                  <a:srgbClr val="FFFF00"/>
                </a:solidFill>
                <a:effectLst>
                  <a:outerShdw blurRad="38100" dist="19050" dir="2700000" algn="tl" rotWithShape="0">
                    <a:schemeClr val="dk1">
                      <a:alpha val="40000"/>
                    </a:schemeClr>
                  </a:outerShdw>
                </a:effectLst>
              </a:rPr>
              <a:t/>
            </a:r>
            <a:br>
              <a:rPr lang="en-US" sz="5400" b="1" dirty="0">
                <a:ln w="0"/>
                <a:solidFill>
                  <a:srgbClr val="FFFF00"/>
                </a:solidFill>
                <a:effectLst>
                  <a:outerShdw blurRad="38100" dist="19050" dir="2700000" algn="tl" rotWithShape="0">
                    <a:schemeClr val="dk1">
                      <a:alpha val="40000"/>
                    </a:schemeClr>
                  </a:outerShdw>
                </a:effectLst>
              </a:rPr>
            </a:br>
            <a:r>
              <a:rPr lang="en-US" sz="3200" b="1" dirty="0">
                <a:ln w="0"/>
                <a:solidFill>
                  <a:srgbClr val="FFFF00"/>
                </a:solidFill>
                <a:effectLst>
                  <a:outerShdw blurRad="38100" dist="19050" dir="2700000" algn="tl" rotWithShape="0">
                    <a:schemeClr val="dk1">
                      <a:alpha val="40000"/>
                    </a:schemeClr>
                  </a:outerShdw>
                </a:effectLst>
              </a:rPr>
              <a:t>November 19, 2022</a:t>
            </a:r>
            <a:r>
              <a:rPr lang="en-US" sz="5400" b="1" dirty="0">
                <a:ln w="0"/>
                <a:solidFill>
                  <a:srgbClr val="FFFF00"/>
                </a:solidFill>
                <a:effectLst>
                  <a:outerShdw blurRad="38100" dist="19050" dir="2700000" algn="tl" rotWithShape="0">
                    <a:schemeClr val="dk1">
                      <a:alpha val="40000"/>
                    </a:schemeClr>
                  </a:outerShdw>
                </a:effectLst>
                <a:latin typeface="+mn-lt"/>
              </a:rPr>
              <a:t/>
            </a:r>
            <a:br>
              <a:rPr lang="en-US" sz="5400" b="1" dirty="0">
                <a:ln w="0"/>
                <a:solidFill>
                  <a:srgbClr val="FFFF00"/>
                </a:solidFill>
                <a:effectLst>
                  <a:outerShdw blurRad="38100" dist="19050" dir="2700000" algn="tl" rotWithShape="0">
                    <a:schemeClr val="dk1">
                      <a:alpha val="40000"/>
                    </a:schemeClr>
                  </a:outerShdw>
                </a:effectLst>
                <a:latin typeface="+mn-lt"/>
              </a:rPr>
            </a:br>
            <a:r>
              <a:rPr lang="en-US" sz="5400" b="1" dirty="0">
                <a:ln w="0"/>
                <a:solidFill>
                  <a:srgbClr val="FFFF00"/>
                </a:solidFill>
                <a:effectLst>
                  <a:outerShdw blurRad="38100" dist="19050" dir="2700000" algn="tl" rotWithShape="0">
                    <a:schemeClr val="dk1">
                      <a:alpha val="40000"/>
                    </a:schemeClr>
                  </a:outerShdw>
                </a:effectLst>
                <a:latin typeface="+mn-lt"/>
              </a:rPr>
              <a:t/>
            </a:r>
            <a:br>
              <a:rPr lang="en-US" sz="5400" b="1" dirty="0">
                <a:ln w="0"/>
                <a:solidFill>
                  <a:srgbClr val="FFFF00"/>
                </a:solidFill>
                <a:effectLst>
                  <a:outerShdw blurRad="38100" dist="19050" dir="2700000" algn="tl" rotWithShape="0">
                    <a:schemeClr val="dk1">
                      <a:alpha val="40000"/>
                    </a:schemeClr>
                  </a:outerShdw>
                </a:effectLst>
                <a:latin typeface="+mn-lt"/>
              </a:rPr>
            </a:br>
            <a:r>
              <a:rPr lang="en-US" sz="3600" b="1" dirty="0">
                <a:ln w="0"/>
                <a:solidFill>
                  <a:srgbClr val="92D050"/>
                </a:solidFill>
                <a:effectLst>
                  <a:outerShdw blurRad="38100" dist="19050" dir="2700000" algn="tl" rotWithShape="0">
                    <a:schemeClr val="dk1">
                      <a:alpha val="40000"/>
                    </a:schemeClr>
                  </a:outerShdw>
                </a:effectLst>
                <a:latin typeface="+mn-lt"/>
              </a:rPr>
              <a:t>Engr. Dr. Shamshad Ali</a:t>
            </a:r>
            <a:r>
              <a:rPr lang="en-US" sz="3600" b="1" dirty="0">
                <a:ln w="0"/>
                <a:effectLst>
                  <a:outerShdw blurRad="38100" dist="19050" dir="2700000" algn="tl" rotWithShape="0">
                    <a:schemeClr val="dk1">
                      <a:alpha val="40000"/>
                    </a:schemeClr>
                  </a:outerShdw>
                </a:effectLst>
              </a:rPr>
              <a:t/>
            </a:r>
            <a:br>
              <a:rPr lang="en-US" sz="3600" b="1" dirty="0">
                <a:ln w="0"/>
                <a:effectLst>
                  <a:outerShdw blurRad="38100" dist="19050" dir="2700000" algn="tl" rotWithShape="0">
                    <a:schemeClr val="dk1">
                      <a:alpha val="40000"/>
                    </a:schemeClr>
                  </a:outerShdw>
                </a:effectLst>
              </a:rPr>
            </a:br>
            <a:r>
              <a:rPr lang="en-US" sz="2400" b="1" dirty="0">
                <a:ln w="0"/>
                <a:solidFill>
                  <a:srgbClr val="FFFF00"/>
                </a:solidFill>
                <a:effectLst>
                  <a:outerShdw blurRad="38100" dist="19050" dir="2700000" algn="tl" rotWithShape="0">
                    <a:schemeClr val="dk1">
                      <a:alpha val="40000"/>
                    </a:schemeClr>
                  </a:outerShdw>
                </a:effectLst>
              </a:rPr>
              <a:t>chairmanelectro@buetk.edu.pk</a:t>
            </a:r>
            <a:r>
              <a:rPr lang="en-US" sz="1800" b="1" u="sng" dirty="0">
                <a:ln w="0"/>
                <a:solidFill>
                  <a:srgbClr val="FFFF00"/>
                </a:solidFill>
              </a:rPr>
              <a:t> </a:t>
            </a:r>
          </a:p>
        </p:txBody>
      </p:sp>
      <p:sp>
        <p:nvSpPr>
          <p:cNvPr id="3" name="Subtitle 2"/>
          <p:cNvSpPr>
            <a:spLocks noGrp="1"/>
          </p:cNvSpPr>
          <p:nvPr>
            <p:ph type="subTitle" idx="1"/>
          </p:nvPr>
        </p:nvSpPr>
        <p:spPr>
          <a:xfrm>
            <a:off x="2276907" y="5740313"/>
            <a:ext cx="8144134" cy="1117687"/>
          </a:xfrm>
        </p:spPr>
        <p:txBody>
          <a:bodyPr>
            <a:normAutofit fontScale="92500"/>
          </a:bodyPr>
          <a:lstStyle/>
          <a:p>
            <a:r>
              <a:rPr lang="en-US" sz="4400" dirty="0">
                <a:solidFill>
                  <a:srgbClr val="00CC00"/>
                </a:solidFill>
              </a:rPr>
              <a:t>Department of Electronic Engineering </a:t>
            </a:r>
          </a:p>
        </p:txBody>
      </p:sp>
      <p:pic>
        <p:nvPicPr>
          <p:cNvPr id="18" name="Picture 17">
            <a:extLst>
              <a:ext uri="{FF2B5EF4-FFF2-40B4-BE49-F238E27FC236}">
                <a16:creationId xmlns:a16="http://schemas.microsoft.com/office/drawing/2014/main" xmlns="" id="{01043DD1-C596-40FA-8BFF-31D59F5FB6D5}"/>
              </a:ext>
            </a:extLst>
          </p:cNvPr>
          <p:cNvPicPr>
            <a:picLocks noChangeAspect="1"/>
          </p:cNvPicPr>
          <p:nvPr/>
        </p:nvPicPr>
        <p:blipFill>
          <a:blip r:embed="rId3"/>
          <a:stretch>
            <a:fillRect/>
          </a:stretch>
        </p:blipFill>
        <p:spPr>
          <a:xfrm>
            <a:off x="121655" y="0"/>
            <a:ext cx="1749283" cy="1669143"/>
          </a:xfrm>
          <a:prstGeom prst="rect">
            <a:avLst/>
          </a:prstGeom>
        </p:spPr>
      </p:pic>
    </p:spTree>
    <p:extLst>
      <p:ext uri="{BB962C8B-B14F-4D97-AF65-F5344CB8AC3E}">
        <p14:creationId xmlns:p14="http://schemas.microsoft.com/office/powerpoint/2010/main" val="3871963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ABEF6B96-6B9D-4FA4-9F3E-9CD1DFE91F4F}"/>
              </a:ext>
            </a:extLst>
          </p:cNvPr>
          <p:cNvGrpSpPr>
            <a:grpSpLocks/>
          </p:cNvGrpSpPr>
          <p:nvPr/>
        </p:nvGrpSpPr>
        <p:grpSpPr bwMode="auto">
          <a:xfrm>
            <a:off x="2003321" y="1444893"/>
            <a:ext cx="8185355" cy="5289452"/>
            <a:chOff x="1710" y="1380"/>
            <a:chExt cx="7950" cy="7350"/>
          </a:xfrm>
        </p:grpSpPr>
        <p:cxnSp>
          <p:nvCxnSpPr>
            <p:cNvPr id="5" name="AutoShape 8">
              <a:extLst>
                <a:ext uri="{FF2B5EF4-FFF2-40B4-BE49-F238E27FC236}">
                  <a16:creationId xmlns:a16="http://schemas.microsoft.com/office/drawing/2014/main" xmlns="" id="{D6828032-BA16-4958-9633-3B930DAA4430}"/>
                </a:ext>
              </a:extLst>
            </p:cNvPr>
            <p:cNvCxnSpPr>
              <a:cxnSpLocks noChangeShapeType="1"/>
            </p:cNvCxnSpPr>
            <p:nvPr/>
          </p:nvCxnSpPr>
          <p:spPr bwMode="auto">
            <a:xfrm>
              <a:off x="3345" y="3090"/>
              <a:ext cx="4770" cy="0"/>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grpSp>
          <p:nvGrpSpPr>
            <p:cNvPr id="6" name="Group 5">
              <a:extLst>
                <a:ext uri="{FF2B5EF4-FFF2-40B4-BE49-F238E27FC236}">
                  <a16:creationId xmlns:a16="http://schemas.microsoft.com/office/drawing/2014/main" xmlns="" id="{CDFEFDDB-1AFF-4827-90F3-6A8986C774C0}"/>
                </a:ext>
              </a:extLst>
            </p:cNvPr>
            <p:cNvGrpSpPr>
              <a:grpSpLocks/>
            </p:cNvGrpSpPr>
            <p:nvPr/>
          </p:nvGrpSpPr>
          <p:grpSpPr bwMode="auto">
            <a:xfrm>
              <a:off x="1710" y="1380"/>
              <a:ext cx="7950" cy="7350"/>
              <a:chOff x="1710" y="1380"/>
              <a:chExt cx="7950" cy="7350"/>
            </a:xfrm>
          </p:grpSpPr>
          <p:sp>
            <p:nvSpPr>
              <p:cNvPr id="7" name="Rectangle 6">
                <a:extLst>
                  <a:ext uri="{FF2B5EF4-FFF2-40B4-BE49-F238E27FC236}">
                    <a16:creationId xmlns:a16="http://schemas.microsoft.com/office/drawing/2014/main" xmlns="" id="{2582E07E-542E-40B1-8089-CA4EB2084A3F}"/>
                  </a:ext>
                </a:extLst>
              </p:cNvPr>
              <p:cNvSpPr>
                <a:spLocks noChangeArrowheads="1"/>
              </p:cNvSpPr>
              <p:nvPr/>
            </p:nvSpPr>
            <p:spPr bwMode="auto">
              <a:xfrm>
                <a:off x="2970" y="1380"/>
                <a:ext cx="5310" cy="1365"/>
              </a:xfrm>
              <a:prstGeom prst="rect">
                <a:avLst/>
              </a:prstGeom>
              <a:solidFill>
                <a:schemeClr val="accent1">
                  <a:lumMod val="60000"/>
                  <a:lumOff val="40000"/>
                </a:schemeClr>
              </a:solidFill>
              <a:ln w="19050">
                <a:solidFill>
                  <a:srgbClr val="000000"/>
                </a:solidFill>
                <a:miter lim="800000"/>
                <a:headEnd/>
                <a:tailEnd/>
              </a:ln>
              <a:effectLst>
                <a:outerShdw dist="107763" dir="8100000" algn="ctr" rotWithShape="0">
                  <a:schemeClr val="accent6">
                    <a:lumMod val="75000"/>
                    <a:lumOff val="0"/>
                    <a:alpha val="50000"/>
                  </a:schemeClr>
                </a:outerShdw>
              </a:effectLst>
            </p:spPr>
            <p:txBody>
              <a:bodyPr rot="0" vert="horz" wrap="square" lIns="91440" tIns="45720" rIns="91440" bIns="45720" anchor="t" anchorCtr="0" upright="1">
                <a:noAutofit/>
              </a:bodyPr>
              <a:lstStyle/>
              <a:p>
                <a:pPr marL="0" marR="0" algn="ctr">
                  <a:lnSpc>
                    <a:spcPct val="107000"/>
                  </a:lnSpc>
                  <a:spcBef>
                    <a:spcPts val="0"/>
                  </a:spcBef>
                  <a:spcAft>
                    <a:spcPts val="0"/>
                  </a:spcAft>
                </a:pP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Departmental Continuous Quality</a:t>
                </a:r>
                <a:endParaRPr lang="en-US"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Improvement (DCQI) Committee</a:t>
                </a:r>
                <a:endParaRPr lang="en-US"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p:txBody>
          </p:sp>
          <p:sp>
            <p:nvSpPr>
              <p:cNvPr id="8" name="Rectangle 7">
                <a:extLst>
                  <a:ext uri="{FF2B5EF4-FFF2-40B4-BE49-F238E27FC236}">
                    <a16:creationId xmlns:a16="http://schemas.microsoft.com/office/drawing/2014/main" xmlns="" id="{E76A7A43-BD86-4552-A7C5-A9EC9071EDF8}"/>
                  </a:ext>
                </a:extLst>
              </p:cNvPr>
              <p:cNvSpPr>
                <a:spLocks noChangeArrowheads="1"/>
              </p:cNvSpPr>
              <p:nvPr/>
            </p:nvSpPr>
            <p:spPr bwMode="auto">
              <a:xfrm>
                <a:off x="1710" y="3435"/>
                <a:ext cx="3495" cy="2595"/>
              </a:xfrm>
              <a:prstGeom prst="rect">
                <a:avLst/>
              </a:prstGeom>
              <a:solidFill>
                <a:schemeClr val="accent1">
                  <a:lumMod val="60000"/>
                  <a:lumOff val="40000"/>
                </a:schemeClr>
              </a:solidFill>
              <a:ln w="19050">
                <a:solidFill>
                  <a:srgbClr val="000000"/>
                </a:solidFill>
                <a:miter lim="800000"/>
                <a:headEnd/>
                <a:tailEnd/>
              </a:ln>
              <a:effectLst>
                <a:outerShdw dist="107763" dir="8100000" algn="ctr" rotWithShape="0">
                  <a:schemeClr val="accent6">
                    <a:lumMod val="75000"/>
                    <a:lumOff val="0"/>
                    <a:alpha val="50000"/>
                  </a:schemeClr>
                </a:outerShdw>
              </a:effectLst>
            </p:spPr>
            <p:txBody>
              <a:bodyPr rot="0" vert="horz" wrap="square" lIns="91440" tIns="45720" rIns="91440" bIns="45720" anchor="t" anchorCtr="0" upright="1">
                <a:noAutofit/>
              </a:bodyPr>
              <a:lstStyle/>
              <a:p>
                <a:pPr marL="0" marR="0" algn="ctr">
                  <a:lnSpc>
                    <a:spcPct val="107000"/>
                  </a:lnSpc>
                  <a:spcBef>
                    <a:spcPts val="0"/>
                  </a:spcBef>
                  <a:spcAft>
                    <a:spcPts val="0"/>
                  </a:spcAft>
                </a:pPr>
                <a:r>
                  <a:rPr lang="en-GB"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Indirect Assessment</a:t>
                </a:r>
                <a:endPar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GB"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Alumni Survey (PEO) </a:t>
                </a:r>
                <a:endPar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GB"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Employer Survey (PEO) </a:t>
                </a:r>
                <a:endPar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GB"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Exit Survey (PLO) </a:t>
                </a:r>
                <a:endPar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GB"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Employment database (PEO)</a:t>
                </a:r>
                <a:endPar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GB"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Internship Survey (PLO) </a:t>
                </a:r>
                <a:endPar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GB"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Course Evaluation Survey (CLO)</a:t>
                </a:r>
                <a:endPar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p:txBody>
          </p:sp>
          <p:sp>
            <p:nvSpPr>
              <p:cNvPr id="9" name="Rectangle 8">
                <a:extLst>
                  <a:ext uri="{FF2B5EF4-FFF2-40B4-BE49-F238E27FC236}">
                    <a16:creationId xmlns:a16="http://schemas.microsoft.com/office/drawing/2014/main" xmlns="" id="{1E9A6AC9-07D7-4248-BD9E-6B49F204260A}"/>
                  </a:ext>
                </a:extLst>
              </p:cNvPr>
              <p:cNvSpPr>
                <a:spLocks noChangeArrowheads="1"/>
              </p:cNvSpPr>
              <p:nvPr/>
            </p:nvSpPr>
            <p:spPr bwMode="auto">
              <a:xfrm>
                <a:off x="6165" y="3438"/>
                <a:ext cx="3495" cy="2325"/>
              </a:xfrm>
              <a:prstGeom prst="rect">
                <a:avLst/>
              </a:prstGeom>
              <a:solidFill>
                <a:schemeClr val="accent1">
                  <a:lumMod val="60000"/>
                  <a:lumOff val="40000"/>
                </a:schemeClr>
              </a:solidFill>
              <a:ln w="19050">
                <a:solidFill>
                  <a:srgbClr val="000000"/>
                </a:solidFill>
                <a:miter lim="800000"/>
                <a:headEnd/>
                <a:tailEnd/>
              </a:ln>
              <a:effectLst>
                <a:outerShdw dist="107763" dir="8100000" algn="ctr" rotWithShape="0">
                  <a:schemeClr val="accent6">
                    <a:lumMod val="75000"/>
                    <a:lumOff val="0"/>
                    <a:alpha val="50000"/>
                  </a:schemeClr>
                </a:outerShdw>
              </a:effectLst>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GB"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Direct Assessment</a:t>
                </a:r>
                <a:endPar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p>
                <a:pPr marL="228600" marR="0" indent="-228600">
                  <a:lnSpc>
                    <a:spcPct val="115000"/>
                  </a:lnSpc>
                  <a:spcBef>
                    <a:spcPts val="0"/>
                  </a:spcBef>
                  <a:spcAft>
                    <a:spcPts val="1000"/>
                  </a:spcAft>
                </a:pPr>
                <a:r>
                  <a:rPr lang="en-GB"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Course Based Assessment (CLO/PLO)</a:t>
                </a:r>
                <a:endPar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0" name="Rectangle 9">
                <a:extLst>
                  <a:ext uri="{FF2B5EF4-FFF2-40B4-BE49-F238E27FC236}">
                    <a16:creationId xmlns:a16="http://schemas.microsoft.com/office/drawing/2014/main" xmlns="" id="{51D950C9-F4DC-41B8-A438-749740DB79A4}"/>
                  </a:ext>
                </a:extLst>
              </p:cNvPr>
              <p:cNvSpPr>
                <a:spLocks noChangeArrowheads="1"/>
              </p:cNvSpPr>
              <p:nvPr/>
            </p:nvSpPr>
            <p:spPr bwMode="auto">
              <a:xfrm>
                <a:off x="4440" y="6509"/>
                <a:ext cx="2370" cy="975"/>
              </a:xfrm>
              <a:prstGeom prst="rect">
                <a:avLst/>
              </a:prstGeom>
              <a:solidFill>
                <a:schemeClr val="accent1">
                  <a:lumMod val="60000"/>
                  <a:lumOff val="40000"/>
                </a:schemeClr>
              </a:solidFill>
              <a:ln w="19050">
                <a:solidFill>
                  <a:srgbClr val="000000"/>
                </a:solidFill>
                <a:miter lim="800000"/>
                <a:headEnd/>
                <a:tailEnd/>
              </a:ln>
              <a:effectLst>
                <a:outerShdw dist="107763" dir="8100000" algn="ctr" rotWithShape="0">
                  <a:schemeClr val="accent6">
                    <a:lumMod val="75000"/>
                    <a:lumOff val="0"/>
                    <a:alpha val="50000"/>
                  </a:schemeClr>
                </a:outerShdw>
              </a:effectLst>
            </p:spPr>
            <p:txBody>
              <a:bodyPr rot="0" vert="horz" wrap="square" lIns="91440" tIns="45720" rIns="91440" bIns="45720" anchor="t" anchorCtr="0" upright="1">
                <a:noAutofit/>
              </a:bodyPr>
              <a:lstStyle/>
              <a:p>
                <a:pPr marL="0" marR="0" algn="ctr">
                  <a:lnSpc>
                    <a:spcPct val="107000"/>
                  </a:lnSpc>
                  <a:spcBef>
                    <a:spcPts val="0"/>
                  </a:spcBef>
                  <a:spcAft>
                    <a:spcPts val="0"/>
                  </a:spcAft>
                </a:pPr>
                <a:r>
                  <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GB"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Analysis</a:t>
                </a:r>
                <a:endPar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xmlns="" id="{3A1AA46B-0C74-4D09-9BA0-65A518227CF7}"/>
                  </a:ext>
                </a:extLst>
              </p:cNvPr>
              <p:cNvSpPr>
                <a:spLocks noChangeArrowheads="1"/>
              </p:cNvSpPr>
              <p:nvPr/>
            </p:nvSpPr>
            <p:spPr bwMode="auto">
              <a:xfrm>
                <a:off x="4425" y="7755"/>
                <a:ext cx="2370" cy="975"/>
              </a:xfrm>
              <a:prstGeom prst="rect">
                <a:avLst/>
              </a:prstGeom>
              <a:solidFill>
                <a:schemeClr val="accent1">
                  <a:lumMod val="60000"/>
                  <a:lumOff val="40000"/>
                </a:schemeClr>
              </a:solidFill>
              <a:ln w="19050">
                <a:solidFill>
                  <a:srgbClr val="000000"/>
                </a:solidFill>
                <a:miter lim="800000"/>
                <a:headEnd/>
                <a:tailEnd/>
              </a:ln>
              <a:effectLst>
                <a:outerShdw dist="107763" dir="8100000" algn="ctr" rotWithShape="0">
                  <a:schemeClr val="accent6">
                    <a:lumMod val="75000"/>
                    <a:lumOff val="0"/>
                    <a:alpha val="50000"/>
                  </a:schemeClr>
                </a:outerShdw>
              </a:effectLst>
            </p:spPr>
            <p:txBody>
              <a:bodyPr rot="0" vert="horz" wrap="square" lIns="91440" tIns="45720" rIns="91440" bIns="45720" anchor="t" anchorCtr="0" upright="1">
                <a:noAutofit/>
              </a:bodyPr>
              <a:lstStyle/>
              <a:p>
                <a:pPr marL="0" marR="0" algn="ctr">
                  <a:lnSpc>
                    <a:spcPct val="107000"/>
                  </a:lnSpc>
                  <a:spcBef>
                    <a:spcPts val="0"/>
                  </a:spcBef>
                  <a:spcAft>
                    <a:spcPts val="0"/>
                  </a:spcAft>
                </a:pPr>
                <a:r>
                  <a:rPr lang="en-GB"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Corrective</a:t>
                </a:r>
                <a:endPar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GB"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Actions </a:t>
                </a:r>
                <a:endPar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GB"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endPar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p:txBody>
          </p:sp>
          <p:cxnSp>
            <p:nvCxnSpPr>
              <p:cNvPr id="12" name="AutoShape 7">
                <a:extLst>
                  <a:ext uri="{FF2B5EF4-FFF2-40B4-BE49-F238E27FC236}">
                    <a16:creationId xmlns:a16="http://schemas.microsoft.com/office/drawing/2014/main" xmlns="" id="{8152DE8A-FB9C-4D38-BA34-4830BF2864B6}"/>
                  </a:ext>
                </a:extLst>
              </p:cNvPr>
              <p:cNvCxnSpPr>
                <a:cxnSpLocks noChangeShapeType="1"/>
              </p:cNvCxnSpPr>
              <p:nvPr/>
            </p:nvCxnSpPr>
            <p:spPr bwMode="auto">
              <a:xfrm>
                <a:off x="5625" y="2745"/>
                <a:ext cx="0" cy="345"/>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13" name="AutoShape 9">
                <a:extLst>
                  <a:ext uri="{FF2B5EF4-FFF2-40B4-BE49-F238E27FC236}">
                    <a16:creationId xmlns:a16="http://schemas.microsoft.com/office/drawing/2014/main" xmlns="" id="{7B2C71C4-3585-4875-A27F-E2B40FDCBFA5}"/>
                  </a:ext>
                </a:extLst>
              </p:cNvPr>
              <p:cNvCxnSpPr>
                <a:cxnSpLocks noChangeShapeType="1"/>
              </p:cNvCxnSpPr>
              <p:nvPr/>
            </p:nvCxnSpPr>
            <p:spPr bwMode="auto">
              <a:xfrm>
                <a:off x="3360" y="3075"/>
                <a:ext cx="0" cy="345"/>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14" name="AutoShape 10">
                <a:extLst>
                  <a:ext uri="{FF2B5EF4-FFF2-40B4-BE49-F238E27FC236}">
                    <a16:creationId xmlns:a16="http://schemas.microsoft.com/office/drawing/2014/main" xmlns="" id="{5A7A4738-447C-4191-B92D-B8386B11186C}"/>
                  </a:ext>
                </a:extLst>
              </p:cNvPr>
              <p:cNvCxnSpPr>
                <a:cxnSpLocks noChangeShapeType="1"/>
              </p:cNvCxnSpPr>
              <p:nvPr/>
            </p:nvCxnSpPr>
            <p:spPr bwMode="auto">
              <a:xfrm>
                <a:off x="8100" y="3105"/>
                <a:ext cx="0" cy="345"/>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15" name="AutoShape 11">
                <a:extLst>
                  <a:ext uri="{FF2B5EF4-FFF2-40B4-BE49-F238E27FC236}">
                    <a16:creationId xmlns:a16="http://schemas.microsoft.com/office/drawing/2014/main" xmlns="" id="{81FC5405-8B60-4096-934C-8F136EF412C9}"/>
                  </a:ext>
                </a:extLst>
              </p:cNvPr>
              <p:cNvCxnSpPr>
                <a:cxnSpLocks noChangeShapeType="1"/>
              </p:cNvCxnSpPr>
              <p:nvPr/>
            </p:nvCxnSpPr>
            <p:spPr bwMode="auto">
              <a:xfrm>
                <a:off x="3345" y="6233"/>
                <a:ext cx="4770" cy="0"/>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16" name="AutoShape 12">
                <a:extLst>
                  <a:ext uri="{FF2B5EF4-FFF2-40B4-BE49-F238E27FC236}">
                    <a16:creationId xmlns:a16="http://schemas.microsoft.com/office/drawing/2014/main" xmlns="" id="{3D7AD5E5-DF40-4BE7-BB57-166B6E3DA043}"/>
                  </a:ext>
                </a:extLst>
              </p:cNvPr>
              <p:cNvCxnSpPr>
                <a:cxnSpLocks noChangeShapeType="1"/>
              </p:cNvCxnSpPr>
              <p:nvPr/>
            </p:nvCxnSpPr>
            <p:spPr bwMode="auto">
              <a:xfrm>
                <a:off x="3360" y="6006"/>
                <a:ext cx="0" cy="228"/>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17" name="AutoShape 13">
                <a:extLst>
                  <a:ext uri="{FF2B5EF4-FFF2-40B4-BE49-F238E27FC236}">
                    <a16:creationId xmlns:a16="http://schemas.microsoft.com/office/drawing/2014/main" xmlns="" id="{E10656BD-DECC-4E46-B4C0-D6D1DD389C12}"/>
                  </a:ext>
                </a:extLst>
              </p:cNvPr>
              <p:cNvCxnSpPr>
                <a:cxnSpLocks noChangeShapeType="1"/>
              </p:cNvCxnSpPr>
              <p:nvPr/>
            </p:nvCxnSpPr>
            <p:spPr bwMode="auto">
              <a:xfrm>
                <a:off x="8100" y="5865"/>
                <a:ext cx="0" cy="345"/>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18" name="AutoShape 14">
                <a:extLst>
                  <a:ext uri="{FF2B5EF4-FFF2-40B4-BE49-F238E27FC236}">
                    <a16:creationId xmlns:a16="http://schemas.microsoft.com/office/drawing/2014/main" xmlns="" id="{0F7231C2-F329-413F-8E0A-E7D8DE3980C1}"/>
                  </a:ext>
                </a:extLst>
              </p:cNvPr>
              <p:cNvCxnSpPr>
                <a:cxnSpLocks noChangeShapeType="1"/>
                <a:endCxn id="10" idx="0"/>
              </p:cNvCxnSpPr>
              <p:nvPr/>
            </p:nvCxnSpPr>
            <p:spPr bwMode="auto">
              <a:xfrm>
                <a:off x="5625" y="6233"/>
                <a:ext cx="0" cy="276"/>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19" name="AutoShape 15">
                <a:extLst>
                  <a:ext uri="{FF2B5EF4-FFF2-40B4-BE49-F238E27FC236}">
                    <a16:creationId xmlns:a16="http://schemas.microsoft.com/office/drawing/2014/main" xmlns="" id="{59E45EB4-5FCE-4BAA-87D6-F0DEF1A85512}"/>
                  </a:ext>
                </a:extLst>
              </p:cNvPr>
              <p:cNvCxnSpPr>
                <a:cxnSpLocks noChangeShapeType="1"/>
                <a:stCxn id="10" idx="2"/>
              </p:cNvCxnSpPr>
              <p:nvPr/>
            </p:nvCxnSpPr>
            <p:spPr bwMode="auto">
              <a:xfrm>
                <a:off x="5625" y="7484"/>
                <a:ext cx="0" cy="256"/>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grpSp>
      </p:grpSp>
      <p:grpSp>
        <p:nvGrpSpPr>
          <p:cNvPr id="20" name="Group 19">
            <a:extLst>
              <a:ext uri="{FF2B5EF4-FFF2-40B4-BE49-F238E27FC236}">
                <a16:creationId xmlns:a16="http://schemas.microsoft.com/office/drawing/2014/main" xmlns="" id="{D2C5292E-D44D-4D84-9F07-E56189EBE39B}"/>
              </a:ext>
            </a:extLst>
          </p:cNvPr>
          <p:cNvGrpSpPr/>
          <p:nvPr/>
        </p:nvGrpSpPr>
        <p:grpSpPr>
          <a:xfrm>
            <a:off x="-1" y="2294"/>
            <a:ext cx="12192001" cy="1306051"/>
            <a:chOff x="0" y="-1"/>
            <a:chExt cx="12192001" cy="1306051"/>
          </a:xfrm>
          <a:solidFill>
            <a:schemeClr val="tx2"/>
          </a:solidFill>
        </p:grpSpPr>
        <p:cxnSp>
          <p:nvCxnSpPr>
            <p:cNvPr id="21" name="Straight Connector 20">
              <a:extLst>
                <a:ext uri="{FF2B5EF4-FFF2-40B4-BE49-F238E27FC236}">
                  <a16:creationId xmlns:a16="http://schemas.microsoft.com/office/drawing/2014/main" xmlns="" id="{5D65876D-BFE0-436E-8D56-067F4A7E04C3}"/>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22" name="Group 21">
              <a:extLst>
                <a:ext uri="{FF2B5EF4-FFF2-40B4-BE49-F238E27FC236}">
                  <a16:creationId xmlns:a16="http://schemas.microsoft.com/office/drawing/2014/main" xmlns="" id="{DC0EBD33-4964-4D84-81A4-5CDDCE0E76EC}"/>
                </a:ext>
              </a:extLst>
            </p:cNvPr>
            <p:cNvGrpSpPr/>
            <p:nvPr/>
          </p:nvGrpSpPr>
          <p:grpSpPr>
            <a:xfrm>
              <a:off x="1" y="-1"/>
              <a:ext cx="12192000" cy="1276973"/>
              <a:chOff x="1" y="-1"/>
              <a:chExt cx="12192000" cy="1276973"/>
            </a:xfrm>
            <a:grpFill/>
          </p:grpSpPr>
          <p:grpSp>
            <p:nvGrpSpPr>
              <p:cNvPr id="23" name="Group 22">
                <a:extLst>
                  <a:ext uri="{FF2B5EF4-FFF2-40B4-BE49-F238E27FC236}">
                    <a16:creationId xmlns:a16="http://schemas.microsoft.com/office/drawing/2014/main" xmlns="" id="{2685FC90-29E1-45C6-8F06-CC6E1B736F74}"/>
                  </a:ext>
                </a:extLst>
              </p:cNvPr>
              <p:cNvGrpSpPr/>
              <p:nvPr/>
            </p:nvGrpSpPr>
            <p:grpSpPr>
              <a:xfrm>
                <a:off x="1" y="-1"/>
                <a:ext cx="12192000" cy="1276973"/>
                <a:chOff x="1" y="-1"/>
                <a:chExt cx="12192000" cy="1276973"/>
              </a:xfrm>
              <a:grpFill/>
            </p:grpSpPr>
            <p:sp>
              <p:nvSpPr>
                <p:cNvPr id="26" name="Rectangle 25">
                  <a:extLst>
                    <a:ext uri="{FF2B5EF4-FFF2-40B4-BE49-F238E27FC236}">
                      <a16:creationId xmlns:a16="http://schemas.microsoft.com/office/drawing/2014/main" xmlns="" id="{CFC97377-87F7-487C-8597-20A8CA688669}"/>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xmlns="" id="{A7EE94B8-375B-4210-B525-7D9987C9A192}"/>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xmlns="" id="{CD33713C-1C5D-48F3-8683-D4B4052D535C}"/>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8" name="Title 1">
            <a:extLst>
              <a:ext uri="{FF2B5EF4-FFF2-40B4-BE49-F238E27FC236}">
                <a16:creationId xmlns:a16="http://schemas.microsoft.com/office/drawing/2014/main" xmlns="" id="{0F301196-545C-4997-9148-51C2B86AB5F5}"/>
              </a:ext>
            </a:extLst>
          </p:cNvPr>
          <p:cNvSpPr txBox="1">
            <a:spLocks/>
          </p:cNvSpPr>
          <p:nvPr/>
        </p:nvSpPr>
        <p:spPr>
          <a:xfrm>
            <a:off x="1316506" y="141887"/>
            <a:ext cx="9823105"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800" dirty="0">
                <a:solidFill>
                  <a:srgbClr val="FFCC00"/>
                </a:solidFill>
                <a:latin typeface="+mn-lt"/>
                <a:ea typeface="+mn-ea"/>
                <a:cs typeface="+mn-cs"/>
              </a:rPr>
              <a:t>Working of DCQIC</a:t>
            </a:r>
          </a:p>
        </p:txBody>
      </p:sp>
      <p:sp>
        <p:nvSpPr>
          <p:cNvPr id="30" name="Slide Number Placeholder 29">
            <a:extLst>
              <a:ext uri="{FF2B5EF4-FFF2-40B4-BE49-F238E27FC236}">
                <a16:creationId xmlns:a16="http://schemas.microsoft.com/office/drawing/2014/main" xmlns="" id="{78B8D21D-8A49-4E2B-93F1-41E8C247079A}"/>
              </a:ext>
            </a:extLst>
          </p:cNvPr>
          <p:cNvSpPr>
            <a:spLocks noGrp="1"/>
          </p:cNvSpPr>
          <p:nvPr>
            <p:ph type="sldNum" sz="quarter" idx="12"/>
          </p:nvPr>
        </p:nvSpPr>
        <p:spPr/>
        <p:txBody>
          <a:bodyPr/>
          <a:lstStyle/>
          <a:p>
            <a:fld id="{2690BFF6-1C95-4FE0-80E8-D2DDE6AAB1D5}" type="slidenum">
              <a:rPr lang="en-US" smtClean="0"/>
              <a:t>10</a:t>
            </a:fld>
            <a:endParaRPr lang="en-US"/>
          </a:p>
        </p:txBody>
      </p:sp>
      <p:pic>
        <p:nvPicPr>
          <p:cNvPr id="29" name="Picture 28">
            <a:extLst>
              <a:ext uri="{FF2B5EF4-FFF2-40B4-BE49-F238E27FC236}">
                <a16:creationId xmlns:a16="http://schemas.microsoft.com/office/drawing/2014/main" xmlns="" id="{BF454067-8998-409C-BAA0-036704E49101}"/>
              </a:ext>
            </a:extLst>
          </p:cNvPr>
          <p:cNvPicPr>
            <a:picLocks noChangeAspect="1"/>
          </p:cNvPicPr>
          <p:nvPr/>
        </p:nvPicPr>
        <p:blipFill>
          <a:blip r:embed="rId2"/>
          <a:stretch>
            <a:fillRect/>
          </a:stretch>
        </p:blipFill>
        <p:spPr>
          <a:xfrm>
            <a:off x="20057" y="58057"/>
            <a:ext cx="1059537" cy="1010996"/>
          </a:xfrm>
          <a:prstGeom prst="rect">
            <a:avLst/>
          </a:prstGeom>
        </p:spPr>
      </p:pic>
    </p:spTree>
    <p:extLst>
      <p:ext uri="{BB962C8B-B14F-4D97-AF65-F5344CB8AC3E}">
        <p14:creationId xmlns:p14="http://schemas.microsoft.com/office/powerpoint/2010/main" val="1194803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3804CC05-CDCB-46CB-A128-1E02DA826ABC}"/>
              </a:ext>
            </a:extLst>
          </p:cNvPr>
          <p:cNvGrpSpPr/>
          <p:nvPr/>
        </p:nvGrpSpPr>
        <p:grpSpPr>
          <a:xfrm>
            <a:off x="-1" y="2343974"/>
            <a:ext cx="12192001" cy="1306051"/>
            <a:chOff x="0" y="-1"/>
            <a:chExt cx="12192001" cy="1306051"/>
          </a:xfrm>
          <a:solidFill>
            <a:schemeClr val="tx2"/>
          </a:solidFill>
        </p:grpSpPr>
        <p:cxnSp>
          <p:nvCxnSpPr>
            <p:cNvPr id="5" name="Straight Connector 4">
              <a:extLst>
                <a:ext uri="{FF2B5EF4-FFF2-40B4-BE49-F238E27FC236}">
                  <a16:creationId xmlns:a16="http://schemas.microsoft.com/office/drawing/2014/main" xmlns="" id="{4D83E303-C8BE-4871-A775-32E19A370E68}"/>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6" name="Group 5">
              <a:extLst>
                <a:ext uri="{FF2B5EF4-FFF2-40B4-BE49-F238E27FC236}">
                  <a16:creationId xmlns:a16="http://schemas.microsoft.com/office/drawing/2014/main" xmlns="" id="{D31CD7B4-2775-4DFF-B3FA-4DEFA9F179B0}"/>
                </a:ext>
              </a:extLst>
            </p:cNvPr>
            <p:cNvGrpSpPr/>
            <p:nvPr/>
          </p:nvGrpSpPr>
          <p:grpSpPr>
            <a:xfrm>
              <a:off x="1" y="-1"/>
              <a:ext cx="12192000" cy="1276973"/>
              <a:chOff x="1" y="-1"/>
              <a:chExt cx="12192000" cy="1276973"/>
            </a:xfrm>
            <a:grpFill/>
          </p:grpSpPr>
          <p:grpSp>
            <p:nvGrpSpPr>
              <p:cNvPr id="7" name="Group 6">
                <a:extLst>
                  <a:ext uri="{FF2B5EF4-FFF2-40B4-BE49-F238E27FC236}">
                    <a16:creationId xmlns:a16="http://schemas.microsoft.com/office/drawing/2014/main" xmlns="" id="{C4409024-86AC-482D-8D46-B3AE06DA8B39}"/>
                  </a:ext>
                </a:extLst>
              </p:cNvPr>
              <p:cNvGrpSpPr/>
              <p:nvPr/>
            </p:nvGrpSpPr>
            <p:grpSpPr>
              <a:xfrm>
                <a:off x="1" y="-1"/>
                <a:ext cx="12192000" cy="1276973"/>
                <a:chOff x="1" y="-1"/>
                <a:chExt cx="12192000" cy="1276973"/>
              </a:xfrm>
              <a:grpFill/>
            </p:grpSpPr>
            <p:sp>
              <p:nvSpPr>
                <p:cNvPr id="10" name="Rectangle 9">
                  <a:extLst>
                    <a:ext uri="{FF2B5EF4-FFF2-40B4-BE49-F238E27FC236}">
                      <a16:creationId xmlns:a16="http://schemas.microsoft.com/office/drawing/2014/main" xmlns="" id="{325B2092-5F50-4A68-B7AF-D8933B14B42A}"/>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2AC9DC2C-430D-4CC6-B9E0-CBDBA0980453}"/>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xmlns="" id="{298867DE-7D6C-426D-A2EC-463FA913BB39}"/>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 name="Title 1">
            <a:extLst>
              <a:ext uri="{FF2B5EF4-FFF2-40B4-BE49-F238E27FC236}">
                <a16:creationId xmlns:a16="http://schemas.microsoft.com/office/drawing/2014/main" xmlns="" id="{8FA2FCAA-DBAB-4308-AB03-2ABB2968E357}"/>
              </a:ext>
            </a:extLst>
          </p:cNvPr>
          <p:cNvSpPr txBox="1">
            <a:spLocks/>
          </p:cNvSpPr>
          <p:nvPr/>
        </p:nvSpPr>
        <p:spPr>
          <a:xfrm>
            <a:off x="1723864" y="2406500"/>
            <a:ext cx="9813217"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000" dirty="0">
                <a:solidFill>
                  <a:srgbClr val="FFCC00"/>
                </a:solidFill>
                <a:latin typeface="+mn-lt"/>
                <a:ea typeface="+mn-ea"/>
                <a:cs typeface="+mn-cs"/>
              </a:rPr>
              <a:t>Criterion 1 – Program Educational Objectives</a:t>
            </a:r>
          </a:p>
        </p:txBody>
      </p:sp>
      <p:sp>
        <p:nvSpPr>
          <p:cNvPr id="14" name="Slide Number Placeholder 13">
            <a:extLst>
              <a:ext uri="{FF2B5EF4-FFF2-40B4-BE49-F238E27FC236}">
                <a16:creationId xmlns:a16="http://schemas.microsoft.com/office/drawing/2014/main" xmlns="" id="{34516389-AC5A-4DF5-A751-EFD747AAB25E}"/>
              </a:ext>
            </a:extLst>
          </p:cNvPr>
          <p:cNvSpPr>
            <a:spLocks noGrp="1"/>
          </p:cNvSpPr>
          <p:nvPr>
            <p:ph type="sldNum" sz="quarter" idx="12"/>
          </p:nvPr>
        </p:nvSpPr>
        <p:spPr/>
        <p:txBody>
          <a:bodyPr/>
          <a:lstStyle/>
          <a:p>
            <a:fld id="{2690BFF6-1C95-4FE0-80E8-D2DDE6AAB1D5}" type="slidenum">
              <a:rPr lang="en-US" smtClean="0"/>
              <a:t>11</a:t>
            </a:fld>
            <a:endParaRPr lang="en-US"/>
          </a:p>
        </p:txBody>
      </p:sp>
      <p:pic>
        <p:nvPicPr>
          <p:cNvPr id="13" name="Picture 12">
            <a:extLst>
              <a:ext uri="{FF2B5EF4-FFF2-40B4-BE49-F238E27FC236}">
                <a16:creationId xmlns:a16="http://schemas.microsoft.com/office/drawing/2014/main" xmlns="" id="{0FF920DB-0AB6-461B-9549-C9C4C0F08CA5}"/>
              </a:ext>
            </a:extLst>
          </p:cNvPr>
          <p:cNvPicPr>
            <a:picLocks noChangeAspect="1"/>
          </p:cNvPicPr>
          <p:nvPr/>
        </p:nvPicPr>
        <p:blipFill>
          <a:blip r:embed="rId2"/>
          <a:stretch>
            <a:fillRect/>
          </a:stretch>
        </p:blipFill>
        <p:spPr>
          <a:xfrm>
            <a:off x="125150" y="2396937"/>
            <a:ext cx="1059537" cy="1010996"/>
          </a:xfrm>
          <a:prstGeom prst="rect">
            <a:avLst/>
          </a:prstGeom>
        </p:spPr>
      </p:pic>
    </p:spTree>
    <p:extLst>
      <p:ext uri="{BB962C8B-B14F-4D97-AF65-F5344CB8AC3E}">
        <p14:creationId xmlns:p14="http://schemas.microsoft.com/office/powerpoint/2010/main" val="854806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Content Placeholder 2">
            <a:extLst>
              <a:ext uri="{FF2B5EF4-FFF2-40B4-BE49-F238E27FC236}">
                <a16:creationId xmlns:a16="http://schemas.microsoft.com/office/drawing/2014/main" xmlns="" id="{80990678-BB8A-8562-72A4-95681B1C9E6B}"/>
              </a:ext>
            </a:extLst>
          </p:cNvPr>
          <p:cNvGraphicFramePr>
            <a:graphicFrameLocks noGrp="1"/>
          </p:cNvGraphicFramePr>
          <p:nvPr>
            <p:ph idx="1"/>
            <p:extLst>
              <p:ext uri="{D42A27DB-BD31-4B8C-83A1-F6EECF244321}">
                <p14:modId xmlns:p14="http://schemas.microsoft.com/office/powerpoint/2010/main" val="659660266"/>
              </p:ext>
            </p:extLst>
          </p:nvPr>
        </p:nvGraphicFramePr>
        <p:xfrm>
          <a:off x="1103312" y="1350499"/>
          <a:ext cx="10516602" cy="44304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oup 3">
            <a:extLst>
              <a:ext uri="{FF2B5EF4-FFF2-40B4-BE49-F238E27FC236}">
                <a16:creationId xmlns:a16="http://schemas.microsoft.com/office/drawing/2014/main" xmlns="" id="{59E34DEA-3C50-41FF-8E1A-3910DA157FF1}"/>
              </a:ext>
            </a:extLst>
          </p:cNvPr>
          <p:cNvGrpSpPr/>
          <p:nvPr/>
        </p:nvGrpSpPr>
        <p:grpSpPr>
          <a:xfrm>
            <a:off x="0" y="-1452"/>
            <a:ext cx="12192001" cy="1306051"/>
            <a:chOff x="0" y="-1"/>
            <a:chExt cx="12192001" cy="1306051"/>
          </a:xfrm>
          <a:solidFill>
            <a:schemeClr val="tx2"/>
          </a:solidFill>
        </p:grpSpPr>
        <p:cxnSp>
          <p:nvCxnSpPr>
            <p:cNvPr id="5" name="Straight Connector 4">
              <a:extLst>
                <a:ext uri="{FF2B5EF4-FFF2-40B4-BE49-F238E27FC236}">
                  <a16:creationId xmlns:a16="http://schemas.microsoft.com/office/drawing/2014/main" xmlns="" id="{DD30A6F9-6D1C-49B4-A2E4-37BCD3550791}"/>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6" name="Group 5">
              <a:extLst>
                <a:ext uri="{FF2B5EF4-FFF2-40B4-BE49-F238E27FC236}">
                  <a16:creationId xmlns:a16="http://schemas.microsoft.com/office/drawing/2014/main" xmlns="" id="{6C10BBE2-21EF-4025-B87C-9855B3315ECB}"/>
                </a:ext>
              </a:extLst>
            </p:cNvPr>
            <p:cNvGrpSpPr/>
            <p:nvPr/>
          </p:nvGrpSpPr>
          <p:grpSpPr>
            <a:xfrm>
              <a:off x="1" y="-1"/>
              <a:ext cx="12192000" cy="1276973"/>
              <a:chOff x="1" y="-1"/>
              <a:chExt cx="12192000" cy="1276973"/>
            </a:xfrm>
            <a:grpFill/>
          </p:grpSpPr>
          <p:grpSp>
            <p:nvGrpSpPr>
              <p:cNvPr id="7" name="Group 6">
                <a:extLst>
                  <a:ext uri="{FF2B5EF4-FFF2-40B4-BE49-F238E27FC236}">
                    <a16:creationId xmlns:a16="http://schemas.microsoft.com/office/drawing/2014/main" xmlns="" id="{E93B8BFF-DEB3-443F-9670-7B0573B72C84}"/>
                  </a:ext>
                </a:extLst>
              </p:cNvPr>
              <p:cNvGrpSpPr/>
              <p:nvPr/>
            </p:nvGrpSpPr>
            <p:grpSpPr>
              <a:xfrm>
                <a:off x="1" y="-1"/>
                <a:ext cx="12192000" cy="1276973"/>
                <a:chOff x="1" y="-1"/>
                <a:chExt cx="12192000" cy="1276973"/>
              </a:xfrm>
              <a:grpFill/>
            </p:grpSpPr>
            <p:sp>
              <p:nvSpPr>
                <p:cNvPr id="10" name="Rectangle 9">
                  <a:extLst>
                    <a:ext uri="{FF2B5EF4-FFF2-40B4-BE49-F238E27FC236}">
                      <a16:creationId xmlns:a16="http://schemas.microsoft.com/office/drawing/2014/main" xmlns="" id="{7AD9E7F8-5B5F-4762-A208-A6171F2E3749}"/>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7D03CC8A-EA7C-422E-8F25-DFE8EB9BED0A}"/>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a:extLst>
                  <a:ext uri="{FF2B5EF4-FFF2-40B4-BE49-F238E27FC236}">
                    <a16:creationId xmlns:a16="http://schemas.microsoft.com/office/drawing/2014/main" xmlns="" id="{011E0453-7044-4B1F-976E-72C140290814}"/>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 name="Title 1">
            <a:extLst>
              <a:ext uri="{FF2B5EF4-FFF2-40B4-BE49-F238E27FC236}">
                <a16:creationId xmlns:a16="http://schemas.microsoft.com/office/drawing/2014/main" xmlns="" id="{7D541212-47FE-465F-907C-B47532CACB78}"/>
              </a:ext>
            </a:extLst>
          </p:cNvPr>
          <p:cNvSpPr txBox="1">
            <a:spLocks/>
          </p:cNvSpPr>
          <p:nvPr/>
        </p:nvSpPr>
        <p:spPr>
          <a:xfrm>
            <a:off x="1316507" y="94715"/>
            <a:ext cx="9144000"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800" dirty="0">
                <a:solidFill>
                  <a:srgbClr val="FFCC00"/>
                </a:solidFill>
                <a:latin typeface="+mn-lt"/>
                <a:ea typeface="+mn-ea"/>
                <a:cs typeface="+mn-cs"/>
              </a:rPr>
              <a:t>University Vision and Mission</a:t>
            </a:r>
          </a:p>
        </p:txBody>
      </p:sp>
      <p:sp>
        <p:nvSpPr>
          <p:cNvPr id="15" name="Slide Number Placeholder 14">
            <a:extLst>
              <a:ext uri="{FF2B5EF4-FFF2-40B4-BE49-F238E27FC236}">
                <a16:creationId xmlns:a16="http://schemas.microsoft.com/office/drawing/2014/main" xmlns="" id="{5C815B23-86DD-4D41-8690-366834EEFC21}"/>
              </a:ext>
            </a:extLst>
          </p:cNvPr>
          <p:cNvSpPr>
            <a:spLocks noGrp="1"/>
          </p:cNvSpPr>
          <p:nvPr>
            <p:ph type="sldNum" sz="quarter" idx="12"/>
          </p:nvPr>
        </p:nvSpPr>
        <p:spPr/>
        <p:txBody>
          <a:bodyPr/>
          <a:lstStyle/>
          <a:p>
            <a:fld id="{2690BFF6-1C95-4FE0-80E8-D2DDE6AAB1D5}" type="slidenum">
              <a:rPr lang="en-US" smtClean="0"/>
              <a:t>12</a:t>
            </a:fld>
            <a:endParaRPr lang="en-US"/>
          </a:p>
        </p:txBody>
      </p:sp>
      <p:sp>
        <p:nvSpPr>
          <p:cNvPr id="14" name="TextBox 13">
            <a:extLst>
              <a:ext uri="{FF2B5EF4-FFF2-40B4-BE49-F238E27FC236}">
                <a16:creationId xmlns:a16="http://schemas.microsoft.com/office/drawing/2014/main" xmlns="" id="{AC294478-7F43-4197-8D1C-C3BAFD7AC34C}"/>
              </a:ext>
            </a:extLst>
          </p:cNvPr>
          <p:cNvSpPr txBox="1"/>
          <p:nvPr/>
        </p:nvSpPr>
        <p:spPr>
          <a:xfrm>
            <a:off x="1490256" y="6122128"/>
            <a:ext cx="9742714" cy="646331"/>
          </a:xfrm>
          <a:prstGeom prst="rect">
            <a:avLst/>
          </a:prstGeom>
          <a:noFill/>
        </p:spPr>
        <p:txBody>
          <a:bodyPr wrap="square">
            <a:spAutoFit/>
          </a:bodyPr>
          <a:lstStyle/>
          <a:p>
            <a:r>
              <a:rPr lang="en-US" dirty="0"/>
              <a:t>University Vision and Mission are well publicized and are available in Prospectus, on University Website </a:t>
            </a:r>
            <a:r>
              <a:rPr lang="en-US" dirty="0">
                <a:hlinkClick r:id="rId7"/>
              </a:rPr>
              <a:t>http://www.buetk.edu.pk</a:t>
            </a:r>
            <a:r>
              <a:rPr lang="en-US" dirty="0"/>
              <a:t>, Notice Boards, and Corridors</a:t>
            </a:r>
          </a:p>
        </p:txBody>
      </p:sp>
      <p:pic>
        <p:nvPicPr>
          <p:cNvPr id="16" name="Picture 15" descr="Logo&#10;&#10;Description automatically generated">
            <a:extLst>
              <a:ext uri="{FF2B5EF4-FFF2-40B4-BE49-F238E27FC236}">
                <a16:creationId xmlns:a16="http://schemas.microsoft.com/office/drawing/2014/main" xmlns="" id="{DD722C7C-10DC-41B7-A824-7F9FAF460CC6}"/>
              </a:ext>
            </a:extLst>
          </p:cNvPr>
          <p:cNvPicPr>
            <a:picLocks noChangeAspect="1"/>
          </p:cNvPicPr>
          <p:nvPr/>
        </p:nvPicPr>
        <p:blipFill>
          <a:blip r:embed="rId8"/>
          <a:stretch>
            <a:fillRect/>
          </a:stretch>
        </p:blipFill>
        <p:spPr>
          <a:xfrm>
            <a:off x="20057" y="58057"/>
            <a:ext cx="1059537" cy="1010996"/>
          </a:xfrm>
          <a:prstGeom prst="rect">
            <a:avLst/>
          </a:prstGeom>
        </p:spPr>
      </p:pic>
    </p:spTree>
    <p:extLst>
      <p:ext uri="{BB962C8B-B14F-4D97-AF65-F5344CB8AC3E}">
        <p14:creationId xmlns:p14="http://schemas.microsoft.com/office/powerpoint/2010/main" val="1738870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Content Placeholder 2">
            <a:extLst>
              <a:ext uri="{FF2B5EF4-FFF2-40B4-BE49-F238E27FC236}">
                <a16:creationId xmlns:a16="http://schemas.microsoft.com/office/drawing/2014/main" xmlns="" id="{93D4A4D7-9540-FA85-216C-6FCE721D5C66}"/>
              </a:ext>
            </a:extLst>
          </p:cNvPr>
          <p:cNvGraphicFramePr>
            <a:graphicFrameLocks noGrp="1"/>
          </p:cNvGraphicFramePr>
          <p:nvPr>
            <p:ph idx="1"/>
            <p:extLst>
              <p:ext uri="{D42A27DB-BD31-4B8C-83A1-F6EECF244321}">
                <p14:modId xmlns:p14="http://schemas.microsoft.com/office/powerpoint/2010/main" val="365664421"/>
              </p:ext>
            </p:extLst>
          </p:nvPr>
        </p:nvGraphicFramePr>
        <p:xfrm>
          <a:off x="1103312" y="1350499"/>
          <a:ext cx="10516602" cy="46293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oup 3">
            <a:extLst>
              <a:ext uri="{FF2B5EF4-FFF2-40B4-BE49-F238E27FC236}">
                <a16:creationId xmlns:a16="http://schemas.microsoft.com/office/drawing/2014/main" xmlns="" id="{4FF93A19-0D91-402D-A7FA-D473B557BA90}"/>
              </a:ext>
            </a:extLst>
          </p:cNvPr>
          <p:cNvGrpSpPr/>
          <p:nvPr/>
        </p:nvGrpSpPr>
        <p:grpSpPr>
          <a:xfrm>
            <a:off x="0" y="26161"/>
            <a:ext cx="12192001" cy="1306051"/>
            <a:chOff x="0" y="-1"/>
            <a:chExt cx="12192001" cy="1306051"/>
          </a:xfrm>
        </p:grpSpPr>
        <p:cxnSp>
          <p:nvCxnSpPr>
            <p:cNvPr id="5" name="Straight Connector 4">
              <a:extLst>
                <a:ext uri="{FF2B5EF4-FFF2-40B4-BE49-F238E27FC236}">
                  <a16:creationId xmlns:a16="http://schemas.microsoft.com/office/drawing/2014/main" xmlns="" id="{0AEB7EE1-27BC-4638-BF33-1E7E5041DB65}"/>
                </a:ext>
              </a:extLst>
            </p:cNvPr>
            <p:cNvCxnSpPr/>
            <p:nvPr/>
          </p:nvCxnSpPr>
          <p:spPr>
            <a:xfrm>
              <a:off x="0" y="1306050"/>
              <a:ext cx="12192001" cy="0"/>
            </a:xfrm>
            <a:prstGeom prst="line">
              <a:avLst/>
            </a:prstGeom>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6" name="Group 5">
              <a:extLst>
                <a:ext uri="{FF2B5EF4-FFF2-40B4-BE49-F238E27FC236}">
                  <a16:creationId xmlns:a16="http://schemas.microsoft.com/office/drawing/2014/main" xmlns="" id="{EB997E51-FF6F-48CE-BD4F-BB389890FB18}"/>
                </a:ext>
              </a:extLst>
            </p:cNvPr>
            <p:cNvGrpSpPr/>
            <p:nvPr/>
          </p:nvGrpSpPr>
          <p:grpSpPr>
            <a:xfrm>
              <a:off x="1" y="-1"/>
              <a:ext cx="12192000" cy="1276973"/>
              <a:chOff x="1" y="-1"/>
              <a:chExt cx="12192000" cy="1276973"/>
            </a:xfrm>
          </p:grpSpPr>
          <p:grpSp>
            <p:nvGrpSpPr>
              <p:cNvPr id="7" name="Group 6">
                <a:extLst>
                  <a:ext uri="{FF2B5EF4-FFF2-40B4-BE49-F238E27FC236}">
                    <a16:creationId xmlns:a16="http://schemas.microsoft.com/office/drawing/2014/main" xmlns="" id="{E5AA26DC-C013-4706-9936-179B1DA5290A}"/>
                  </a:ext>
                </a:extLst>
              </p:cNvPr>
              <p:cNvGrpSpPr/>
              <p:nvPr/>
            </p:nvGrpSpPr>
            <p:grpSpPr>
              <a:xfrm>
                <a:off x="1" y="-1"/>
                <a:ext cx="12192000" cy="1276973"/>
                <a:chOff x="1" y="-1"/>
                <a:chExt cx="12192000" cy="1276973"/>
              </a:xfrm>
              <a:gradFill>
                <a:gsLst>
                  <a:gs pos="0">
                    <a:srgbClr val="C01AA0"/>
                  </a:gs>
                  <a:gs pos="15000">
                    <a:srgbClr val="800080"/>
                  </a:gs>
                  <a:gs pos="41000">
                    <a:srgbClr val="660066"/>
                  </a:gs>
                </a:gsLst>
                <a:lin ang="5400000" scaled="0"/>
              </a:gradFill>
            </p:grpSpPr>
            <p:sp>
              <p:nvSpPr>
                <p:cNvPr id="10" name="Rectangle 9">
                  <a:extLst>
                    <a:ext uri="{FF2B5EF4-FFF2-40B4-BE49-F238E27FC236}">
                      <a16:creationId xmlns:a16="http://schemas.microsoft.com/office/drawing/2014/main" xmlns="" id="{26E25922-4893-4503-B174-BBA97C3DB1A7}"/>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BA4E1DF9-BE2B-4EA3-A49F-21F76A294704}"/>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xmlns="" id="{0149704B-D142-47E5-A118-AFC9F2246742}"/>
                  </a:ext>
                </a:extLst>
              </p:cNvPr>
              <p:cNvSpPr/>
              <p:nvPr/>
            </p:nvSpPr>
            <p:spPr>
              <a:xfrm>
                <a:off x="1" y="1078497"/>
                <a:ext cx="12192000" cy="198475"/>
              </a:xfrm>
              <a:prstGeom prst="rect">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SSUET Logo-01-Final 512×512 – Sir Syed University of Engineering ...">
                <a:extLst>
                  <a:ext uri="{FF2B5EF4-FFF2-40B4-BE49-F238E27FC236}">
                    <a16:creationId xmlns:a16="http://schemas.microsoft.com/office/drawing/2014/main" xmlns="" id="{D8C0B031-3394-4D00-82B1-09EF7D782BB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 y="0"/>
                <a:ext cx="1068946" cy="1068947"/>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2" name="Title 1">
            <a:extLst>
              <a:ext uri="{FF2B5EF4-FFF2-40B4-BE49-F238E27FC236}">
                <a16:creationId xmlns:a16="http://schemas.microsoft.com/office/drawing/2014/main" xmlns="" id="{4E54F603-07A6-493F-BC73-4322DA19A1DE}"/>
              </a:ext>
            </a:extLst>
          </p:cNvPr>
          <p:cNvSpPr txBox="1">
            <a:spLocks/>
          </p:cNvSpPr>
          <p:nvPr/>
        </p:nvSpPr>
        <p:spPr>
          <a:xfrm>
            <a:off x="1309899" y="161205"/>
            <a:ext cx="9813217"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000" dirty="0">
                <a:solidFill>
                  <a:srgbClr val="FFCC00"/>
                </a:solidFill>
                <a:latin typeface="+mn-lt"/>
                <a:ea typeface="+mn-ea"/>
                <a:cs typeface="+mn-cs"/>
              </a:rPr>
              <a:t>Department Vision and Mission</a:t>
            </a:r>
          </a:p>
        </p:txBody>
      </p:sp>
      <p:sp>
        <p:nvSpPr>
          <p:cNvPr id="15" name="Slide Number Placeholder 14">
            <a:extLst>
              <a:ext uri="{FF2B5EF4-FFF2-40B4-BE49-F238E27FC236}">
                <a16:creationId xmlns:a16="http://schemas.microsoft.com/office/drawing/2014/main" xmlns="" id="{E4E9C6DC-9959-4F6D-A61C-AA2A19ADAFE4}"/>
              </a:ext>
            </a:extLst>
          </p:cNvPr>
          <p:cNvSpPr>
            <a:spLocks noGrp="1"/>
          </p:cNvSpPr>
          <p:nvPr>
            <p:ph type="sldNum" sz="quarter" idx="12"/>
          </p:nvPr>
        </p:nvSpPr>
        <p:spPr/>
        <p:txBody>
          <a:bodyPr/>
          <a:lstStyle/>
          <a:p>
            <a:fld id="{2690BFF6-1C95-4FE0-80E8-D2DDE6AAB1D5}" type="slidenum">
              <a:rPr lang="en-US" smtClean="0"/>
              <a:t>13</a:t>
            </a:fld>
            <a:endParaRPr lang="en-US" dirty="0"/>
          </a:p>
        </p:txBody>
      </p:sp>
      <p:grpSp>
        <p:nvGrpSpPr>
          <p:cNvPr id="13" name="Group 12">
            <a:extLst>
              <a:ext uri="{FF2B5EF4-FFF2-40B4-BE49-F238E27FC236}">
                <a16:creationId xmlns:a16="http://schemas.microsoft.com/office/drawing/2014/main" xmlns="" id="{EC52BE8A-A384-4C37-A7D4-3101CF5AD441}"/>
              </a:ext>
            </a:extLst>
          </p:cNvPr>
          <p:cNvGrpSpPr/>
          <p:nvPr/>
        </p:nvGrpSpPr>
        <p:grpSpPr>
          <a:xfrm>
            <a:off x="0" y="-1273"/>
            <a:ext cx="12071493" cy="1306051"/>
            <a:chOff x="0" y="-1"/>
            <a:chExt cx="12192001" cy="1306051"/>
          </a:xfrm>
          <a:solidFill>
            <a:schemeClr val="tx2"/>
          </a:solidFill>
        </p:grpSpPr>
        <p:cxnSp>
          <p:nvCxnSpPr>
            <p:cNvPr id="14" name="Straight Connector 13">
              <a:extLst>
                <a:ext uri="{FF2B5EF4-FFF2-40B4-BE49-F238E27FC236}">
                  <a16:creationId xmlns:a16="http://schemas.microsoft.com/office/drawing/2014/main" xmlns="" id="{7123B57C-2884-481B-AC07-11F72153BE24}"/>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16" name="Group 15">
              <a:extLst>
                <a:ext uri="{FF2B5EF4-FFF2-40B4-BE49-F238E27FC236}">
                  <a16:creationId xmlns:a16="http://schemas.microsoft.com/office/drawing/2014/main" xmlns="" id="{23C1FC3B-1D4B-44B9-BB5B-B8603E715035}"/>
                </a:ext>
              </a:extLst>
            </p:cNvPr>
            <p:cNvGrpSpPr/>
            <p:nvPr/>
          </p:nvGrpSpPr>
          <p:grpSpPr>
            <a:xfrm>
              <a:off x="1" y="-1"/>
              <a:ext cx="12192000" cy="1276973"/>
              <a:chOff x="1" y="-1"/>
              <a:chExt cx="12192000" cy="1276973"/>
            </a:xfrm>
            <a:grpFill/>
          </p:grpSpPr>
          <p:grpSp>
            <p:nvGrpSpPr>
              <p:cNvPr id="17" name="Group 16">
                <a:extLst>
                  <a:ext uri="{FF2B5EF4-FFF2-40B4-BE49-F238E27FC236}">
                    <a16:creationId xmlns:a16="http://schemas.microsoft.com/office/drawing/2014/main" xmlns="" id="{66965F03-F0D6-4E00-88F5-D153D7E8BDC1}"/>
                  </a:ext>
                </a:extLst>
              </p:cNvPr>
              <p:cNvGrpSpPr/>
              <p:nvPr/>
            </p:nvGrpSpPr>
            <p:grpSpPr>
              <a:xfrm>
                <a:off x="1" y="-1"/>
                <a:ext cx="12192000" cy="1276973"/>
                <a:chOff x="1" y="-1"/>
                <a:chExt cx="12192000" cy="1276973"/>
              </a:xfrm>
              <a:grpFill/>
            </p:grpSpPr>
            <p:sp>
              <p:nvSpPr>
                <p:cNvPr id="20" name="Rectangle 19">
                  <a:extLst>
                    <a:ext uri="{FF2B5EF4-FFF2-40B4-BE49-F238E27FC236}">
                      <a16:creationId xmlns:a16="http://schemas.microsoft.com/office/drawing/2014/main" xmlns="" id="{5ABBA497-A614-4F5A-AE71-7926D13DE1EB}"/>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xmlns="" id="{8490400C-EB17-467B-A3B5-79FB88ABF884}"/>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Rectangle 17">
                <a:extLst>
                  <a:ext uri="{FF2B5EF4-FFF2-40B4-BE49-F238E27FC236}">
                    <a16:creationId xmlns:a16="http://schemas.microsoft.com/office/drawing/2014/main" xmlns="" id="{E21359EC-C7E6-478A-A6C8-17DD38C41F17}"/>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Title 1">
            <a:extLst>
              <a:ext uri="{FF2B5EF4-FFF2-40B4-BE49-F238E27FC236}">
                <a16:creationId xmlns:a16="http://schemas.microsoft.com/office/drawing/2014/main" xmlns="" id="{B18598E5-C77A-41A4-9586-E7AC37326D20}"/>
              </a:ext>
            </a:extLst>
          </p:cNvPr>
          <p:cNvSpPr txBox="1">
            <a:spLocks/>
          </p:cNvSpPr>
          <p:nvPr/>
        </p:nvSpPr>
        <p:spPr>
          <a:xfrm>
            <a:off x="1189391" y="133771"/>
            <a:ext cx="9813217"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000" dirty="0">
                <a:solidFill>
                  <a:srgbClr val="FFCC00"/>
                </a:solidFill>
                <a:latin typeface="+mn-lt"/>
                <a:ea typeface="+mn-ea"/>
                <a:cs typeface="+mn-cs"/>
              </a:rPr>
              <a:t>Department Vision and Mission</a:t>
            </a:r>
          </a:p>
        </p:txBody>
      </p:sp>
      <p:sp>
        <p:nvSpPr>
          <p:cNvPr id="23" name="TextBox 22">
            <a:extLst>
              <a:ext uri="{FF2B5EF4-FFF2-40B4-BE49-F238E27FC236}">
                <a16:creationId xmlns:a16="http://schemas.microsoft.com/office/drawing/2014/main" xmlns="" id="{2F635B6E-69D8-49AD-A258-307CE754BEC9}"/>
              </a:ext>
            </a:extLst>
          </p:cNvPr>
          <p:cNvSpPr txBox="1"/>
          <p:nvPr/>
        </p:nvSpPr>
        <p:spPr>
          <a:xfrm>
            <a:off x="1490256" y="5920197"/>
            <a:ext cx="9742714" cy="646331"/>
          </a:xfrm>
          <a:prstGeom prst="rect">
            <a:avLst/>
          </a:prstGeom>
          <a:noFill/>
        </p:spPr>
        <p:txBody>
          <a:bodyPr wrap="square">
            <a:spAutoFit/>
          </a:bodyPr>
          <a:lstStyle/>
          <a:p>
            <a:r>
              <a:rPr lang="en-US" dirty="0"/>
              <a:t>Department Vision and Mission are well publicized and are available on University Website </a:t>
            </a:r>
            <a:r>
              <a:rPr lang="en-US" dirty="0">
                <a:hlinkClick r:id="rId8"/>
              </a:rPr>
              <a:t>http://www.buetk.edu.pk</a:t>
            </a:r>
            <a:r>
              <a:rPr lang="en-US" dirty="0"/>
              <a:t>, Notice Boards</a:t>
            </a:r>
          </a:p>
        </p:txBody>
      </p:sp>
      <p:pic>
        <p:nvPicPr>
          <p:cNvPr id="24" name="Picture 23" descr="Logo&#10;&#10;Description automatically generated">
            <a:extLst>
              <a:ext uri="{FF2B5EF4-FFF2-40B4-BE49-F238E27FC236}">
                <a16:creationId xmlns:a16="http://schemas.microsoft.com/office/drawing/2014/main" xmlns="" id="{E3E069BD-049D-4715-8330-5504F66302CC}"/>
              </a:ext>
            </a:extLst>
          </p:cNvPr>
          <p:cNvPicPr>
            <a:picLocks noChangeAspect="1"/>
          </p:cNvPicPr>
          <p:nvPr/>
        </p:nvPicPr>
        <p:blipFill>
          <a:blip r:embed="rId9"/>
          <a:stretch>
            <a:fillRect/>
          </a:stretch>
        </p:blipFill>
        <p:spPr>
          <a:xfrm>
            <a:off x="20057" y="58057"/>
            <a:ext cx="1059537" cy="1010996"/>
          </a:xfrm>
          <a:prstGeom prst="rect">
            <a:avLst/>
          </a:prstGeom>
        </p:spPr>
      </p:pic>
    </p:spTree>
    <p:extLst>
      <p:ext uri="{BB962C8B-B14F-4D97-AF65-F5344CB8AC3E}">
        <p14:creationId xmlns:p14="http://schemas.microsoft.com/office/powerpoint/2010/main" val="1180229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7516" y="1806339"/>
            <a:ext cx="10515600" cy="4351338"/>
          </a:xfrm>
        </p:spPr>
        <p:txBody>
          <a:bodyPr/>
          <a:lstStyle/>
          <a:p>
            <a:r>
              <a:rPr lang="en-US" dirty="0"/>
              <a:t>Available on University Website </a:t>
            </a:r>
            <a:r>
              <a:rPr lang="en-US" dirty="0">
                <a:hlinkClick r:id="rId2"/>
              </a:rPr>
              <a:t>http://www.buetk.edu.pk</a:t>
            </a:r>
            <a:endParaRPr lang="en-US" dirty="0"/>
          </a:p>
          <a:p>
            <a:r>
              <a:rPr lang="en-US" dirty="0"/>
              <a:t>Notice Boards</a:t>
            </a:r>
          </a:p>
        </p:txBody>
      </p:sp>
      <p:grpSp>
        <p:nvGrpSpPr>
          <p:cNvPr id="4" name="Group 3">
            <a:extLst>
              <a:ext uri="{FF2B5EF4-FFF2-40B4-BE49-F238E27FC236}">
                <a16:creationId xmlns:a16="http://schemas.microsoft.com/office/drawing/2014/main" xmlns="" id="{717D36CD-75BD-483C-AA5B-DD575A381925}"/>
              </a:ext>
            </a:extLst>
          </p:cNvPr>
          <p:cNvGrpSpPr/>
          <p:nvPr/>
        </p:nvGrpSpPr>
        <p:grpSpPr>
          <a:xfrm>
            <a:off x="0" y="-20278"/>
            <a:ext cx="12192001" cy="1306051"/>
            <a:chOff x="0" y="-1"/>
            <a:chExt cx="12192001" cy="1306051"/>
          </a:xfrm>
          <a:solidFill>
            <a:schemeClr val="tx2"/>
          </a:solidFill>
        </p:grpSpPr>
        <p:cxnSp>
          <p:nvCxnSpPr>
            <p:cNvPr id="5" name="Straight Connector 4">
              <a:extLst>
                <a:ext uri="{FF2B5EF4-FFF2-40B4-BE49-F238E27FC236}">
                  <a16:creationId xmlns:a16="http://schemas.microsoft.com/office/drawing/2014/main" xmlns="" id="{5224B5FD-D4C9-43F7-B1A9-D22FAC57E8F8}"/>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6" name="Group 5">
              <a:extLst>
                <a:ext uri="{FF2B5EF4-FFF2-40B4-BE49-F238E27FC236}">
                  <a16:creationId xmlns:a16="http://schemas.microsoft.com/office/drawing/2014/main" xmlns="" id="{5A00E162-A1C0-4A9A-866A-E0AB32156784}"/>
                </a:ext>
              </a:extLst>
            </p:cNvPr>
            <p:cNvGrpSpPr/>
            <p:nvPr/>
          </p:nvGrpSpPr>
          <p:grpSpPr>
            <a:xfrm>
              <a:off x="1" y="-1"/>
              <a:ext cx="12192000" cy="1276973"/>
              <a:chOff x="1" y="-1"/>
              <a:chExt cx="12192000" cy="1276973"/>
            </a:xfrm>
            <a:grpFill/>
          </p:grpSpPr>
          <p:grpSp>
            <p:nvGrpSpPr>
              <p:cNvPr id="7" name="Group 6">
                <a:extLst>
                  <a:ext uri="{FF2B5EF4-FFF2-40B4-BE49-F238E27FC236}">
                    <a16:creationId xmlns:a16="http://schemas.microsoft.com/office/drawing/2014/main" xmlns="" id="{8D9A5CC7-A61D-4BA1-932B-B947E50FDCD1}"/>
                  </a:ext>
                </a:extLst>
              </p:cNvPr>
              <p:cNvGrpSpPr/>
              <p:nvPr/>
            </p:nvGrpSpPr>
            <p:grpSpPr>
              <a:xfrm>
                <a:off x="1" y="-1"/>
                <a:ext cx="12192000" cy="1276973"/>
                <a:chOff x="1" y="-1"/>
                <a:chExt cx="12192000" cy="1276973"/>
              </a:xfrm>
              <a:grpFill/>
            </p:grpSpPr>
            <p:sp>
              <p:nvSpPr>
                <p:cNvPr id="10" name="Rectangle 9">
                  <a:extLst>
                    <a:ext uri="{FF2B5EF4-FFF2-40B4-BE49-F238E27FC236}">
                      <a16:creationId xmlns:a16="http://schemas.microsoft.com/office/drawing/2014/main" xmlns="" id="{C6570434-0D78-4C4A-803B-62673BBB7683}"/>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05993C56-E478-43FA-B525-CA9930B8D0FB}"/>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xmlns="" id="{EE99AC5E-2A0C-4B2A-A6F3-2B471A1320EF}"/>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 name="Title 1">
            <a:extLst>
              <a:ext uri="{FF2B5EF4-FFF2-40B4-BE49-F238E27FC236}">
                <a16:creationId xmlns:a16="http://schemas.microsoft.com/office/drawing/2014/main" xmlns="" id="{0BE41B31-FD11-44C8-B550-A67EC50459EA}"/>
              </a:ext>
            </a:extLst>
          </p:cNvPr>
          <p:cNvSpPr txBox="1">
            <a:spLocks/>
          </p:cNvSpPr>
          <p:nvPr/>
        </p:nvSpPr>
        <p:spPr>
          <a:xfrm>
            <a:off x="1309899" y="114766"/>
            <a:ext cx="9813217"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000" dirty="0">
                <a:solidFill>
                  <a:srgbClr val="FFCC00"/>
                </a:solidFill>
                <a:latin typeface="+mn-lt"/>
                <a:ea typeface="+mn-ea"/>
                <a:cs typeface="+mn-cs"/>
              </a:rPr>
              <a:t>Publishing of University / Department Vision/ Mission Statement and PEOs</a:t>
            </a:r>
          </a:p>
        </p:txBody>
      </p:sp>
      <p:sp>
        <p:nvSpPr>
          <p:cNvPr id="15" name="Slide Number Placeholder 14">
            <a:extLst>
              <a:ext uri="{FF2B5EF4-FFF2-40B4-BE49-F238E27FC236}">
                <a16:creationId xmlns:a16="http://schemas.microsoft.com/office/drawing/2014/main" xmlns="" id="{29604FC3-E385-4AD4-B409-098C63E82221}"/>
              </a:ext>
            </a:extLst>
          </p:cNvPr>
          <p:cNvSpPr>
            <a:spLocks noGrp="1"/>
          </p:cNvSpPr>
          <p:nvPr>
            <p:ph type="sldNum" sz="quarter" idx="12"/>
          </p:nvPr>
        </p:nvSpPr>
        <p:spPr/>
        <p:txBody>
          <a:bodyPr/>
          <a:lstStyle/>
          <a:p>
            <a:fld id="{2690BFF6-1C95-4FE0-80E8-D2DDE6AAB1D5}" type="slidenum">
              <a:rPr lang="en-US" smtClean="0"/>
              <a:t>14</a:t>
            </a:fld>
            <a:endParaRPr lang="en-US"/>
          </a:p>
        </p:txBody>
      </p:sp>
      <p:pic>
        <p:nvPicPr>
          <p:cNvPr id="13" name="Picture 12">
            <a:extLst>
              <a:ext uri="{FF2B5EF4-FFF2-40B4-BE49-F238E27FC236}">
                <a16:creationId xmlns:a16="http://schemas.microsoft.com/office/drawing/2014/main" xmlns="" id="{336C2F11-045A-4184-84C5-0E1C744D4A59}"/>
              </a:ext>
            </a:extLst>
          </p:cNvPr>
          <p:cNvPicPr>
            <a:picLocks noChangeAspect="1"/>
          </p:cNvPicPr>
          <p:nvPr/>
        </p:nvPicPr>
        <p:blipFill>
          <a:blip r:embed="rId3"/>
          <a:stretch>
            <a:fillRect/>
          </a:stretch>
        </p:blipFill>
        <p:spPr>
          <a:xfrm>
            <a:off x="20057" y="58057"/>
            <a:ext cx="1059537" cy="1010996"/>
          </a:xfrm>
          <a:prstGeom prst="rect">
            <a:avLst/>
          </a:prstGeom>
        </p:spPr>
      </p:pic>
    </p:spTree>
    <p:extLst>
      <p:ext uri="{BB962C8B-B14F-4D97-AF65-F5344CB8AC3E}">
        <p14:creationId xmlns:p14="http://schemas.microsoft.com/office/powerpoint/2010/main" val="2842122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72697"/>
          </a:xfrm>
        </p:spPr>
        <p:txBody>
          <a:bodyPr>
            <a:normAutofit fontScale="90000"/>
          </a:bodyPr>
          <a:lstStyle/>
          <a:p>
            <a:r>
              <a:rPr lang="en-US" dirty="0"/>
              <a:t>Vision and Mission Alignment</a:t>
            </a:r>
          </a:p>
        </p:txBody>
      </p:sp>
      <p:graphicFrame>
        <p:nvGraphicFramePr>
          <p:cNvPr id="4" name="Table 3"/>
          <p:cNvGraphicFramePr>
            <a:graphicFrameLocks noGrp="1"/>
          </p:cNvGraphicFramePr>
          <p:nvPr>
            <p:extLst>
              <p:ext uri="{D42A27DB-BD31-4B8C-83A1-F6EECF244321}">
                <p14:modId xmlns:p14="http://schemas.microsoft.com/office/powerpoint/2010/main" val="218114807"/>
              </p:ext>
            </p:extLst>
          </p:nvPr>
        </p:nvGraphicFramePr>
        <p:xfrm>
          <a:off x="0" y="1371600"/>
          <a:ext cx="12191999" cy="6204799"/>
        </p:xfrm>
        <a:graphic>
          <a:graphicData uri="http://schemas.openxmlformats.org/drawingml/2006/table">
            <a:tbl>
              <a:tblPr firstRow="1" firstCol="1" bandRow="1">
                <a:tableStyleId>{5C22544A-7EE6-4342-B048-85BDC9FD1C3A}</a:tableStyleId>
              </a:tblPr>
              <a:tblGrid>
                <a:gridCol w="1111348">
                  <a:extLst>
                    <a:ext uri="{9D8B030D-6E8A-4147-A177-3AD203B41FA5}">
                      <a16:colId xmlns:a16="http://schemas.microsoft.com/office/drawing/2014/main" xmlns="" val="3939219313"/>
                    </a:ext>
                  </a:extLst>
                </a:gridCol>
                <a:gridCol w="4206240">
                  <a:extLst>
                    <a:ext uri="{9D8B030D-6E8A-4147-A177-3AD203B41FA5}">
                      <a16:colId xmlns:a16="http://schemas.microsoft.com/office/drawing/2014/main" xmlns="" val="4027099885"/>
                    </a:ext>
                  </a:extLst>
                </a:gridCol>
                <a:gridCol w="3080824">
                  <a:extLst>
                    <a:ext uri="{9D8B030D-6E8A-4147-A177-3AD203B41FA5}">
                      <a16:colId xmlns:a16="http://schemas.microsoft.com/office/drawing/2014/main" xmlns="" val="1722455651"/>
                    </a:ext>
                  </a:extLst>
                </a:gridCol>
                <a:gridCol w="3793587">
                  <a:extLst>
                    <a:ext uri="{9D8B030D-6E8A-4147-A177-3AD203B41FA5}">
                      <a16:colId xmlns:a16="http://schemas.microsoft.com/office/drawing/2014/main" xmlns="" val="2622213405"/>
                    </a:ext>
                  </a:extLst>
                </a:gridCol>
              </a:tblGrid>
              <a:tr h="529771">
                <a:tc rowSpan="2" gridSpan="2">
                  <a:txBody>
                    <a:bodyPr/>
                    <a:lstStyle/>
                    <a:p>
                      <a:pPr marR="25400" algn="ctr">
                        <a:lnSpc>
                          <a:spcPct val="111000"/>
                        </a:lnSpc>
                        <a:spcAft>
                          <a:spcPts val="25"/>
                        </a:spcAft>
                      </a:pPr>
                      <a:r>
                        <a:rPr lang="en-GB" sz="1800" b="1" dirty="0">
                          <a:effectLst/>
                        </a:rPr>
                        <a:t> </a:t>
                      </a:r>
                    </a:p>
                    <a:p>
                      <a:pPr marR="25400" algn="ctr">
                        <a:lnSpc>
                          <a:spcPct val="111000"/>
                        </a:lnSpc>
                        <a:spcAft>
                          <a:spcPts val="25"/>
                        </a:spcAft>
                      </a:pPr>
                      <a:r>
                        <a:rPr lang="en-GB" sz="1800" b="1" dirty="0">
                          <a:solidFill>
                            <a:schemeClr val="tx1"/>
                          </a:solidFill>
                          <a:effectLst/>
                        </a:rPr>
                        <a:t>Department Vision and Mission</a:t>
                      </a:r>
                      <a:endParaRPr lang="en-US" sz="1800" b="1" dirty="0">
                        <a:solidFill>
                          <a:schemeClr val="tx1"/>
                        </a:solidFill>
                        <a:effectLst/>
                        <a:latin typeface="+mn-lt"/>
                        <a:ea typeface="Calibri" panose="020F0502020204030204" pitchFamily="34" charset="0"/>
                        <a:cs typeface="Times New Roman" panose="02020603050405020304" pitchFamily="18" charset="0"/>
                      </a:endParaRPr>
                    </a:p>
                  </a:txBody>
                  <a:tcPr marL="60883" marR="60883" marT="0" marB="0"/>
                </a:tc>
                <a:tc rowSpan="2" hMerge="1">
                  <a:txBody>
                    <a:bodyPr/>
                    <a:lstStyle/>
                    <a:p>
                      <a:endParaRPr lang="en-US"/>
                    </a:p>
                  </a:txBody>
                  <a:tcPr/>
                </a:tc>
                <a:tc gridSpan="2">
                  <a:txBody>
                    <a:bodyPr/>
                    <a:lstStyle/>
                    <a:p>
                      <a:pPr marR="25400" algn="ctr">
                        <a:lnSpc>
                          <a:spcPct val="111000"/>
                        </a:lnSpc>
                        <a:spcAft>
                          <a:spcPts val="25"/>
                        </a:spcAft>
                      </a:pPr>
                      <a:r>
                        <a:rPr lang="en-GB" sz="1800" b="1" dirty="0">
                          <a:solidFill>
                            <a:schemeClr val="tx1"/>
                          </a:solidFill>
                          <a:effectLst/>
                        </a:rPr>
                        <a:t>University Vision and Mission</a:t>
                      </a:r>
                      <a:endParaRPr lang="en-US" sz="1800" b="1" dirty="0">
                        <a:solidFill>
                          <a:schemeClr val="tx1"/>
                        </a:solidFill>
                        <a:effectLst/>
                        <a:latin typeface="+mn-lt"/>
                        <a:ea typeface="Calibri" panose="020F0502020204030204" pitchFamily="34" charset="0"/>
                        <a:cs typeface="Times New Roman" panose="02020603050405020304" pitchFamily="18" charset="0"/>
                      </a:endParaRPr>
                    </a:p>
                  </a:txBody>
                  <a:tcPr marL="60883" marR="60883" marT="0" marB="0">
                    <a:solidFill>
                      <a:schemeClr val="accent1"/>
                    </a:solidFill>
                  </a:tcPr>
                </a:tc>
                <a:tc hMerge="1">
                  <a:txBody>
                    <a:bodyPr/>
                    <a:lstStyle/>
                    <a:p>
                      <a:endParaRPr lang="en-US"/>
                    </a:p>
                  </a:txBody>
                  <a:tcPr/>
                </a:tc>
                <a:extLst>
                  <a:ext uri="{0D108BD9-81ED-4DB2-BD59-A6C34878D82A}">
                    <a16:rowId xmlns:a16="http://schemas.microsoft.com/office/drawing/2014/main" xmlns="" val="3625432523"/>
                  </a:ext>
                </a:extLst>
              </a:tr>
              <a:tr h="537029">
                <a:tc gridSpan="2" vMerge="1">
                  <a:txBody>
                    <a:bodyPr/>
                    <a:lstStyle/>
                    <a:p>
                      <a:endParaRPr lang="en-US"/>
                    </a:p>
                  </a:txBody>
                  <a:tcPr/>
                </a:tc>
                <a:tc hMerge="1" vMerge="1">
                  <a:txBody>
                    <a:bodyPr/>
                    <a:lstStyle/>
                    <a:p>
                      <a:endParaRPr lang="en-US"/>
                    </a:p>
                  </a:txBody>
                  <a:tcPr/>
                </a:tc>
                <a:tc>
                  <a:txBody>
                    <a:bodyPr/>
                    <a:lstStyle/>
                    <a:p>
                      <a:pPr marL="0" marR="25400" algn="ctr" defTabSz="914400" rtl="0" eaLnBrk="1" latinLnBrk="0" hangingPunct="1">
                        <a:lnSpc>
                          <a:spcPct val="111000"/>
                        </a:lnSpc>
                        <a:spcAft>
                          <a:spcPts val="25"/>
                        </a:spcAft>
                      </a:pPr>
                      <a:r>
                        <a:rPr lang="en-GB" sz="1800" b="1" kern="1200" dirty="0">
                          <a:solidFill>
                            <a:schemeClr val="tx1"/>
                          </a:solidFill>
                          <a:effectLst/>
                          <a:latin typeface="+mn-lt"/>
                          <a:ea typeface="+mn-ea"/>
                          <a:cs typeface="+mn-cs"/>
                        </a:rPr>
                        <a:t>Vision</a:t>
                      </a:r>
                    </a:p>
                  </a:txBody>
                  <a:tcPr marL="60883" marR="60883" marT="0" marB="0">
                    <a:solidFill>
                      <a:schemeClr val="accent1"/>
                    </a:solidFill>
                  </a:tcPr>
                </a:tc>
                <a:tc>
                  <a:txBody>
                    <a:bodyPr/>
                    <a:lstStyle/>
                    <a:p>
                      <a:pPr marL="0" marR="25400" algn="ctr" defTabSz="914400" rtl="0" eaLnBrk="1" latinLnBrk="0" hangingPunct="1">
                        <a:lnSpc>
                          <a:spcPct val="111000"/>
                        </a:lnSpc>
                        <a:spcAft>
                          <a:spcPts val="25"/>
                        </a:spcAft>
                      </a:pPr>
                      <a:r>
                        <a:rPr lang="en-GB" sz="1800" b="1" kern="1200" dirty="0">
                          <a:solidFill>
                            <a:schemeClr val="tx1"/>
                          </a:solidFill>
                          <a:effectLst/>
                          <a:latin typeface="+mn-lt"/>
                          <a:ea typeface="+mn-ea"/>
                          <a:cs typeface="+mn-cs"/>
                        </a:rPr>
                        <a:t>Mission</a:t>
                      </a:r>
                      <a:endParaRPr lang="en-US" sz="1800" b="1" kern="1200" dirty="0">
                        <a:solidFill>
                          <a:schemeClr val="tx1"/>
                        </a:solidFill>
                        <a:effectLst/>
                        <a:latin typeface="+mn-lt"/>
                        <a:ea typeface="+mn-ea"/>
                        <a:cs typeface="+mn-cs"/>
                      </a:endParaRPr>
                    </a:p>
                  </a:txBody>
                  <a:tcPr marL="60883" marR="60883" marT="0" marB="0">
                    <a:solidFill>
                      <a:schemeClr val="accent1"/>
                    </a:solidFill>
                  </a:tcPr>
                </a:tc>
                <a:extLst>
                  <a:ext uri="{0D108BD9-81ED-4DB2-BD59-A6C34878D82A}">
                    <a16:rowId xmlns:a16="http://schemas.microsoft.com/office/drawing/2014/main" xmlns="" val="2201705992"/>
                  </a:ext>
                </a:extLst>
              </a:tr>
              <a:tr h="1481442">
                <a:tc>
                  <a:txBody>
                    <a:bodyPr/>
                    <a:lstStyle/>
                    <a:p>
                      <a:pPr marR="25400" algn="ctr">
                        <a:lnSpc>
                          <a:spcPct val="111000"/>
                        </a:lnSpc>
                        <a:spcAft>
                          <a:spcPts val="25"/>
                        </a:spcAft>
                      </a:pPr>
                      <a:r>
                        <a:rPr lang="en-GB" sz="1800" dirty="0">
                          <a:solidFill>
                            <a:schemeClr val="tx1"/>
                          </a:solidFill>
                          <a:effectLst/>
                        </a:rPr>
                        <a:t>DEE Vision</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83" marR="60883" marT="0" marB="0" anchor="ctr"/>
                </a:tc>
                <a:tc>
                  <a:txBody>
                    <a:bodyPr/>
                    <a:lstStyle/>
                    <a:p>
                      <a:pPr>
                        <a:lnSpc>
                          <a:spcPct val="107000"/>
                        </a:lnSpc>
                        <a:spcAft>
                          <a:spcPts val="0"/>
                        </a:spcAft>
                      </a:pPr>
                      <a:endParaRPr lang="en-US" sz="1800" dirty="0">
                        <a:solidFill>
                          <a:schemeClr val="tx1"/>
                        </a:solidFill>
                        <a:effectLst/>
                      </a:endParaRPr>
                    </a:p>
                    <a:p>
                      <a:pPr>
                        <a:lnSpc>
                          <a:spcPct val="107000"/>
                        </a:lnSpc>
                        <a:spcAft>
                          <a:spcPts val="0"/>
                        </a:spcAft>
                      </a:pPr>
                      <a:r>
                        <a:rPr lang="en-US" sz="1800" dirty="0">
                          <a:solidFill>
                            <a:schemeClr val="tx1"/>
                          </a:solidFill>
                          <a:effectLst/>
                        </a:rPr>
                        <a:t>To become one of the most innovative and progressive department </a:t>
                      </a:r>
                      <a:r>
                        <a:rPr lang="en-US" sz="1800" b="1" kern="1200" dirty="0">
                          <a:solidFill>
                            <a:srgbClr val="7030A0"/>
                          </a:solidFill>
                          <a:latin typeface="+mn-lt"/>
                          <a:ea typeface="+mn-ea"/>
                          <a:cs typeface="+mn-cs"/>
                        </a:rPr>
                        <a:t>by offering a complete range of undergraduate and graduate courses </a:t>
                      </a:r>
                      <a:r>
                        <a:rPr lang="en-US" sz="1800" dirty="0">
                          <a:solidFill>
                            <a:schemeClr val="tx1"/>
                          </a:solidFill>
                          <a:effectLst/>
                        </a:rPr>
                        <a:t>in the development and evolution of Electronic Engineering.</a:t>
                      </a:r>
                    </a:p>
                  </a:txBody>
                  <a:tcPr marL="60883" marR="60883" marT="0" marB="0"/>
                </a:tc>
                <a:tc rowSpan="2">
                  <a:txBody>
                    <a:bodyPr/>
                    <a:lstStyle/>
                    <a:p>
                      <a:pPr marL="400050" lvl="1" indent="0" algn="l" rtl="0">
                        <a:buNone/>
                      </a:pPr>
                      <a:endParaRPr lang="en-US" sz="1800" dirty="0"/>
                    </a:p>
                    <a:p>
                      <a:pPr marL="400050" lvl="1" indent="0" algn="l" rtl="0">
                        <a:buNone/>
                      </a:pPr>
                      <a:endParaRPr lang="en-US" sz="1800" dirty="0"/>
                    </a:p>
                    <a:p>
                      <a:pPr marL="400050" lvl="1" indent="0" algn="l" rtl="0">
                        <a:buNone/>
                      </a:pPr>
                      <a:endParaRPr lang="en-US" sz="1800" dirty="0"/>
                    </a:p>
                    <a:p>
                      <a:pPr marL="400050" lvl="1" indent="0" algn="l" rtl="0">
                        <a:buNone/>
                      </a:pPr>
                      <a:endParaRPr lang="en-US" sz="1800" dirty="0"/>
                    </a:p>
                    <a:p>
                      <a:pPr marL="400050" lvl="1" indent="0" algn="l" rtl="0">
                        <a:buNone/>
                      </a:pPr>
                      <a:endParaRPr lang="en-US" sz="1800" dirty="0"/>
                    </a:p>
                    <a:p>
                      <a:pPr marL="400050" lvl="1" indent="0" algn="l" rtl="0">
                        <a:buNone/>
                      </a:pPr>
                      <a:r>
                        <a:rPr lang="en-US" sz="1800" dirty="0"/>
                        <a:t>To become a </a:t>
                      </a:r>
                      <a:r>
                        <a:rPr lang="en-US" sz="1800" b="1" dirty="0">
                          <a:solidFill>
                            <a:srgbClr val="7030A0"/>
                          </a:solidFill>
                        </a:rPr>
                        <a:t>world class higher education Institute leading to socio economic development </a:t>
                      </a:r>
                      <a:r>
                        <a:rPr lang="en-US" sz="1800" dirty="0"/>
                        <a:t>of the region and beyond</a:t>
                      </a:r>
                      <a:endParaRPr lang="en-US" sz="1800" b="1" kern="1200" dirty="0">
                        <a:solidFill>
                          <a:schemeClr val="accent1"/>
                        </a:solidFill>
                        <a:effectLst/>
                        <a:latin typeface="+mn-lt"/>
                        <a:ea typeface="+mn-ea"/>
                        <a:cs typeface="+mn-cs"/>
                      </a:endParaRPr>
                    </a:p>
                  </a:txBody>
                  <a:tcPr marL="60883" marR="60883" marT="0" marB="0"/>
                </a:tc>
                <a:tc rowSpan="2">
                  <a:txBody>
                    <a:bodyPr/>
                    <a:lstStyle/>
                    <a:p>
                      <a:pPr marL="400050" lvl="1" indent="0" algn="l">
                        <a:buNone/>
                      </a:pPr>
                      <a:endParaRPr lang="en-US" altLang="en-US" sz="1800" dirty="0"/>
                    </a:p>
                    <a:p>
                      <a:pPr marL="400050" lvl="1" indent="0" algn="l">
                        <a:buNone/>
                      </a:pPr>
                      <a:endParaRPr lang="en-US" altLang="en-US" sz="1800" dirty="0"/>
                    </a:p>
                    <a:p>
                      <a:pPr marL="400050" lvl="1" indent="0" algn="l">
                        <a:buNone/>
                      </a:pPr>
                      <a:endParaRPr lang="en-US" altLang="en-US" sz="1800" dirty="0"/>
                    </a:p>
                    <a:p>
                      <a:pPr marL="400050" lvl="1" indent="0" algn="l">
                        <a:buNone/>
                      </a:pPr>
                      <a:endParaRPr lang="en-US" altLang="en-US" sz="1800" dirty="0"/>
                    </a:p>
                    <a:p>
                      <a:pPr marL="400050" lvl="1" indent="0" algn="l">
                        <a:buNone/>
                      </a:pPr>
                      <a:endParaRPr lang="en-US" altLang="en-US" sz="1800" dirty="0"/>
                    </a:p>
                    <a:p>
                      <a:pPr marL="400050" lvl="1" indent="0" algn="l">
                        <a:buNone/>
                      </a:pPr>
                      <a:r>
                        <a:rPr lang="en-US" altLang="en-US" sz="1800" dirty="0"/>
                        <a:t>To impart </a:t>
                      </a:r>
                      <a:r>
                        <a:rPr lang="en-US" altLang="en-US" sz="1800" b="1" dirty="0">
                          <a:solidFill>
                            <a:srgbClr val="7030A0"/>
                          </a:solidFill>
                        </a:rPr>
                        <a:t>quality education and research with professional excellence </a:t>
                      </a:r>
                      <a:r>
                        <a:rPr lang="en-US" altLang="en-US" sz="1800" dirty="0"/>
                        <a:t>on strong ethical foundation to serve the </a:t>
                      </a:r>
                      <a:r>
                        <a:rPr lang="en-US" altLang="en-US" sz="1800" b="1" kern="1200" dirty="0">
                          <a:solidFill>
                            <a:srgbClr val="7030A0"/>
                          </a:solidFill>
                          <a:latin typeface="+mn-lt"/>
                          <a:ea typeface="+mn-ea"/>
                          <a:cs typeface="+mn-cs"/>
                        </a:rPr>
                        <a:t>region and beyond</a:t>
                      </a:r>
                      <a:endParaRPr lang="en-US" sz="1800" b="1" kern="1200" dirty="0">
                        <a:solidFill>
                          <a:srgbClr val="7030A0"/>
                        </a:solidFill>
                        <a:latin typeface="+mn-lt"/>
                        <a:ea typeface="+mn-ea"/>
                        <a:cs typeface="+mn-cs"/>
                      </a:endParaRPr>
                    </a:p>
                  </a:txBody>
                  <a:tcPr marL="60883" marR="60883" marT="0" marB="0"/>
                </a:tc>
                <a:extLst>
                  <a:ext uri="{0D108BD9-81ED-4DB2-BD59-A6C34878D82A}">
                    <a16:rowId xmlns:a16="http://schemas.microsoft.com/office/drawing/2014/main" xmlns="" val="3215886314"/>
                  </a:ext>
                </a:extLst>
              </a:tr>
              <a:tr h="3390034">
                <a:tc>
                  <a:txBody>
                    <a:bodyPr/>
                    <a:lstStyle/>
                    <a:p>
                      <a:pPr marR="25400" algn="ctr">
                        <a:lnSpc>
                          <a:spcPct val="111000"/>
                        </a:lnSpc>
                        <a:spcAft>
                          <a:spcPts val="25"/>
                        </a:spcAft>
                      </a:pPr>
                      <a:r>
                        <a:rPr lang="en-GB" sz="1800" dirty="0">
                          <a:solidFill>
                            <a:schemeClr val="tx1"/>
                          </a:solidFill>
                          <a:effectLst/>
                        </a:rPr>
                        <a:t>DEE Mission</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83" marR="60883" marT="0" marB="0" anchor="ctr"/>
                </a:tc>
                <a:tc>
                  <a:txBody>
                    <a:bodyPr/>
                    <a:lstStyle/>
                    <a:p>
                      <a:pPr algn="just">
                        <a:lnSpc>
                          <a:spcPct val="107000"/>
                        </a:lnSpc>
                        <a:spcAft>
                          <a:spcPts val="0"/>
                        </a:spcAft>
                      </a:pPr>
                      <a:endParaRPr lang="en-US" sz="1800" dirty="0">
                        <a:solidFill>
                          <a:schemeClr val="tx1"/>
                        </a:solidFill>
                        <a:effectLst/>
                      </a:endParaRPr>
                    </a:p>
                    <a:p>
                      <a:pPr algn="just">
                        <a:lnSpc>
                          <a:spcPct val="107000"/>
                        </a:lnSpc>
                        <a:spcAft>
                          <a:spcPts val="0"/>
                        </a:spcAft>
                      </a:pPr>
                      <a:endParaRPr lang="en-US" sz="1800" dirty="0">
                        <a:solidFill>
                          <a:schemeClr val="tx1"/>
                        </a:solidFill>
                        <a:effectLst/>
                      </a:endParaRPr>
                    </a:p>
                    <a:p>
                      <a:pPr algn="just">
                        <a:lnSpc>
                          <a:spcPct val="107000"/>
                        </a:lnSpc>
                        <a:spcAft>
                          <a:spcPts val="0"/>
                        </a:spcAft>
                      </a:pPr>
                      <a:endParaRPr lang="en-US" sz="1800" dirty="0">
                        <a:solidFill>
                          <a:schemeClr val="tx1"/>
                        </a:solidFill>
                        <a:effectLst/>
                      </a:endParaRPr>
                    </a:p>
                    <a:p>
                      <a:pPr algn="just">
                        <a:lnSpc>
                          <a:spcPct val="107000"/>
                        </a:lnSpc>
                        <a:spcAft>
                          <a:spcPts val="0"/>
                        </a:spcAft>
                      </a:pPr>
                      <a:r>
                        <a:rPr lang="en-US" sz="1800" dirty="0">
                          <a:solidFill>
                            <a:schemeClr val="tx1"/>
                          </a:solidFill>
                          <a:effectLst/>
                        </a:rPr>
                        <a:t>To ensure </a:t>
                      </a:r>
                      <a:r>
                        <a:rPr lang="en-US" sz="1800" b="1" kern="1200" dirty="0">
                          <a:solidFill>
                            <a:srgbClr val="7030A0"/>
                          </a:solidFill>
                          <a:latin typeface="+mn-lt"/>
                          <a:ea typeface="+mn-ea"/>
                          <a:cs typeface="+mn-cs"/>
                        </a:rPr>
                        <a:t>high-quality education </a:t>
                      </a:r>
                      <a:r>
                        <a:rPr lang="en-US" sz="1800" dirty="0">
                          <a:solidFill>
                            <a:schemeClr val="tx1"/>
                          </a:solidFill>
                          <a:effectLst/>
                        </a:rPr>
                        <a:t>and </a:t>
                      </a:r>
                      <a:r>
                        <a:rPr lang="en-US" sz="1800" b="1" kern="1200" dirty="0">
                          <a:solidFill>
                            <a:srgbClr val="7030A0"/>
                          </a:solidFill>
                          <a:latin typeface="+mn-lt"/>
                          <a:ea typeface="+mn-ea"/>
                          <a:cs typeface="+mn-cs"/>
                        </a:rPr>
                        <a:t>state of the art research skills for our graduates, </a:t>
                      </a:r>
                      <a:r>
                        <a:rPr lang="en-US" sz="1800" dirty="0">
                          <a:solidFill>
                            <a:schemeClr val="tx1"/>
                          </a:solidFill>
                          <a:effectLst/>
                        </a:rPr>
                        <a:t>to make them future </a:t>
                      </a:r>
                      <a:r>
                        <a:rPr lang="en-US" sz="1800" b="1" kern="1200" dirty="0">
                          <a:solidFill>
                            <a:srgbClr val="7030A0"/>
                          </a:solidFill>
                          <a:latin typeface="+mn-lt"/>
                          <a:ea typeface="+mn-ea"/>
                          <a:cs typeface="+mn-cs"/>
                        </a:rPr>
                        <a:t>pioneers of the society.</a:t>
                      </a:r>
                    </a:p>
                  </a:txBody>
                  <a:tcPr marL="60883" marR="60883" marT="0" marB="0"/>
                </a:tc>
                <a:tc vMerge="1">
                  <a:txBody>
                    <a:bodyPr/>
                    <a:lstStyle/>
                    <a:p>
                      <a:pPr algn="ctr">
                        <a:lnSpc>
                          <a:spcPct val="107000"/>
                        </a:lnSpc>
                        <a:spcAft>
                          <a:spcPts val="0"/>
                        </a:spcAft>
                      </a:pPr>
                      <a:endParaRPr lang="en-US" sz="2000" dirty="0">
                        <a:solidFill>
                          <a:schemeClr val="tx1"/>
                        </a:solidFill>
                        <a:effectLst/>
                        <a:latin typeface="+mn-lt"/>
                        <a:ea typeface="Calibri" panose="020F0502020204030204" pitchFamily="34" charset="0"/>
                        <a:cs typeface="Times New Roman" panose="02020603050405020304" pitchFamily="18" charset="0"/>
                      </a:endParaRPr>
                    </a:p>
                  </a:txBody>
                  <a:tcPr marL="60883" marR="60883" marT="0" marB="0" anchor="ctr"/>
                </a:tc>
                <a:tc vMerge="1">
                  <a:txBody>
                    <a:bodyPr/>
                    <a:lstStyle/>
                    <a:p>
                      <a:pPr algn="ctr">
                        <a:lnSpc>
                          <a:spcPct val="107000"/>
                        </a:lnSpc>
                        <a:spcAft>
                          <a:spcPts val="0"/>
                        </a:spcAft>
                      </a:pPr>
                      <a:r>
                        <a:rPr lang="en-US" sz="2000" dirty="0">
                          <a:solidFill>
                            <a:schemeClr val="tx1"/>
                          </a:solidFill>
                          <a:effectLst/>
                        </a:rPr>
                        <a:t>Innovation, Research,</a:t>
                      </a:r>
                      <a:r>
                        <a:rPr lang="en-US" sz="2000" baseline="0" dirty="0">
                          <a:solidFill>
                            <a:schemeClr val="tx1"/>
                          </a:solidFill>
                          <a:effectLst/>
                        </a:rPr>
                        <a:t> and </a:t>
                      </a:r>
                      <a:r>
                        <a:rPr lang="en-US" sz="2000" dirty="0">
                          <a:solidFill>
                            <a:schemeClr val="tx1"/>
                          </a:solidFill>
                          <a:effectLst/>
                        </a:rPr>
                        <a:t>Commercialization/ Moral Responsibilities </a:t>
                      </a:r>
                      <a:endParaRPr lang="en-US" sz="2000" dirty="0">
                        <a:solidFill>
                          <a:schemeClr val="tx1"/>
                        </a:solidFill>
                        <a:effectLst/>
                        <a:latin typeface="+mn-lt"/>
                        <a:ea typeface="Calibri" panose="020F0502020204030204" pitchFamily="34" charset="0"/>
                        <a:cs typeface="Times New Roman" panose="02020603050405020304" pitchFamily="18" charset="0"/>
                      </a:endParaRPr>
                    </a:p>
                  </a:txBody>
                  <a:tcPr marL="60883" marR="60883" marT="0" marB="0" anchor="ctr"/>
                </a:tc>
                <a:extLst>
                  <a:ext uri="{0D108BD9-81ED-4DB2-BD59-A6C34878D82A}">
                    <a16:rowId xmlns:a16="http://schemas.microsoft.com/office/drawing/2014/main" xmlns="" val="740440589"/>
                  </a:ext>
                </a:extLst>
              </a:tr>
            </a:tbl>
          </a:graphicData>
        </a:graphic>
      </p:graphicFrame>
      <p:grpSp>
        <p:nvGrpSpPr>
          <p:cNvPr id="5" name="Group 4">
            <a:extLst>
              <a:ext uri="{FF2B5EF4-FFF2-40B4-BE49-F238E27FC236}">
                <a16:creationId xmlns:a16="http://schemas.microsoft.com/office/drawing/2014/main" xmlns="" id="{FB7A0B7C-0BE2-473F-A2AC-6C0468AEDBB7}"/>
              </a:ext>
            </a:extLst>
          </p:cNvPr>
          <p:cNvGrpSpPr/>
          <p:nvPr/>
        </p:nvGrpSpPr>
        <p:grpSpPr>
          <a:xfrm>
            <a:off x="0" y="2908"/>
            <a:ext cx="12192001" cy="1306051"/>
            <a:chOff x="0" y="-1"/>
            <a:chExt cx="12192001" cy="1306051"/>
          </a:xfrm>
          <a:solidFill>
            <a:schemeClr val="tx2"/>
          </a:solidFill>
        </p:grpSpPr>
        <p:cxnSp>
          <p:nvCxnSpPr>
            <p:cNvPr id="6" name="Straight Connector 5">
              <a:extLst>
                <a:ext uri="{FF2B5EF4-FFF2-40B4-BE49-F238E27FC236}">
                  <a16:creationId xmlns:a16="http://schemas.microsoft.com/office/drawing/2014/main" xmlns="" id="{CBA6ACFC-D217-42EC-B580-585861DF916A}"/>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7" name="Group 6">
              <a:extLst>
                <a:ext uri="{FF2B5EF4-FFF2-40B4-BE49-F238E27FC236}">
                  <a16:creationId xmlns:a16="http://schemas.microsoft.com/office/drawing/2014/main" xmlns="" id="{3E877C02-B2E2-4F8A-94FA-D636358DCF17}"/>
                </a:ext>
              </a:extLst>
            </p:cNvPr>
            <p:cNvGrpSpPr/>
            <p:nvPr/>
          </p:nvGrpSpPr>
          <p:grpSpPr>
            <a:xfrm>
              <a:off x="1" y="-1"/>
              <a:ext cx="12192000" cy="1276973"/>
              <a:chOff x="1" y="-1"/>
              <a:chExt cx="12192000" cy="1276973"/>
            </a:xfrm>
            <a:grpFill/>
          </p:grpSpPr>
          <p:grpSp>
            <p:nvGrpSpPr>
              <p:cNvPr id="8" name="Group 7">
                <a:extLst>
                  <a:ext uri="{FF2B5EF4-FFF2-40B4-BE49-F238E27FC236}">
                    <a16:creationId xmlns:a16="http://schemas.microsoft.com/office/drawing/2014/main" xmlns="" id="{8AAEF333-9CD1-412A-9419-2EFEDCB966BF}"/>
                  </a:ext>
                </a:extLst>
              </p:cNvPr>
              <p:cNvGrpSpPr/>
              <p:nvPr/>
            </p:nvGrpSpPr>
            <p:grpSpPr>
              <a:xfrm>
                <a:off x="1" y="-1"/>
                <a:ext cx="12192000" cy="1276973"/>
                <a:chOff x="1" y="-1"/>
                <a:chExt cx="12192000" cy="1276973"/>
              </a:xfrm>
              <a:grpFill/>
            </p:grpSpPr>
            <p:sp>
              <p:nvSpPr>
                <p:cNvPr id="11" name="Rectangle 10">
                  <a:extLst>
                    <a:ext uri="{FF2B5EF4-FFF2-40B4-BE49-F238E27FC236}">
                      <a16:creationId xmlns:a16="http://schemas.microsoft.com/office/drawing/2014/main" xmlns="" id="{620332D1-F0B6-48F5-9B2E-75BE11CDA70A}"/>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E4BFBA73-548E-461B-8D27-CB6436C25E1A}"/>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Rectangle 8">
                <a:extLst>
                  <a:ext uri="{FF2B5EF4-FFF2-40B4-BE49-F238E27FC236}">
                    <a16:creationId xmlns:a16="http://schemas.microsoft.com/office/drawing/2014/main" xmlns="" id="{D926C64A-BDF6-424B-B967-DF4BDA3731AF}"/>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3" name="Title 1">
            <a:extLst>
              <a:ext uri="{FF2B5EF4-FFF2-40B4-BE49-F238E27FC236}">
                <a16:creationId xmlns:a16="http://schemas.microsoft.com/office/drawing/2014/main" xmlns="" id="{186567DC-487B-4C49-8278-2A0E1455F40F}"/>
              </a:ext>
            </a:extLst>
          </p:cNvPr>
          <p:cNvSpPr txBox="1">
            <a:spLocks/>
          </p:cNvSpPr>
          <p:nvPr/>
        </p:nvSpPr>
        <p:spPr>
          <a:xfrm>
            <a:off x="1309899" y="-86259"/>
            <a:ext cx="9813217"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000" dirty="0">
                <a:solidFill>
                  <a:srgbClr val="FFCC00"/>
                </a:solidFill>
                <a:latin typeface="+mn-lt"/>
                <a:ea typeface="+mn-ea"/>
                <a:cs typeface="+mn-cs"/>
              </a:rPr>
              <a:t>Vision and Mission Alignment</a:t>
            </a:r>
          </a:p>
        </p:txBody>
      </p:sp>
      <p:sp>
        <p:nvSpPr>
          <p:cNvPr id="16" name="Slide Number Placeholder 15">
            <a:extLst>
              <a:ext uri="{FF2B5EF4-FFF2-40B4-BE49-F238E27FC236}">
                <a16:creationId xmlns:a16="http://schemas.microsoft.com/office/drawing/2014/main" xmlns="" id="{161B6047-58EF-4D8B-81B7-973EC8620243}"/>
              </a:ext>
            </a:extLst>
          </p:cNvPr>
          <p:cNvSpPr>
            <a:spLocks noGrp="1"/>
          </p:cNvSpPr>
          <p:nvPr>
            <p:ph type="sldNum" sz="quarter" idx="12"/>
          </p:nvPr>
        </p:nvSpPr>
        <p:spPr/>
        <p:txBody>
          <a:bodyPr/>
          <a:lstStyle/>
          <a:p>
            <a:fld id="{2690BFF6-1C95-4FE0-80E8-D2DDE6AAB1D5}" type="slidenum">
              <a:rPr lang="en-US" smtClean="0"/>
              <a:t>15</a:t>
            </a:fld>
            <a:endParaRPr lang="en-US"/>
          </a:p>
        </p:txBody>
      </p:sp>
      <p:pic>
        <p:nvPicPr>
          <p:cNvPr id="14" name="Picture 13">
            <a:extLst>
              <a:ext uri="{FF2B5EF4-FFF2-40B4-BE49-F238E27FC236}">
                <a16:creationId xmlns:a16="http://schemas.microsoft.com/office/drawing/2014/main" xmlns="" id="{553AD6A7-C9C0-4CBA-ADE6-D636B8379258}"/>
              </a:ext>
            </a:extLst>
          </p:cNvPr>
          <p:cNvPicPr>
            <a:picLocks noChangeAspect="1"/>
          </p:cNvPicPr>
          <p:nvPr/>
        </p:nvPicPr>
        <p:blipFill>
          <a:blip r:embed="rId2"/>
          <a:stretch>
            <a:fillRect/>
          </a:stretch>
        </p:blipFill>
        <p:spPr>
          <a:xfrm>
            <a:off x="20057" y="58057"/>
            <a:ext cx="1059537" cy="1010996"/>
          </a:xfrm>
          <a:prstGeom prst="rect">
            <a:avLst/>
          </a:prstGeom>
        </p:spPr>
      </p:pic>
    </p:spTree>
    <p:extLst>
      <p:ext uri="{BB962C8B-B14F-4D97-AF65-F5344CB8AC3E}">
        <p14:creationId xmlns:p14="http://schemas.microsoft.com/office/powerpoint/2010/main" val="56837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8374" y="357183"/>
            <a:ext cx="9404723" cy="966649"/>
          </a:xfrm>
        </p:spPr>
        <p:txBody>
          <a:bodyPr/>
          <a:lstStyle/>
          <a:p>
            <a:r>
              <a:rPr lang="en-US" dirty="0"/>
              <a:t>Program Educational Objectives</a:t>
            </a:r>
          </a:p>
        </p:txBody>
      </p:sp>
      <p:graphicFrame>
        <p:nvGraphicFramePr>
          <p:cNvPr id="18" name="Content Placeholder 2">
            <a:extLst>
              <a:ext uri="{FF2B5EF4-FFF2-40B4-BE49-F238E27FC236}">
                <a16:creationId xmlns:a16="http://schemas.microsoft.com/office/drawing/2014/main" xmlns="" id="{6048B56A-2BB6-DE1E-D109-057908E90E54}"/>
              </a:ext>
            </a:extLst>
          </p:cNvPr>
          <p:cNvGraphicFramePr>
            <a:graphicFrameLocks noGrp="1"/>
          </p:cNvGraphicFramePr>
          <p:nvPr>
            <p:ph idx="1"/>
            <p:extLst>
              <p:ext uri="{D42A27DB-BD31-4B8C-83A1-F6EECF244321}">
                <p14:modId xmlns:p14="http://schemas.microsoft.com/office/powerpoint/2010/main" val="3603658621"/>
              </p:ext>
            </p:extLst>
          </p:nvPr>
        </p:nvGraphicFramePr>
        <p:xfrm>
          <a:off x="1032974" y="1518346"/>
          <a:ext cx="9953894" cy="4952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oup 3">
            <a:extLst>
              <a:ext uri="{FF2B5EF4-FFF2-40B4-BE49-F238E27FC236}">
                <a16:creationId xmlns:a16="http://schemas.microsoft.com/office/drawing/2014/main" xmlns="" id="{1ED079B1-8C1C-4546-A9CC-47DBAAA69526}"/>
              </a:ext>
            </a:extLst>
          </p:cNvPr>
          <p:cNvGrpSpPr/>
          <p:nvPr/>
        </p:nvGrpSpPr>
        <p:grpSpPr>
          <a:xfrm>
            <a:off x="0" y="-16655"/>
            <a:ext cx="12192001" cy="1306051"/>
            <a:chOff x="0" y="-1"/>
            <a:chExt cx="12192001" cy="1306051"/>
          </a:xfrm>
          <a:solidFill>
            <a:schemeClr val="tx2"/>
          </a:solidFill>
        </p:grpSpPr>
        <p:cxnSp>
          <p:nvCxnSpPr>
            <p:cNvPr id="5" name="Straight Connector 4">
              <a:extLst>
                <a:ext uri="{FF2B5EF4-FFF2-40B4-BE49-F238E27FC236}">
                  <a16:creationId xmlns:a16="http://schemas.microsoft.com/office/drawing/2014/main" xmlns="" id="{46931206-4A2E-4A81-A637-09247227B001}"/>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6" name="Group 5">
              <a:extLst>
                <a:ext uri="{FF2B5EF4-FFF2-40B4-BE49-F238E27FC236}">
                  <a16:creationId xmlns:a16="http://schemas.microsoft.com/office/drawing/2014/main" xmlns="" id="{99E6127B-D3D1-4A1F-B38D-826B136A58A2}"/>
                </a:ext>
              </a:extLst>
            </p:cNvPr>
            <p:cNvGrpSpPr/>
            <p:nvPr/>
          </p:nvGrpSpPr>
          <p:grpSpPr>
            <a:xfrm>
              <a:off x="1" y="-1"/>
              <a:ext cx="12192000" cy="1276973"/>
              <a:chOff x="1" y="-1"/>
              <a:chExt cx="12192000" cy="1276973"/>
            </a:xfrm>
            <a:grpFill/>
          </p:grpSpPr>
          <p:grpSp>
            <p:nvGrpSpPr>
              <p:cNvPr id="7" name="Group 6">
                <a:extLst>
                  <a:ext uri="{FF2B5EF4-FFF2-40B4-BE49-F238E27FC236}">
                    <a16:creationId xmlns:a16="http://schemas.microsoft.com/office/drawing/2014/main" xmlns="" id="{A5FAFD1F-60AE-41BF-9343-8DC5332781D7}"/>
                  </a:ext>
                </a:extLst>
              </p:cNvPr>
              <p:cNvGrpSpPr/>
              <p:nvPr/>
            </p:nvGrpSpPr>
            <p:grpSpPr>
              <a:xfrm>
                <a:off x="1" y="-1"/>
                <a:ext cx="12192000" cy="1276973"/>
                <a:chOff x="1" y="-1"/>
                <a:chExt cx="12192000" cy="1276973"/>
              </a:xfrm>
              <a:grpFill/>
            </p:grpSpPr>
            <p:sp>
              <p:nvSpPr>
                <p:cNvPr id="10" name="Rectangle 9">
                  <a:extLst>
                    <a:ext uri="{FF2B5EF4-FFF2-40B4-BE49-F238E27FC236}">
                      <a16:creationId xmlns:a16="http://schemas.microsoft.com/office/drawing/2014/main" xmlns="" id="{9076AAA9-DEB3-48FD-9D96-74970BF269DA}"/>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BB2115D4-90B3-4F0C-B388-17EB70C2B725}"/>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xmlns="" id="{6DF4E95F-8257-47C4-9D4F-1A2E0775D07E}"/>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 name="Title 1">
            <a:extLst>
              <a:ext uri="{FF2B5EF4-FFF2-40B4-BE49-F238E27FC236}">
                <a16:creationId xmlns:a16="http://schemas.microsoft.com/office/drawing/2014/main" xmlns="" id="{F7B6E94E-7740-4CFB-8D00-E5900791573D}"/>
              </a:ext>
            </a:extLst>
          </p:cNvPr>
          <p:cNvSpPr txBox="1">
            <a:spLocks/>
          </p:cNvSpPr>
          <p:nvPr/>
        </p:nvSpPr>
        <p:spPr>
          <a:xfrm>
            <a:off x="1309899" y="118389"/>
            <a:ext cx="9813217"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000" dirty="0">
                <a:solidFill>
                  <a:srgbClr val="FFCC00"/>
                </a:solidFill>
                <a:latin typeface="+mn-lt"/>
                <a:ea typeface="+mn-ea"/>
                <a:cs typeface="+mn-cs"/>
              </a:rPr>
              <a:t>Program Educational Objectives</a:t>
            </a:r>
          </a:p>
        </p:txBody>
      </p:sp>
      <p:sp>
        <p:nvSpPr>
          <p:cNvPr id="16" name="Slide Number Placeholder 15">
            <a:extLst>
              <a:ext uri="{FF2B5EF4-FFF2-40B4-BE49-F238E27FC236}">
                <a16:creationId xmlns:a16="http://schemas.microsoft.com/office/drawing/2014/main" xmlns="" id="{442C16AB-2D45-4E3F-B49A-752F20C1B1FA}"/>
              </a:ext>
            </a:extLst>
          </p:cNvPr>
          <p:cNvSpPr>
            <a:spLocks noGrp="1"/>
          </p:cNvSpPr>
          <p:nvPr>
            <p:ph type="sldNum" sz="quarter" idx="12"/>
          </p:nvPr>
        </p:nvSpPr>
        <p:spPr/>
        <p:txBody>
          <a:bodyPr/>
          <a:lstStyle/>
          <a:p>
            <a:fld id="{2690BFF6-1C95-4FE0-80E8-D2DDE6AAB1D5}" type="slidenum">
              <a:rPr lang="en-US" smtClean="0"/>
              <a:t>16</a:t>
            </a:fld>
            <a:endParaRPr lang="en-US"/>
          </a:p>
        </p:txBody>
      </p:sp>
      <p:sp>
        <p:nvSpPr>
          <p:cNvPr id="14" name="TextBox 13">
            <a:extLst>
              <a:ext uri="{FF2B5EF4-FFF2-40B4-BE49-F238E27FC236}">
                <a16:creationId xmlns:a16="http://schemas.microsoft.com/office/drawing/2014/main" xmlns="" id="{C6D36F3F-121E-4E78-9CB5-D965B45BEE65}"/>
              </a:ext>
            </a:extLst>
          </p:cNvPr>
          <p:cNvSpPr txBox="1"/>
          <p:nvPr/>
        </p:nvSpPr>
        <p:spPr>
          <a:xfrm>
            <a:off x="1079594" y="6232378"/>
            <a:ext cx="10027838" cy="646331"/>
          </a:xfrm>
          <a:prstGeom prst="rect">
            <a:avLst/>
          </a:prstGeom>
          <a:noFill/>
        </p:spPr>
        <p:txBody>
          <a:bodyPr wrap="square">
            <a:spAutoFit/>
          </a:bodyPr>
          <a:lstStyle/>
          <a:p>
            <a:r>
              <a:rPr lang="en-US" dirty="0"/>
              <a:t>Program Educational Objectives are well publicized and are available on University Website </a:t>
            </a:r>
            <a:r>
              <a:rPr lang="en-US" dirty="0">
                <a:hlinkClick r:id="rId7"/>
              </a:rPr>
              <a:t>http://www.buetk.edu.pk</a:t>
            </a:r>
            <a:r>
              <a:rPr lang="en-US" dirty="0"/>
              <a:t>, Notice Boards, Corridors and Department Office</a:t>
            </a:r>
          </a:p>
        </p:txBody>
      </p:sp>
      <p:pic>
        <p:nvPicPr>
          <p:cNvPr id="15" name="Picture 14" descr="Logo&#10;&#10;Description automatically generated">
            <a:extLst>
              <a:ext uri="{FF2B5EF4-FFF2-40B4-BE49-F238E27FC236}">
                <a16:creationId xmlns:a16="http://schemas.microsoft.com/office/drawing/2014/main" xmlns="" id="{14E05A84-6880-45D4-964F-358A394F6E9F}"/>
              </a:ext>
            </a:extLst>
          </p:cNvPr>
          <p:cNvPicPr>
            <a:picLocks noChangeAspect="1"/>
          </p:cNvPicPr>
          <p:nvPr/>
        </p:nvPicPr>
        <p:blipFill>
          <a:blip r:embed="rId8"/>
          <a:stretch>
            <a:fillRect/>
          </a:stretch>
        </p:blipFill>
        <p:spPr>
          <a:xfrm>
            <a:off x="20057" y="58057"/>
            <a:ext cx="1059537" cy="1010996"/>
          </a:xfrm>
          <a:prstGeom prst="rect">
            <a:avLst/>
          </a:prstGeom>
        </p:spPr>
      </p:pic>
    </p:spTree>
    <p:extLst>
      <p:ext uri="{BB962C8B-B14F-4D97-AF65-F5344CB8AC3E}">
        <p14:creationId xmlns:p14="http://schemas.microsoft.com/office/powerpoint/2010/main" val="2278245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48633C86-19AA-A32D-A99D-1920196D2C15}"/>
              </a:ext>
            </a:extLst>
          </p:cNvPr>
          <p:cNvGrpSpPr/>
          <p:nvPr/>
        </p:nvGrpSpPr>
        <p:grpSpPr>
          <a:xfrm>
            <a:off x="-1" y="2294"/>
            <a:ext cx="12192001" cy="1306051"/>
            <a:chOff x="0" y="-1"/>
            <a:chExt cx="12192001" cy="1306051"/>
          </a:xfrm>
          <a:solidFill>
            <a:schemeClr val="tx2"/>
          </a:solidFill>
        </p:grpSpPr>
        <p:cxnSp>
          <p:nvCxnSpPr>
            <p:cNvPr id="10" name="Straight Connector 9">
              <a:extLst>
                <a:ext uri="{FF2B5EF4-FFF2-40B4-BE49-F238E27FC236}">
                  <a16:creationId xmlns:a16="http://schemas.microsoft.com/office/drawing/2014/main" xmlns="" id="{C89635DD-0CEE-8BCC-194F-AE112DFF252A}"/>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15" name="Group 14">
              <a:extLst>
                <a:ext uri="{FF2B5EF4-FFF2-40B4-BE49-F238E27FC236}">
                  <a16:creationId xmlns:a16="http://schemas.microsoft.com/office/drawing/2014/main" xmlns="" id="{24465F8A-350C-0739-F59B-BD1DFD23BC33}"/>
                </a:ext>
              </a:extLst>
            </p:cNvPr>
            <p:cNvGrpSpPr/>
            <p:nvPr/>
          </p:nvGrpSpPr>
          <p:grpSpPr>
            <a:xfrm>
              <a:off x="1" y="-1"/>
              <a:ext cx="12192000" cy="1276973"/>
              <a:chOff x="1" y="-1"/>
              <a:chExt cx="12192000" cy="1276973"/>
            </a:xfrm>
            <a:grpFill/>
          </p:grpSpPr>
          <p:grpSp>
            <p:nvGrpSpPr>
              <p:cNvPr id="17" name="Group 16">
                <a:extLst>
                  <a:ext uri="{FF2B5EF4-FFF2-40B4-BE49-F238E27FC236}">
                    <a16:creationId xmlns:a16="http://schemas.microsoft.com/office/drawing/2014/main" xmlns="" id="{AD9FDC44-D2DB-8ADC-DFE7-1BD33774D1A5}"/>
                  </a:ext>
                </a:extLst>
              </p:cNvPr>
              <p:cNvGrpSpPr/>
              <p:nvPr/>
            </p:nvGrpSpPr>
            <p:grpSpPr>
              <a:xfrm>
                <a:off x="1" y="-1"/>
                <a:ext cx="12192000" cy="1276973"/>
                <a:chOff x="1" y="-1"/>
                <a:chExt cx="12192000" cy="1276973"/>
              </a:xfrm>
              <a:grpFill/>
            </p:grpSpPr>
            <p:sp>
              <p:nvSpPr>
                <p:cNvPr id="19" name="Rectangle 18">
                  <a:extLst>
                    <a:ext uri="{FF2B5EF4-FFF2-40B4-BE49-F238E27FC236}">
                      <a16:creationId xmlns:a16="http://schemas.microsoft.com/office/drawing/2014/main" xmlns="" id="{E9D37C35-CB58-67DD-5F33-2D0320ABD73B}"/>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82582C1B-C511-1039-F846-5E94584A1888}"/>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Rectangle 17">
                <a:extLst>
                  <a:ext uri="{FF2B5EF4-FFF2-40B4-BE49-F238E27FC236}">
                    <a16:creationId xmlns:a16="http://schemas.microsoft.com/office/drawing/2014/main" xmlns="" id="{332653F3-627B-C258-08FB-25D24B6F262F}"/>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aphicFrame>
        <p:nvGraphicFramePr>
          <p:cNvPr id="4" name="Table 3"/>
          <p:cNvGraphicFramePr>
            <a:graphicFrameLocks noGrp="1"/>
          </p:cNvGraphicFramePr>
          <p:nvPr>
            <p:extLst>
              <p:ext uri="{D42A27DB-BD31-4B8C-83A1-F6EECF244321}">
                <p14:modId xmlns:p14="http://schemas.microsoft.com/office/powerpoint/2010/main" val="135972410"/>
              </p:ext>
            </p:extLst>
          </p:nvPr>
        </p:nvGraphicFramePr>
        <p:xfrm>
          <a:off x="252635" y="1328496"/>
          <a:ext cx="11779708" cy="6076302"/>
        </p:xfrm>
        <a:graphic>
          <a:graphicData uri="http://schemas.openxmlformats.org/drawingml/2006/table">
            <a:tbl>
              <a:tblPr firstRow="1" firstCol="1" bandRow="1">
                <a:tableStyleId>{5C22544A-7EE6-4342-B048-85BDC9FD1C3A}</a:tableStyleId>
              </a:tblPr>
              <a:tblGrid>
                <a:gridCol w="1242500">
                  <a:extLst>
                    <a:ext uri="{9D8B030D-6E8A-4147-A177-3AD203B41FA5}">
                      <a16:colId xmlns:a16="http://schemas.microsoft.com/office/drawing/2014/main" xmlns="" val="4099625152"/>
                    </a:ext>
                  </a:extLst>
                </a:gridCol>
                <a:gridCol w="4128425">
                  <a:extLst>
                    <a:ext uri="{9D8B030D-6E8A-4147-A177-3AD203B41FA5}">
                      <a16:colId xmlns:a16="http://schemas.microsoft.com/office/drawing/2014/main" xmlns="" val="4092846649"/>
                    </a:ext>
                  </a:extLst>
                </a:gridCol>
                <a:gridCol w="2301240">
                  <a:extLst>
                    <a:ext uri="{9D8B030D-6E8A-4147-A177-3AD203B41FA5}">
                      <a16:colId xmlns:a16="http://schemas.microsoft.com/office/drawing/2014/main" xmlns="" val="793834260"/>
                    </a:ext>
                  </a:extLst>
                </a:gridCol>
                <a:gridCol w="2028771">
                  <a:extLst>
                    <a:ext uri="{9D8B030D-6E8A-4147-A177-3AD203B41FA5}">
                      <a16:colId xmlns:a16="http://schemas.microsoft.com/office/drawing/2014/main" xmlns="" val="3195254534"/>
                    </a:ext>
                  </a:extLst>
                </a:gridCol>
                <a:gridCol w="2078772">
                  <a:extLst>
                    <a:ext uri="{9D8B030D-6E8A-4147-A177-3AD203B41FA5}">
                      <a16:colId xmlns:a16="http://schemas.microsoft.com/office/drawing/2014/main" xmlns="" val="1613217790"/>
                    </a:ext>
                  </a:extLst>
                </a:gridCol>
              </a:tblGrid>
              <a:tr h="312757">
                <a:tc rowSpan="2" gridSpan="2">
                  <a:txBody>
                    <a:bodyPr/>
                    <a:lstStyle/>
                    <a:p>
                      <a:pPr marR="25400" algn="ctr">
                        <a:lnSpc>
                          <a:spcPct val="111000"/>
                        </a:lnSpc>
                        <a:spcAft>
                          <a:spcPts val="25"/>
                        </a:spcAft>
                      </a:pPr>
                      <a:r>
                        <a:rPr lang="en-GB" sz="1800" dirty="0">
                          <a:solidFill>
                            <a:schemeClr val="tx1"/>
                          </a:solidFill>
                          <a:effectLst/>
                        </a:rPr>
                        <a:t> </a:t>
                      </a:r>
                      <a:endParaRPr lang="en-US" sz="1800" dirty="0">
                        <a:solidFill>
                          <a:schemeClr val="tx1"/>
                        </a:solidFill>
                        <a:effectLst/>
                      </a:endParaRPr>
                    </a:p>
                    <a:p>
                      <a:pPr marR="25400" algn="ctr">
                        <a:lnSpc>
                          <a:spcPct val="111000"/>
                        </a:lnSpc>
                        <a:spcAft>
                          <a:spcPts val="25"/>
                        </a:spcAft>
                      </a:pPr>
                      <a:r>
                        <a:rPr lang="en-GB" sz="2000" dirty="0">
                          <a:solidFill>
                            <a:schemeClr val="tx1"/>
                          </a:solidFill>
                          <a:effectLst/>
                        </a:rPr>
                        <a:t>Vision and Mission of the Department</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411" marR="63411" marT="0" marB="0"/>
                </a:tc>
                <a:tc rowSpan="2" hMerge="1">
                  <a:txBody>
                    <a:bodyPr/>
                    <a:lstStyle/>
                    <a:p>
                      <a:endParaRPr lang="en-US"/>
                    </a:p>
                  </a:txBody>
                  <a:tcPr/>
                </a:tc>
                <a:tc gridSpan="3">
                  <a:txBody>
                    <a:bodyPr/>
                    <a:lstStyle/>
                    <a:p>
                      <a:pPr marR="25400" algn="ctr">
                        <a:lnSpc>
                          <a:spcPct val="111000"/>
                        </a:lnSpc>
                        <a:spcAft>
                          <a:spcPts val="25"/>
                        </a:spcAft>
                      </a:pPr>
                      <a:r>
                        <a:rPr lang="en-GB" sz="2000" dirty="0">
                          <a:solidFill>
                            <a:schemeClr val="tx1"/>
                          </a:solidFill>
                          <a:effectLst/>
                        </a:rPr>
                        <a:t>Program Educational Objectives (PEOs)</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411" marR="6341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34159813"/>
                  </a:ext>
                </a:extLst>
              </a:tr>
              <a:tr h="291402">
                <a:tc gridSpan="2" vMerge="1">
                  <a:txBody>
                    <a:bodyPr/>
                    <a:lstStyle/>
                    <a:p>
                      <a:endParaRPr lang="en-US"/>
                    </a:p>
                  </a:txBody>
                  <a:tcPr/>
                </a:tc>
                <a:tc hMerge="1" vMerge="1">
                  <a:txBody>
                    <a:bodyPr/>
                    <a:lstStyle/>
                    <a:p>
                      <a:endParaRPr lang="en-US"/>
                    </a:p>
                  </a:txBody>
                  <a:tcPr/>
                </a:tc>
                <a:tc>
                  <a:txBody>
                    <a:bodyPr/>
                    <a:lstStyle/>
                    <a:p>
                      <a:pPr marL="0" marR="25400" algn="ctr" defTabSz="914400" rtl="0" eaLnBrk="1" latinLnBrk="0" hangingPunct="1">
                        <a:lnSpc>
                          <a:spcPct val="111000"/>
                        </a:lnSpc>
                        <a:spcAft>
                          <a:spcPts val="25"/>
                        </a:spcAft>
                      </a:pPr>
                      <a:r>
                        <a:rPr lang="en-GB" sz="2000" b="1" kern="1200" dirty="0">
                          <a:solidFill>
                            <a:schemeClr val="tx1"/>
                          </a:solidFill>
                          <a:effectLst/>
                          <a:latin typeface="+mn-lt"/>
                          <a:ea typeface="+mn-ea"/>
                          <a:cs typeface="+mn-cs"/>
                        </a:rPr>
                        <a:t>PEO_1</a:t>
                      </a:r>
                      <a:endParaRPr lang="en-US" sz="2000" b="1" kern="1200" dirty="0">
                        <a:solidFill>
                          <a:schemeClr val="tx1"/>
                        </a:solidFill>
                        <a:effectLst/>
                        <a:latin typeface="+mn-lt"/>
                        <a:ea typeface="+mn-ea"/>
                        <a:cs typeface="+mn-cs"/>
                      </a:endParaRPr>
                    </a:p>
                  </a:txBody>
                  <a:tcPr marL="63411" marR="63411" marT="0" marB="0">
                    <a:solidFill>
                      <a:schemeClr val="accent1"/>
                    </a:solidFill>
                  </a:tcPr>
                </a:tc>
                <a:tc>
                  <a:txBody>
                    <a:bodyPr/>
                    <a:lstStyle/>
                    <a:p>
                      <a:pPr marL="0" marR="25400" algn="ctr" defTabSz="914400" rtl="0" eaLnBrk="1" latinLnBrk="0" hangingPunct="1">
                        <a:lnSpc>
                          <a:spcPct val="111000"/>
                        </a:lnSpc>
                        <a:spcAft>
                          <a:spcPts val="25"/>
                        </a:spcAft>
                      </a:pPr>
                      <a:r>
                        <a:rPr lang="en-GB" sz="2000" b="1" kern="1200" dirty="0">
                          <a:solidFill>
                            <a:schemeClr val="tx1"/>
                          </a:solidFill>
                          <a:effectLst/>
                          <a:latin typeface="+mn-lt"/>
                          <a:ea typeface="+mn-ea"/>
                          <a:cs typeface="+mn-cs"/>
                        </a:rPr>
                        <a:t>PEO_2</a:t>
                      </a:r>
                      <a:endParaRPr lang="en-US" sz="2000" b="1" kern="1200" dirty="0">
                        <a:solidFill>
                          <a:schemeClr val="tx1"/>
                        </a:solidFill>
                        <a:effectLst/>
                        <a:latin typeface="+mn-lt"/>
                        <a:ea typeface="+mn-ea"/>
                        <a:cs typeface="+mn-cs"/>
                      </a:endParaRPr>
                    </a:p>
                  </a:txBody>
                  <a:tcPr marL="63411" marR="63411" marT="0" marB="0">
                    <a:solidFill>
                      <a:schemeClr val="accent1"/>
                    </a:solidFill>
                  </a:tcPr>
                </a:tc>
                <a:tc>
                  <a:txBody>
                    <a:bodyPr/>
                    <a:lstStyle/>
                    <a:p>
                      <a:pPr marL="0" marR="25400" algn="ctr" defTabSz="914400" rtl="0" eaLnBrk="1" latinLnBrk="0" hangingPunct="1">
                        <a:lnSpc>
                          <a:spcPct val="111000"/>
                        </a:lnSpc>
                        <a:spcAft>
                          <a:spcPts val="25"/>
                        </a:spcAft>
                      </a:pPr>
                      <a:r>
                        <a:rPr lang="en-GB" sz="2000" b="1" kern="1200" dirty="0">
                          <a:solidFill>
                            <a:schemeClr val="tx1"/>
                          </a:solidFill>
                          <a:effectLst/>
                          <a:latin typeface="+mn-lt"/>
                          <a:ea typeface="+mn-ea"/>
                          <a:cs typeface="+mn-cs"/>
                        </a:rPr>
                        <a:t>PEO_3</a:t>
                      </a:r>
                      <a:endParaRPr lang="en-US" sz="2000" b="1" kern="1200" dirty="0">
                        <a:solidFill>
                          <a:schemeClr val="tx1"/>
                        </a:solidFill>
                        <a:effectLst/>
                        <a:latin typeface="+mn-lt"/>
                        <a:ea typeface="+mn-ea"/>
                        <a:cs typeface="+mn-cs"/>
                      </a:endParaRPr>
                    </a:p>
                  </a:txBody>
                  <a:tcPr marL="63411" marR="63411" marT="0" marB="0">
                    <a:solidFill>
                      <a:schemeClr val="accent1"/>
                    </a:solidFill>
                  </a:tcPr>
                </a:tc>
                <a:extLst>
                  <a:ext uri="{0D108BD9-81ED-4DB2-BD59-A6C34878D82A}">
                    <a16:rowId xmlns:a16="http://schemas.microsoft.com/office/drawing/2014/main" xmlns="" val="1301199924"/>
                  </a:ext>
                </a:extLst>
              </a:tr>
              <a:tr h="1255820">
                <a:tc>
                  <a:txBody>
                    <a:bodyPr/>
                    <a:lstStyle/>
                    <a:p>
                      <a:pPr marR="25400" algn="ctr">
                        <a:lnSpc>
                          <a:spcPct val="111000"/>
                        </a:lnSpc>
                        <a:spcAft>
                          <a:spcPts val="25"/>
                        </a:spcAft>
                      </a:pPr>
                      <a:r>
                        <a:rPr lang="en-GB" sz="2000" dirty="0">
                          <a:solidFill>
                            <a:schemeClr val="tx1"/>
                          </a:solidFill>
                          <a:effectLst/>
                        </a:rPr>
                        <a:t>DEE Vision</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411" marR="63411" marT="0" marB="0" anchor="ct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2000" dirty="0">
                          <a:solidFill>
                            <a:schemeClr val="tx1"/>
                          </a:solidFill>
                          <a:effectLst/>
                        </a:rPr>
                        <a:t>To become one of the most innovative and progressive department by offering a </a:t>
                      </a:r>
                      <a:r>
                        <a:rPr lang="en-US" sz="2000" b="1" dirty="0">
                          <a:solidFill>
                            <a:schemeClr val="tx1"/>
                          </a:solidFill>
                          <a:effectLst/>
                        </a:rPr>
                        <a:t>complete range of undergraduate and graduate courses </a:t>
                      </a:r>
                      <a:r>
                        <a:rPr lang="en-US" sz="2000" dirty="0">
                          <a:solidFill>
                            <a:schemeClr val="tx1"/>
                          </a:solidFill>
                          <a:effectLst/>
                        </a:rPr>
                        <a:t>in </a:t>
                      </a:r>
                      <a:r>
                        <a:rPr lang="en-US" sz="2000" b="1" dirty="0">
                          <a:solidFill>
                            <a:schemeClr val="tx1"/>
                          </a:solidFill>
                          <a:effectLst/>
                        </a:rPr>
                        <a:t>the development and evolution </a:t>
                      </a:r>
                      <a:r>
                        <a:rPr lang="en-US" sz="2000" dirty="0">
                          <a:solidFill>
                            <a:schemeClr val="tx1"/>
                          </a:solidFill>
                          <a:effectLst/>
                        </a:rPr>
                        <a:t>of Electronic Engineering.</a:t>
                      </a:r>
                    </a:p>
                    <a:p>
                      <a:pPr>
                        <a:lnSpc>
                          <a:spcPct val="107000"/>
                        </a:lnSpc>
                        <a:spcAft>
                          <a:spcPts val="0"/>
                        </a:spcAft>
                      </a:pPr>
                      <a:endParaRPr lang="en-US" sz="2000" kern="1200" dirty="0">
                        <a:solidFill>
                          <a:schemeClr val="tx1"/>
                        </a:solidFill>
                        <a:latin typeface="+mn-lt"/>
                        <a:ea typeface="+mn-ea"/>
                        <a:cs typeface="+mn-cs"/>
                      </a:endParaRPr>
                    </a:p>
                  </a:txBody>
                  <a:tcPr marL="63411" marR="63411" marT="0" marB="0"/>
                </a:tc>
                <a:tc rowSpan="2">
                  <a:txBody>
                    <a:bodyPr/>
                    <a:lstStyle/>
                    <a:p>
                      <a:pPr marL="0" marR="25400" lvl="0" indent="0" algn="ctr" defTabSz="914400" rtl="0" eaLnBrk="1" fontAlgn="auto" latinLnBrk="0" hangingPunct="1">
                        <a:lnSpc>
                          <a:spcPct val="111000"/>
                        </a:lnSpc>
                        <a:spcBef>
                          <a:spcPts val="0"/>
                        </a:spcBef>
                        <a:spcAft>
                          <a:spcPts val="25"/>
                        </a:spcAft>
                        <a:buClrTx/>
                        <a:buSzTx/>
                        <a:buFontTx/>
                        <a:buNone/>
                        <a:tabLst/>
                        <a:defRPr/>
                      </a:pPr>
                      <a:r>
                        <a:rPr lang="en-US" sz="2000" dirty="0"/>
                        <a:t>Graduates would be able to use their </a:t>
                      </a:r>
                      <a:r>
                        <a:rPr lang="en-US" sz="2000" b="1" dirty="0"/>
                        <a:t>knowledge and analytical skills </a:t>
                      </a:r>
                      <a:r>
                        <a:rPr lang="en-US" sz="2000" dirty="0"/>
                        <a:t>in the </a:t>
                      </a:r>
                      <a:r>
                        <a:rPr lang="en-US" sz="2000" b="1" dirty="0"/>
                        <a:t>development of their career and profession</a:t>
                      </a:r>
                      <a:r>
                        <a:rPr lang="en-US" sz="2000" dirty="0"/>
                        <a:t>.</a:t>
                      </a:r>
                    </a:p>
                  </a:txBody>
                  <a:tcPr marL="63411" marR="63411" marT="0" marB="0"/>
                </a:tc>
                <a:tc rowSpan="2">
                  <a:txBody>
                    <a:bodyPr/>
                    <a:lstStyle/>
                    <a:p>
                      <a:pPr marL="0" marR="0" lvl="0" indent="0" algn="ctr" defTabSz="457200" rtl="0" eaLnBrk="1" fontAlgn="auto" latinLnBrk="0" hangingPunct="1">
                        <a:lnSpc>
                          <a:spcPct val="107000"/>
                        </a:lnSpc>
                        <a:spcBef>
                          <a:spcPts val="0"/>
                        </a:spcBef>
                        <a:spcAft>
                          <a:spcPts val="0"/>
                        </a:spcAft>
                        <a:buClrTx/>
                        <a:buSzTx/>
                        <a:buFontTx/>
                        <a:buNone/>
                        <a:tabLst/>
                        <a:defRPr/>
                      </a:pPr>
                      <a:r>
                        <a:rPr lang="en-US" sz="2000" dirty="0"/>
                        <a:t>Graduates would be able to </a:t>
                      </a:r>
                      <a:r>
                        <a:rPr lang="en-US" sz="2000" b="1" dirty="0"/>
                        <a:t>contribute to the development of the society </a:t>
                      </a:r>
                      <a:r>
                        <a:rPr lang="en-US" sz="2000" dirty="0"/>
                        <a:t>based on </a:t>
                      </a:r>
                      <a:r>
                        <a:rPr lang="en-US" sz="2000" b="1" dirty="0"/>
                        <a:t>their expertise in technical knowledge</a:t>
                      </a:r>
                      <a:r>
                        <a:rPr lang="en-US" sz="2000" dirty="0"/>
                        <a:t> and educational experience.</a:t>
                      </a:r>
                    </a:p>
                  </a:txBody>
                  <a:tcPr marL="63411" marR="63411" marT="0" marB="0"/>
                </a:tc>
                <a:tc rowSpan="2">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2000" dirty="0"/>
                        <a:t>Graduates would be able to show </a:t>
                      </a:r>
                      <a:r>
                        <a:rPr lang="en-US" sz="2000" b="1" dirty="0"/>
                        <a:t>leadership and excellence in leading society and mankind</a:t>
                      </a:r>
                      <a:r>
                        <a:rPr lang="en-US" sz="2000" dirty="0"/>
                        <a:t>.</a:t>
                      </a:r>
                    </a:p>
                    <a:p>
                      <a:pPr algn="ctr">
                        <a:lnSpc>
                          <a:spcPct val="107000"/>
                        </a:lnSpc>
                        <a:spcAft>
                          <a:spcPts val="0"/>
                        </a:spcAft>
                      </a:pP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411" marR="63411" marT="0" marB="0"/>
                </a:tc>
                <a:extLst>
                  <a:ext uri="{0D108BD9-81ED-4DB2-BD59-A6C34878D82A}">
                    <a16:rowId xmlns:a16="http://schemas.microsoft.com/office/drawing/2014/main" xmlns="" val="3586158497"/>
                  </a:ext>
                </a:extLst>
              </a:tr>
              <a:tr h="3167875">
                <a:tc>
                  <a:txBody>
                    <a:bodyPr/>
                    <a:lstStyle/>
                    <a:p>
                      <a:pPr marR="25400" algn="ctr">
                        <a:lnSpc>
                          <a:spcPct val="111000"/>
                        </a:lnSpc>
                        <a:spcAft>
                          <a:spcPts val="25"/>
                        </a:spcAft>
                      </a:pPr>
                      <a:r>
                        <a:rPr lang="en-GB" sz="2000" dirty="0">
                          <a:solidFill>
                            <a:schemeClr val="tx1"/>
                          </a:solidFill>
                          <a:effectLst/>
                        </a:rPr>
                        <a:t>DEE Mission</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411" marR="63411" marT="0" marB="0" anchor="ctr"/>
                </a:tc>
                <a:tc>
                  <a:txBody>
                    <a:bodyPr/>
                    <a:lstStyle/>
                    <a:p>
                      <a:pPr marL="0" marR="25400" lvl="0" indent="0" algn="just" defTabSz="914400" rtl="0" eaLnBrk="1" fontAlgn="auto" latinLnBrk="0" hangingPunct="1">
                        <a:lnSpc>
                          <a:spcPct val="111000"/>
                        </a:lnSpc>
                        <a:spcBef>
                          <a:spcPts val="0"/>
                        </a:spcBef>
                        <a:spcAft>
                          <a:spcPts val="25"/>
                        </a:spcAft>
                        <a:buClrTx/>
                        <a:buSzTx/>
                        <a:buFontTx/>
                        <a:buNone/>
                        <a:tabLst/>
                        <a:defRPr/>
                      </a:pPr>
                      <a:endParaRPr lang="en-US" sz="2000" dirty="0">
                        <a:solidFill>
                          <a:schemeClr val="tx1"/>
                        </a:solidFill>
                        <a:effectLst/>
                      </a:endParaRPr>
                    </a:p>
                    <a:p>
                      <a:pPr marL="0" marR="25400" lvl="0" indent="0" algn="just" defTabSz="914400" rtl="0" eaLnBrk="1" fontAlgn="auto" latinLnBrk="0" hangingPunct="1">
                        <a:lnSpc>
                          <a:spcPct val="111000"/>
                        </a:lnSpc>
                        <a:spcBef>
                          <a:spcPts val="0"/>
                        </a:spcBef>
                        <a:spcAft>
                          <a:spcPts val="25"/>
                        </a:spcAft>
                        <a:buClrTx/>
                        <a:buSzTx/>
                        <a:buFontTx/>
                        <a:buNone/>
                        <a:tabLst/>
                        <a:defRPr/>
                      </a:pPr>
                      <a:endParaRPr lang="en-US" sz="2000" dirty="0">
                        <a:solidFill>
                          <a:schemeClr val="tx1"/>
                        </a:solidFill>
                        <a:effectLst/>
                      </a:endParaRPr>
                    </a:p>
                    <a:p>
                      <a:pPr marL="0" marR="25400" lvl="0" indent="0" algn="just" defTabSz="914400" rtl="0" eaLnBrk="1" fontAlgn="auto" latinLnBrk="0" hangingPunct="1">
                        <a:lnSpc>
                          <a:spcPct val="111000"/>
                        </a:lnSpc>
                        <a:spcBef>
                          <a:spcPts val="0"/>
                        </a:spcBef>
                        <a:spcAft>
                          <a:spcPts val="25"/>
                        </a:spcAft>
                        <a:buClrTx/>
                        <a:buSzTx/>
                        <a:buFontTx/>
                        <a:buNone/>
                        <a:tabLst/>
                        <a:defRPr/>
                      </a:pPr>
                      <a:endParaRPr lang="en-US" sz="2000" dirty="0">
                        <a:solidFill>
                          <a:schemeClr val="tx1"/>
                        </a:solidFill>
                        <a:effectLst/>
                      </a:endParaRPr>
                    </a:p>
                    <a:p>
                      <a:pPr marL="0" marR="25400" lvl="0" indent="0" algn="just" defTabSz="914400" rtl="0" eaLnBrk="1" fontAlgn="auto" latinLnBrk="0" hangingPunct="1">
                        <a:lnSpc>
                          <a:spcPct val="111000"/>
                        </a:lnSpc>
                        <a:spcBef>
                          <a:spcPts val="0"/>
                        </a:spcBef>
                        <a:spcAft>
                          <a:spcPts val="25"/>
                        </a:spcAft>
                        <a:buClrTx/>
                        <a:buSzTx/>
                        <a:buFontTx/>
                        <a:buNone/>
                        <a:tabLst/>
                        <a:defRPr/>
                      </a:pPr>
                      <a:r>
                        <a:rPr lang="en-US" sz="2000" dirty="0">
                          <a:solidFill>
                            <a:schemeClr val="tx1"/>
                          </a:solidFill>
                          <a:effectLst/>
                        </a:rPr>
                        <a:t>To ensure high-quality education and </a:t>
                      </a:r>
                      <a:r>
                        <a:rPr lang="en-US" sz="2000" b="1" dirty="0">
                          <a:solidFill>
                            <a:schemeClr val="tx1"/>
                          </a:solidFill>
                          <a:effectLst/>
                        </a:rPr>
                        <a:t>state of the art research skills </a:t>
                      </a:r>
                      <a:r>
                        <a:rPr lang="en-US" sz="2000" dirty="0">
                          <a:solidFill>
                            <a:schemeClr val="tx1"/>
                          </a:solidFill>
                          <a:effectLst/>
                        </a:rPr>
                        <a:t>for our graduates, to make them future </a:t>
                      </a:r>
                      <a:r>
                        <a:rPr lang="en-US" sz="2000" b="1" dirty="0">
                          <a:solidFill>
                            <a:schemeClr val="tx1"/>
                          </a:solidFill>
                          <a:effectLst/>
                        </a:rPr>
                        <a:t>pioneers of the society</a:t>
                      </a:r>
                      <a:r>
                        <a:rPr lang="en-US" sz="2000" dirty="0">
                          <a:solidFill>
                            <a:schemeClr val="tx1"/>
                          </a:solidFill>
                          <a:effectLst/>
                        </a:rPr>
                        <a:t>.</a:t>
                      </a:r>
                    </a:p>
                  </a:txBody>
                  <a:tcPr marL="63411" marR="63411" marT="0" marB="0"/>
                </a:tc>
                <a:tc vMerge="1">
                  <a:txBody>
                    <a:bodyPr/>
                    <a:lstStyle/>
                    <a:p>
                      <a:pPr marR="25400" algn="ctr">
                        <a:lnSpc>
                          <a:spcPct val="111000"/>
                        </a:lnSpc>
                        <a:spcAft>
                          <a:spcPts val="25"/>
                        </a:spcAft>
                      </a:pP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411" marR="63411" marT="0" marB="0">
                    <a:noFill/>
                  </a:tcPr>
                </a:tc>
                <a:tc vMerge="1">
                  <a:txBody>
                    <a:bodyPr/>
                    <a:lstStyle/>
                    <a:p>
                      <a:pPr algn="ctr">
                        <a:lnSpc>
                          <a:spcPct val="107000"/>
                        </a:lnSpc>
                        <a:spcAft>
                          <a:spcPts val="0"/>
                        </a:spcAft>
                      </a:pP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411" marR="63411" marT="0" marB="0">
                    <a:noFill/>
                  </a:tcPr>
                </a:tc>
                <a:tc vMerge="1">
                  <a:txBody>
                    <a:bodyPr/>
                    <a:lstStyle/>
                    <a:p>
                      <a:pPr algn="ctr">
                        <a:lnSpc>
                          <a:spcPct val="107000"/>
                        </a:lnSpc>
                        <a:spcAft>
                          <a:spcPts val="0"/>
                        </a:spcAft>
                      </a:pP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411" marR="63411" marT="0" marB="0">
                    <a:noFill/>
                  </a:tcPr>
                </a:tc>
                <a:extLst>
                  <a:ext uri="{0D108BD9-81ED-4DB2-BD59-A6C34878D82A}">
                    <a16:rowId xmlns:a16="http://schemas.microsoft.com/office/drawing/2014/main" xmlns="" val="2257609504"/>
                  </a:ext>
                </a:extLst>
              </a:tr>
            </a:tbl>
          </a:graphicData>
        </a:graphic>
      </p:graphicFrame>
      <p:sp>
        <p:nvSpPr>
          <p:cNvPr id="13" name="Title 1">
            <a:extLst>
              <a:ext uri="{FF2B5EF4-FFF2-40B4-BE49-F238E27FC236}">
                <a16:creationId xmlns:a16="http://schemas.microsoft.com/office/drawing/2014/main" xmlns="" id="{F3D67B53-9B8F-401C-BF1F-D38EC3E5DE19}"/>
              </a:ext>
            </a:extLst>
          </p:cNvPr>
          <p:cNvSpPr txBox="1">
            <a:spLocks/>
          </p:cNvSpPr>
          <p:nvPr/>
        </p:nvSpPr>
        <p:spPr>
          <a:xfrm>
            <a:off x="1309899" y="117663"/>
            <a:ext cx="10882100"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000" dirty="0">
                <a:solidFill>
                  <a:srgbClr val="FFCC00"/>
                </a:solidFill>
                <a:latin typeface="+mn-lt"/>
                <a:ea typeface="+mn-ea"/>
                <a:cs typeface="+mn-cs"/>
              </a:rPr>
              <a:t>Mapping of PEOs with Department Vision and Mission</a:t>
            </a:r>
          </a:p>
        </p:txBody>
      </p:sp>
      <p:sp>
        <p:nvSpPr>
          <p:cNvPr id="16" name="Slide Number Placeholder 15">
            <a:extLst>
              <a:ext uri="{FF2B5EF4-FFF2-40B4-BE49-F238E27FC236}">
                <a16:creationId xmlns:a16="http://schemas.microsoft.com/office/drawing/2014/main" xmlns="" id="{1CAC657A-8F54-4DC8-9685-484DB83C37DD}"/>
              </a:ext>
            </a:extLst>
          </p:cNvPr>
          <p:cNvSpPr>
            <a:spLocks noGrp="1"/>
          </p:cNvSpPr>
          <p:nvPr>
            <p:ph type="sldNum" sz="quarter" idx="12"/>
          </p:nvPr>
        </p:nvSpPr>
        <p:spPr/>
        <p:txBody>
          <a:bodyPr/>
          <a:lstStyle/>
          <a:p>
            <a:fld id="{2690BFF6-1C95-4FE0-80E8-D2DDE6AAB1D5}" type="slidenum">
              <a:rPr lang="en-US" smtClean="0"/>
              <a:t>17</a:t>
            </a:fld>
            <a:endParaRPr lang="en-US"/>
          </a:p>
        </p:txBody>
      </p:sp>
      <p:pic>
        <p:nvPicPr>
          <p:cNvPr id="14" name="Picture 13">
            <a:extLst>
              <a:ext uri="{FF2B5EF4-FFF2-40B4-BE49-F238E27FC236}">
                <a16:creationId xmlns:a16="http://schemas.microsoft.com/office/drawing/2014/main" xmlns="" id="{60BB60AA-27E3-4B58-842C-7303104B8992}"/>
              </a:ext>
            </a:extLst>
          </p:cNvPr>
          <p:cNvPicPr>
            <a:picLocks noChangeAspect="1"/>
          </p:cNvPicPr>
          <p:nvPr/>
        </p:nvPicPr>
        <p:blipFill>
          <a:blip r:embed="rId2"/>
          <a:stretch>
            <a:fillRect/>
          </a:stretch>
        </p:blipFill>
        <p:spPr>
          <a:xfrm>
            <a:off x="20057" y="58057"/>
            <a:ext cx="1059537" cy="1010996"/>
          </a:xfrm>
          <a:prstGeom prst="rect">
            <a:avLst/>
          </a:prstGeom>
        </p:spPr>
      </p:pic>
    </p:spTree>
    <p:extLst>
      <p:ext uri="{BB962C8B-B14F-4D97-AF65-F5344CB8AC3E}">
        <p14:creationId xmlns:p14="http://schemas.microsoft.com/office/powerpoint/2010/main" val="2868904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700AECB9-E140-4F34-8B3C-C9DDCB702925}"/>
              </a:ext>
            </a:extLst>
          </p:cNvPr>
          <p:cNvGrpSpPr/>
          <p:nvPr/>
        </p:nvGrpSpPr>
        <p:grpSpPr>
          <a:xfrm>
            <a:off x="0" y="-3593"/>
            <a:ext cx="12192001" cy="1306051"/>
            <a:chOff x="0" y="-1"/>
            <a:chExt cx="12192001" cy="1306051"/>
          </a:xfrm>
          <a:solidFill>
            <a:schemeClr val="tx2"/>
          </a:solidFill>
        </p:grpSpPr>
        <p:cxnSp>
          <p:nvCxnSpPr>
            <p:cNvPr id="5" name="Straight Connector 4">
              <a:extLst>
                <a:ext uri="{FF2B5EF4-FFF2-40B4-BE49-F238E27FC236}">
                  <a16:creationId xmlns:a16="http://schemas.microsoft.com/office/drawing/2014/main" xmlns="" id="{7957E709-668A-43F6-9A31-FFD103AB26C0}"/>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6" name="Group 5">
              <a:extLst>
                <a:ext uri="{FF2B5EF4-FFF2-40B4-BE49-F238E27FC236}">
                  <a16:creationId xmlns:a16="http://schemas.microsoft.com/office/drawing/2014/main" xmlns="" id="{5173D46B-C331-4B3F-A349-56C5C51E3E49}"/>
                </a:ext>
              </a:extLst>
            </p:cNvPr>
            <p:cNvGrpSpPr/>
            <p:nvPr/>
          </p:nvGrpSpPr>
          <p:grpSpPr>
            <a:xfrm>
              <a:off x="1" y="-1"/>
              <a:ext cx="12192000" cy="1276973"/>
              <a:chOff x="1" y="-1"/>
              <a:chExt cx="12192000" cy="1276973"/>
            </a:xfrm>
            <a:grpFill/>
          </p:grpSpPr>
          <p:grpSp>
            <p:nvGrpSpPr>
              <p:cNvPr id="7" name="Group 6">
                <a:extLst>
                  <a:ext uri="{FF2B5EF4-FFF2-40B4-BE49-F238E27FC236}">
                    <a16:creationId xmlns:a16="http://schemas.microsoft.com/office/drawing/2014/main" xmlns="" id="{73460990-DD08-4303-BAC2-EEC2A7C6B838}"/>
                  </a:ext>
                </a:extLst>
              </p:cNvPr>
              <p:cNvGrpSpPr/>
              <p:nvPr/>
            </p:nvGrpSpPr>
            <p:grpSpPr>
              <a:xfrm>
                <a:off x="1" y="-1"/>
                <a:ext cx="12192000" cy="1276973"/>
                <a:chOff x="1" y="-1"/>
                <a:chExt cx="12192000" cy="1276973"/>
              </a:xfrm>
              <a:grpFill/>
            </p:grpSpPr>
            <p:sp>
              <p:nvSpPr>
                <p:cNvPr id="10" name="Rectangle 9">
                  <a:extLst>
                    <a:ext uri="{FF2B5EF4-FFF2-40B4-BE49-F238E27FC236}">
                      <a16:creationId xmlns:a16="http://schemas.microsoft.com/office/drawing/2014/main" xmlns="" id="{2EC95D72-DBE9-4889-913B-2E3CCABA8E9E}"/>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280E9D19-13C4-4DA1-858D-1D8E20313C8A}"/>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xmlns="" id="{B9A667D6-FA1B-4371-B1CE-092814CF2B2A}"/>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 name="Title 1">
            <a:extLst>
              <a:ext uri="{FF2B5EF4-FFF2-40B4-BE49-F238E27FC236}">
                <a16:creationId xmlns:a16="http://schemas.microsoft.com/office/drawing/2014/main" xmlns="" id="{E699C1CA-82A4-489D-A2CA-0E9BE8E8AF24}"/>
              </a:ext>
            </a:extLst>
          </p:cNvPr>
          <p:cNvSpPr txBox="1">
            <a:spLocks/>
          </p:cNvSpPr>
          <p:nvPr/>
        </p:nvSpPr>
        <p:spPr>
          <a:xfrm>
            <a:off x="1309899" y="29853"/>
            <a:ext cx="9813217"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000" dirty="0">
                <a:solidFill>
                  <a:srgbClr val="FFCC00"/>
                </a:solidFill>
                <a:latin typeface="+mn-lt"/>
                <a:ea typeface="+mn-ea"/>
                <a:cs typeface="+mn-cs"/>
              </a:rPr>
              <a:t>Formulation &amp; Approval Process of PEOs</a:t>
            </a:r>
          </a:p>
        </p:txBody>
      </p:sp>
      <p:grpSp>
        <p:nvGrpSpPr>
          <p:cNvPr id="13" name="Group 12">
            <a:extLst>
              <a:ext uri="{FF2B5EF4-FFF2-40B4-BE49-F238E27FC236}">
                <a16:creationId xmlns:a16="http://schemas.microsoft.com/office/drawing/2014/main" xmlns="" id="{4536B946-237E-4E2A-BEFD-4E64F3CE4358}"/>
              </a:ext>
            </a:extLst>
          </p:cNvPr>
          <p:cNvGrpSpPr/>
          <p:nvPr/>
        </p:nvGrpSpPr>
        <p:grpSpPr>
          <a:xfrm>
            <a:off x="3103972" y="1394501"/>
            <a:ext cx="6451507" cy="5395912"/>
            <a:chOff x="447208" y="-210045"/>
            <a:chExt cx="4131100" cy="4957954"/>
          </a:xfrm>
        </p:grpSpPr>
        <p:sp>
          <p:nvSpPr>
            <p:cNvPr id="14" name="Rectangle: Rounded Corners 13">
              <a:extLst>
                <a:ext uri="{FF2B5EF4-FFF2-40B4-BE49-F238E27FC236}">
                  <a16:creationId xmlns:a16="http://schemas.microsoft.com/office/drawing/2014/main" xmlns="" id="{63AC43CF-6103-4D9D-A138-87138FFEB446}"/>
                </a:ext>
              </a:extLst>
            </p:cNvPr>
            <p:cNvSpPr/>
            <p:nvPr/>
          </p:nvSpPr>
          <p:spPr>
            <a:xfrm>
              <a:off x="1537652" y="793667"/>
              <a:ext cx="1306195" cy="80010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GB" sz="16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Industrial Advisory Board (IAB)</a:t>
              </a:r>
              <a:endPar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5" name="Rectangle: Rounded Corners 14">
              <a:extLst>
                <a:ext uri="{FF2B5EF4-FFF2-40B4-BE49-F238E27FC236}">
                  <a16:creationId xmlns:a16="http://schemas.microsoft.com/office/drawing/2014/main" xmlns="" id="{5F275E09-A2BA-4D58-8BD7-4B26CC6230A6}"/>
                </a:ext>
              </a:extLst>
            </p:cNvPr>
            <p:cNvSpPr/>
            <p:nvPr/>
          </p:nvSpPr>
          <p:spPr>
            <a:xfrm>
              <a:off x="1524000" y="-210045"/>
              <a:ext cx="1299845" cy="78105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GB" sz="16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Departmental OBE Committee  (DOBEC)</a:t>
              </a:r>
              <a:endPar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6" name="Rectangle: Rounded Corners 15">
              <a:extLst>
                <a:ext uri="{FF2B5EF4-FFF2-40B4-BE49-F238E27FC236}">
                  <a16:creationId xmlns:a16="http://schemas.microsoft.com/office/drawing/2014/main" xmlns="" id="{D4FDBF35-CB6B-4E58-A470-C65E48A1BA26}"/>
                </a:ext>
              </a:extLst>
            </p:cNvPr>
            <p:cNvSpPr/>
            <p:nvPr/>
          </p:nvSpPr>
          <p:spPr>
            <a:xfrm>
              <a:off x="3330533" y="-184041"/>
              <a:ext cx="1247775" cy="74295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GB" sz="16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Faculty Members</a:t>
              </a:r>
              <a:endPar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p:txBody>
        </p:sp>
        <p:sp>
          <p:nvSpPr>
            <p:cNvPr id="20" name="Rectangle: Rounded Corners 19">
              <a:extLst>
                <a:ext uri="{FF2B5EF4-FFF2-40B4-BE49-F238E27FC236}">
                  <a16:creationId xmlns:a16="http://schemas.microsoft.com/office/drawing/2014/main" xmlns="" id="{D09C123B-F8AA-4C46-BB36-A29CC5E808D5}"/>
                </a:ext>
              </a:extLst>
            </p:cNvPr>
            <p:cNvSpPr/>
            <p:nvPr/>
          </p:nvSpPr>
          <p:spPr>
            <a:xfrm>
              <a:off x="447208" y="1998469"/>
              <a:ext cx="3448050" cy="58102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GB" sz="16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Formulation of Program Educational Objectives (PEOs) by Board of Studies (</a:t>
              </a:r>
              <a:r>
                <a:rPr lang="en-GB" sz="1600" b="1"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BoS</a:t>
              </a:r>
              <a:r>
                <a:rPr lang="en-GB" sz="16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endPar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p:txBody>
        </p:sp>
        <p:sp>
          <p:nvSpPr>
            <p:cNvPr id="22" name="Rectangle: Rounded Corners 21">
              <a:extLst>
                <a:ext uri="{FF2B5EF4-FFF2-40B4-BE49-F238E27FC236}">
                  <a16:creationId xmlns:a16="http://schemas.microsoft.com/office/drawing/2014/main" xmlns="" id="{1EAABE5D-7F01-4A2E-8F45-71779765F209}"/>
                </a:ext>
              </a:extLst>
            </p:cNvPr>
            <p:cNvSpPr/>
            <p:nvPr/>
          </p:nvSpPr>
          <p:spPr>
            <a:xfrm>
              <a:off x="504825" y="3124695"/>
              <a:ext cx="3324225" cy="59055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GB" sz="16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Review of Program Educational Objectives (PEOs)</a:t>
              </a:r>
              <a:r>
                <a:rPr lang="en-GB"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GB" sz="16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by Board of Faculty (</a:t>
              </a:r>
              <a:r>
                <a:rPr lang="en-GB" sz="1600" b="1"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BoF</a:t>
              </a:r>
              <a:r>
                <a:rPr lang="en-GB" sz="16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endPar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p:txBody>
        </p:sp>
        <p:cxnSp>
          <p:nvCxnSpPr>
            <p:cNvPr id="23" name="Straight Arrow Connector 22">
              <a:extLst>
                <a:ext uri="{FF2B5EF4-FFF2-40B4-BE49-F238E27FC236}">
                  <a16:creationId xmlns:a16="http://schemas.microsoft.com/office/drawing/2014/main" xmlns="" id="{E8FE61BE-DF19-4BD8-A261-B7F3936B3A6A}"/>
                </a:ext>
              </a:extLst>
            </p:cNvPr>
            <p:cNvCxnSpPr>
              <a:cxnSpLocks/>
            </p:cNvCxnSpPr>
            <p:nvPr/>
          </p:nvCxnSpPr>
          <p:spPr>
            <a:xfrm>
              <a:off x="2162175" y="3792504"/>
              <a:ext cx="0" cy="350871"/>
            </a:xfrm>
            <a:prstGeom prst="straightConnector1">
              <a:avLst/>
            </a:prstGeom>
            <a:ln>
              <a:headEnd type="triangle"/>
              <a:tailEnd type="triangle"/>
            </a:ln>
          </p:spPr>
          <p:style>
            <a:lnRef idx="2">
              <a:schemeClr val="dk1"/>
            </a:lnRef>
            <a:fillRef idx="1">
              <a:schemeClr val="lt1"/>
            </a:fillRef>
            <a:effectRef idx="0">
              <a:schemeClr val="dk1"/>
            </a:effectRef>
            <a:fontRef idx="minor">
              <a:schemeClr val="dk1"/>
            </a:fontRef>
          </p:style>
        </p:cxnSp>
        <p:sp>
          <p:nvSpPr>
            <p:cNvPr id="24" name="Rectangle: Rounded Corners 23">
              <a:extLst>
                <a:ext uri="{FF2B5EF4-FFF2-40B4-BE49-F238E27FC236}">
                  <a16:creationId xmlns:a16="http://schemas.microsoft.com/office/drawing/2014/main" xmlns="" id="{0440320C-77AA-474A-9FBE-45CB5590F816}"/>
                </a:ext>
              </a:extLst>
            </p:cNvPr>
            <p:cNvSpPr/>
            <p:nvPr/>
          </p:nvSpPr>
          <p:spPr>
            <a:xfrm>
              <a:off x="515519" y="4180224"/>
              <a:ext cx="3295650" cy="56768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GB" sz="16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Approval of Program Educational Objectives (PEOs) by Academic Council (AC)</a:t>
              </a:r>
              <a:endPar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p:txBody>
        </p:sp>
      </p:grpSp>
      <p:sp>
        <p:nvSpPr>
          <p:cNvPr id="26" name="Slide Number Placeholder 25">
            <a:extLst>
              <a:ext uri="{FF2B5EF4-FFF2-40B4-BE49-F238E27FC236}">
                <a16:creationId xmlns:a16="http://schemas.microsoft.com/office/drawing/2014/main" xmlns="" id="{A0B2D793-B185-4E5B-BA88-3236C0CE8AE2}"/>
              </a:ext>
            </a:extLst>
          </p:cNvPr>
          <p:cNvSpPr>
            <a:spLocks noGrp="1"/>
          </p:cNvSpPr>
          <p:nvPr>
            <p:ph type="sldNum" sz="quarter" idx="12"/>
          </p:nvPr>
        </p:nvSpPr>
        <p:spPr/>
        <p:txBody>
          <a:bodyPr/>
          <a:lstStyle/>
          <a:p>
            <a:fld id="{2690BFF6-1C95-4FE0-80E8-D2DDE6AAB1D5}" type="slidenum">
              <a:rPr lang="en-US" smtClean="0"/>
              <a:t>18</a:t>
            </a:fld>
            <a:endParaRPr lang="en-US"/>
          </a:p>
        </p:txBody>
      </p:sp>
      <p:pic>
        <p:nvPicPr>
          <p:cNvPr id="25" name="Picture 24">
            <a:extLst>
              <a:ext uri="{FF2B5EF4-FFF2-40B4-BE49-F238E27FC236}">
                <a16:creationId xmlns:a16="http://schemas.microsoft.com/office/drawing/2014/main" xmlns="" id="{D6114B94-2F3D-44E7-8B2F-7E6ADC199264}"/>
              </a:ext>
            </a:extLst>
          </p:cNvPr>
          <p:cNvPicPr>
            <a:picLocks noChangeAspect="1"/>
          </p:cNvPicPr>
          <p:nvPr/>
        </p:nvPicPr>
        <p:blipFill>
          <a:blip r:embed="rId2"/>
          <a:stretch>
            <a:fillRect/>
          </a:stretch>
        </p:blipFill>
        <p:spPr>
          <a:xfrm>
            <a:off x="20057" y="58057"/>
            <a:ext cx="1059537" cy="1010996"/>
          </a:xfrm>
          <a:prstGeom prst="rect">
            <a:avLst/>
          </a:prstGeom>
        </p:spPr>
      </p:pic>
      <p:cxnSp>
        <p:nvCxnSpPr>
          <p:cNvPr id="31" name="Straight Arrow Connector 30">
            <a:extLst>
              <a:ext uri="{FF2B5EF4-FFF2-40B4-BE49-F238E27FC236}">
                <a16:creationId xmlns:a16="http://schemas.microsoft.com/office/drawing/2014/main" xmlns="" id="{26162E2D-7F5E-EA0D-ECF8-467F547009D8}"/>
              </a:ext>
            </a:extLst>
          </p:cNvPr>
          <p:cNvCxnSpPr>
            <a:cxnSpLocks/>
          </p:cNvCxnSpPr>
          <p:nvPr/>
        </p:nvCxnSpPr>
        <p:spPr>
          <a:xfrm>
            <a:off x="5810048" y="4535268"/>
            <a:ext cx="0" cy="38186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xmlns="" id="{11FB2580-5674-8CE0-9D5E-F46638842172}"/>
              </a:ext>
            </a:extLst>
          </p:cNvPr>
          <p:cNvCxnSpPr>
            <a:cxnSpLocks/>
          </p:cNvCxnSpPr>
          <p:nvPr/>
        </p:nvCxnSpPr>
        <p:spPr>
          <a:xfrm>
            <a:off x="5811588" y="3349674"/>
            <a:ext cx="0" cy="38186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xmlns="" id="{E26157A1-EF1B-9A0F-807E-BF28FB003698}"/>
              </a:ext>
            </a:extLst>
          </p:cNvPr>
          <p:cNvCxnSpPr/>
          <p:nvPr/>
        </p:nvCxnSpPr>
        <p:spPr>
          <a:xfrm>
            <a:off x="5819520" y="2191182"/>
            <a:ext cx="0" cy="3029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xmlns="" id="{00185D09-DBFE-C731-A2EF-49E4D3E44745}"/>
              </a:ext>
            </a:extLst>
          </p:cNvPr>
          <p:cNvCxnSpPr>
            <a:stCxn id="16" idx="1"/>
          </p:cNvCxnSpPr>
          <p:nvPr/>
        </p:nvCxnSpPr>
        <p:spPr>
          <a:xfrm flipH="1" flipV="1">
            <a:off x="6846785" y="1819523"/>
            <a:ext cx="760054" cy="75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40771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872A0BB-7013-443A-A7AE-41D82F210949}" type="slidenum">
              <a:rPr lang="en-US" smtClean="0"/>
              <a:pPr/>
              <a:t>19</a:t>
            </a:fld>
            <a:endParaRPr lang="en-US"/>
          </a:p>
        </p:txBody>
      </p:sp>
      <p:graphicFrame>
        <p:nvGraphicFramePr>
          <p:cNvPr id="6" name="Diagram 5"/>
          <p:cNvGraphicFramePr/>
          <p:nvPr/>
        </p:nvGraphicFramePr>
        <p:xfrm>
          <a:off x="1086129" y="1539615"/>
          <a:ext cx="10723959" cy="45441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rot="16200000">
            <a:off x="2222197" y="3293456"/>
            <a:ext cx="3584296" cy="830997"/>
          </a:xfrm>
          <a:prstGeom prst="rect">
            <a:avLst/>
          </a:prstGeom>
          <a:noFill/>
        </p:spPr>
        <p:txBody>
          <a:bodyPr wrap="square" rtlCol="0">
            <a:spAutoFit/>
          </a:bodyPr>
          <a:lstStyle/>
          <a:p>
            <a:r>
              <a:rPr lang="en-US" sz="4800" dirty="0">
                <a:solidFill>
                  <a:schemeClr val="accent2"/>
                </a:solidFill>
              </a:rPr>
              <a:t>Stakeholders</a:t>
            </a:r>
          </a:p>
        </p:txBody>
      </p:sp>
      <p:grpSp>
        <p:nvGrpSpPr>
          <p:cNvPr id="7" name="Group 6">
            <a:extLst>
              <a:ext uri="{FF2B5EF4-FFF2-40B4-BE49-F238E27FC236}">
                <a16:creationId xmlns:a16="http://schemas.microsoft.com/office/drawing/2014/main" xmlns="" id="{0678537B-E95D-417F-8843-8B176F36C561}"/>
              </a:ext>
            </a:extLst>
          </p:cNvPr>
          <p:cNvGrpSpPr/>
          <p:nvPr/>
        </p:nvGrpSpPr>
        <p:grpSpPr>
          <a:xfrm>
            <a:off x="0" y="-3593"/>
            <a:ext cx="12192001" cy="1306051"/>
            <a:chOff x="0" y="-1"/>
            <a:chExt cx="12192001" cy="1306051"/>
          </a:xfrm>
          <a:solidFill>
            <a:schemeClr val="tx2"/>
          </a:solidFill>
        </p:grpSpPr>
        <p:cxnSp>
          <p:nvCxnSpPr>
            <p:cNvPr id="8" name="Straight Connector 7">
              <a:extLst>
                <a:ext uri="{FF2B5EF4-FFF2-40B4-BE49-F238E27FC236}">
                  <a16:creationId xmlns:a16="http://schemas.microsoft.com/office/drawing/2014/main" xmlns="" id="{0126B75C-A6EE-49EE-A391-A760A3996722}"/>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9" name="Group 8">
              <a:extLst>
                <a:ext uri="{FF2B5EF4-FFF2-40B4-BE49-F238E27FC236}">
                  <a16:creationId xmlns:a16="http://schemas.microsoft.com/office/drawing/2014/main" xmlns="" id="{E7DA90EF-5C69-4618-9B12-492AE839CC0B}"/>
                </a:ext>
              </a:extLst>
            </p:cNvPr>
            <p:cNvGrpSpPr/>
            <p:nvPr/>
          </p:nvGrpSpPr>
          <p:grpSpPr>
            <a:xfrm>
              <a:off x="1" y="-1"/>
              <a:ext cx="12192000" cy="1276973"/>
              <a:chOff x="1" y="-1"/>
              <a:chExt cx="12192000" cy="1276973"/>
            </a:xfrm>
            <a:grpFill/>
          </p:grpSpPr>
          <p:grpSp>
            <p:nvGrpSpPr>
              <p:cNvPr id="11" name="Group 10">
                <a:extLst>
                  <a:ext uri="{FF2B5EF4-FFF2-40B4-BE49-F238E27FC236}">
                    <a16:creationId xmlns:a16="http://schemas.microsoft.com/office/drawing/2014/main" xmlns="" id="{0A2404AB-7198-430E-B9F2-5946F96DDA16}"/>
                  </a:ext>
                </a:extLst>
              </p:cNvPr>
              <p:cNvGrpSpPr/>
              <p:nvPr/>
            </p:nvGrpSpPr>
            <p:grpSpPr>
              <a:xfrm>
                <a:off x="1" y="-1"/>
                <a:ext cx="12192000" cy="1276973"/>
                <a:chOff x="1" y="-1"/>
                <a:chExt cx="12192000" cy="1276973"/>
              </a:xfrm>
              <a:grpFill/>
            </p:grpSpPr>
            <p:sp>
              <p:nvSpPr>
                <p:cNvPr id="14" name="Rectangle 13">
                  <a:extLst>
                    <a:ext uri="{FF2B5EF4-FFF2-40B4-BE49-F238E27FC236}">
                      <a16:creationId xmlns:a16="http://schemas.microsoft.com/office/drawing/2014/main" xmlns="" id="{FA0E133D-C1B7-4697-8025-05919F932FC7}"/>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5054D1A9-C5E2-4517-B41D-2B61978A8C18}"/>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Rectangle 11">
                <a:extLst>
                  <a:ext uri="{FF2B5EF4-FFF2-40B4-BE49-F238E27FC236}">
                    <a16:creationId xmlns:a16="http://schemas.microsoft.com/office/drawing/2014/main" xmlns="" id="{B971F40E-2987-442C-ACF3-10EA539B9A7C}"/>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6" name="Title 1">
            <a:extLst>
              <a:ext uri="{FF2B5EF4-FFF2-40B4-BE49-F238E27FC236}">
                <a16:creationId xmlns:a16="http://schemas.microsoft.com/office/drawing/2014/main" xmlns="" id="{EF3B9F52-BF8E-4C2C-A65F-021E647B186A}"/>
              </a:ext>
            </a:extLst>
          </p:cNvPr>
          <p:cNvSpPr txBox="1">
            <a:spLocks/>
          </p:cNvSpPr>
          <p:nvPr/>
        </p:nvSpPr>
        <p:spPr>
          <a:xfrm>
            <a:off x="1309899" y="29853"/>
            <a:ext cx="9813217"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000" dirty="0">
                <a:solidFill>
                  <a:srgbClr val="FFCC00"/>
                </a:solidFill>
                <a:latin typeface="+mn-lt"/>
                <a:ea typeface="+mn-ea"/>
                <a:cs typeface="+mn-cs"/>
              </a:rPr>
              <a:t>Stakeholder’s Involvement in Review of PEOs</a:t>
            </a:r>
          </a:p>
        </p:txBody>
      </p:sp>
      <p:pic>
        <p:nvPicPr>
          <p:cNvPr id="17" name="Picture 16">
            <a:extLst>
              <a:ext uri="{FF2B5EF4-FFF2-40B4-BE49-F238E27FC236}">
                <a16:creationId xmlns:a16="http://schemas.microsoft.com/office/drawing/2014/main" xmlns="" id="{97DF4265-7E5C-4A32-9883-07BC63984259}"/>
              </a:ext>
            </a:extLst>
          </p:cNvPr>
          <p:cNvPicPr>
            <a:picLocks noChangeAspect="1"/>
          </p:cNvPicPr>
          <p:nvPr/>
        </p:nvPicPr>
        <p:blipFill>
          <a:blip r:embed="rId8"/>
          <a:stretch>
            <a:fillRect/>
          </a:stretch>
        </p:blipFill>
        <p:spPr>
          <a:xfrm>
            <a:off x="20057" y="58057"/>
            <a:ext cx="1059537" cy="1010996"/>
          </a:xfrm>
          <a:prstGeom prst="rect">
            <a:avLst/>
          </a:prstGeom>
        </p:spPr>
      </p:pic>
    </p:spTree>
    <p:extLst>
      <p:ext uri="{BB962C8B-B14F-4D97-AF65-F5344CB8AC3E}">
        <p14:creationId xmlns:p14="http://schemas.microsoft.com/office/powerpoint/2010/main" val="1834014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514D2D9F-44E1-3264-6885-67838A91CA86}"/>
              </a:ext>
            </a:extLst>
          </p:cNvPr>
          <p:cNvGrpSpPr/>
          <p:nvPr/>
        </p:nvGrpSpPr>
        <p:grpSpPr>
          <a:xfrm>
            <a:off x="20057" y="-43425"/>
            <a:ext cx="12192001" cy="1306051"/>
            <a:chOff x="0" y="-1"/>
            <a:chExt cx="12192001" cy="1306051"/>
          </a:xfrm>
          <a:solidFill>
            <a:schemeClr val="tx2"/>
          </a:solidFill>
        </p:grpSpPr>
        <p:cxnSp>
          <p:nvCxnSpPr>
            <p:cNvPr id="4" name="Straight Connector 3">
              <a:extLst>
                <a:ext uri="{FF2B5EF4-FFF2-40B4-BE49-F238E27FC236}">
                  <a16:creationId xmlns:a16="http://schemas.microsoft.com/office/drawing/2014/main" xmlns="" id="{001660CB-3E16-CDA6-2D38-16EA61E08347}"/>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5" name="Group 4">
              <a:extLst>
                <a:ext uri="{FF2B5EF4-FFF2-40B4-BE49-F238E27FC236}">
                  <a16:creationId xmlns:a16="http://schemas.microsoft.com/office/drawing/2014/main" xmlns="" id="{DF2ADDC5-DCFB-CED9-86DF-34FA1878EA3F}"/>
                </a:ext>
              </a:extLst>
            </p:cNvPr>
            <p:cNvGrpSpPr/>
            <p:nvPr/>
          </p:nvGrpSpPr>
          <p:grpSpPr>
            <a:xfrm>
              <a:off x="1" y="-1"/>
              <a:ext cx="12192000" cy="1276973"/>
              <a:chOff x="1" y="-1"/>
              <a:chExt cx="12192000" cy="1276973"/>
            </a:xfrm>
            <a:grpFill/>
          </p:grpSpPr>
          <p:grpSp>
            <p:nvGrpSpPr>
              <p:cNvPr id="11" name="Group 10">
                <a:extLst>
                  <a:ext uri="{FF2B5EF4-FFF2-40B4-BE49-F238E27FC236}">
                    <a16:creationId xmlns:a16="http://schemas.microsoft.com/office/drawing/2014/main" xmlns="" id="{01B764B1-A582-0903-3037-4BC872B90A1A}"/>
                  </a:ext>
                </a:extLst>
              </p:cNvPr>
              <p:cNvGrpSpPr/>
              <p:nvPr/>
            </p:nvGrpSpPr>
            <p:grpSpPr>
              <a:xfrm>
                <a:off x="1" y="-1"/>
                <a:ext cx="12192000" cy="1276973"/>
                <a:chOff x="1" y="-1"/>
                <a:chExt cx="12192000" cy="1276973"/>
              </a:xfrm>
              <a:grpFill/>
            </p:grpSpPr>
            <p:sp>
              <p:nvSpPr>
                <p:cNvPr id="18" name="Rectangle 17">
                  <a:extLst>
                    <a:ext uri="{FF2B5EF4-FFF2-40B4-BE49-F238E27FC236}">
                      <a16:creationId xmlns:a16="http://schemas.microsoft.com/office/drawing/2014/main" xmlns="" id="{9D521004-2CBB-3C6E-D4FF-8437B756346B}"/>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FAE4C080-F3C1-B76F-338C-E920D5D2DB03}"/>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Rectangle 15">
                <a:extLst>
                  <a:ext uri="{FF2B5EF4-FFF2-40B4-BE49-F238E27FC236}">
                    <a16:creationId xmlns:a16="http://schemas.microsoft.com/office/drawing/2014/main" xmlns="" id="{8453D5A3-4F7B-EF99-4839-2C33104878CF}"/>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 name="Content Placeholder 2"/>
          <p:cNvSpPr>
            <a:spLocks noGrp="1"/>
          </p:cNvSpPr>
          <p:nvPr>
            <p:ph idx="1"/>
          </p:nvPr>
        </p:nvSpPr>
        <p:spPr>
          <a:xfrm>
            <a:off x="1103312" y="1547446"/>
            <a:ext cx="9813217" cy="4700953"/>
          </a:xfrm>
        </p:spPr>
        <p:txBody>
          <a:bodyPr>
            <a:normAutofit/>
          </a:bodyPr>
          <a:lstStyle/>
          <a:p>
            <a:r>
              <a:rPr lang="en-US" sz="2400" dirty="0">
                <a:latin typeface="+mn-lt"/>
              </a:rPr>
              <a:t>Introduction</a:t>
            </a:r>
          </a:p>
          <a:p>
            <a:r>
              <a:rPr lang="en-US" sz="2400" dirty="0">
                <a:latin typeface="+mn-lt"/>
              </a:rPr>
              <a:t>Criterion 1 – Program Educational Objectives (PEOs)</a:t>
            </a:r>
          </a:p>
          <a:p>
            <a:r>
              <a:rPr lang="en-US" sz="2400" dirty="0">
                <a:latin typeface="+mn-lt"/>
              </a:rPr>
              <a:t>Criterion 2 – Program Learning Outcomes (PLOs)</a:t>
            </a:r>
          </a:p>
          <a:p>
            <a:r>
              <a:rPr lang="en-US" sz="2400" dirty="0">
                <a:latin typeface="+mn-lt"/>
              </a:rPr>
              <a:t>Criterion 3 – Curriculum and Learning Process</a:t>
            </a:r>
          </a:p>
          <a:p>
            <a:r>
              <a:rPr lang="en-US" sz="2400" dirty="0">
                <a:latin typeface="+mn-lt"/>
              </a:rPr>
              <a:t>Criterion 4 – Students</a:t>
            </a:r>
          </a:p>
          <a:p>
            <a:r>
              <a:rPr lang="en-US" sz="2400" dirty="0">
                <a:latin typeface="+mn-lt"/>
              </a:rPr>
              <a:t>Criterion 5 </a:t>
            </a:r>
            <a:r>
              <a:rPr lang="en-US" sz="2400">
                <a:latin typeface="+mn-lt"/>
              </a:rPr>
              <a:t>– Faculty</a:t>
            </a:r>
            <a:endParaRPr lang="en-US" sz="2400" dirty="0">
              <a:latin typeface="+mn-lt"/>
            </a:endParaRPr>
          </a:p>
          <a:p>
            <a:r>
              <a:rPr lang="en-US" sz="2400" dirty="0">
                <a:latin typeface="+mn-lt"/>
              </a:rPr>
              <a:t>Criterion 6 – Facilities and Infrastructure</a:t>
            </a:r>
          </a:p>
          <a:p>
            <a:r>
              <a:rPr lang="en-US" sz="2400" dirty="0">
                <a:latin typeface="+mn-lt"/>
              </a:rPr>
              <a:t>Criterion 7 – Institutional Support and Financial Resources</a:t>
            </a:r>
          </a:p>
        </p:txBody>
      </p:sp>
      <p:sp>
        <p:nvSpPr>
          <p:cNvPr id="14" name="Title 1">
            <a:extLst>
              <a:ext uri="{FF2B5EF4-FFF2-40B4-BE49-F238E27FC236}">
                <a16:creationId xmlns:a16="http://schemas.microsoft.com/office/drawing/2014/main" xmlns="" id="{171D03FE-5502-491F-9AED-A25F17AABD68}"/>
              </a:ext>
            </a:extLst>
          </p:cNvPr>
          <p:cNvSpPr txBox="1">
            <a:spLocks/>
          </p:cNvSpPr>
          <p:nvPr/>
        </p:nvSpPr>
        <p:spPr>
          <a:xfrm>
            <a:off x="1309899" y="96621"/>
            <a:ext cx="9813217"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6000" dirty="0">
                <a:solidFill>
                  <a:srgbClr val="FFCC00"/>
                </a:solidFill>
                <a:latin typeface="+mn-lt"/>
                <a:ea typeface="+mn-ea"/>
                <a:cs typeface="+mn-cs"/>
              </a:rPr>
              <a:t>Presentation Contents</a:t>
            </a:r>
          </a:p>
        </p:txBody>
      </p:sp>
      <p:sp>
        <p:nvSpPr>
          <p:cNvPr id="15" name="Slide Number Placeholder 14">
            <a:extLst>
              <a:ext uri="{FF2B5EF4-FFF2-40B4-BE49-F238E27FC236}">
                <a16:creationId xmlns:a16="http://schemas.microsoft.com/office/drawing/2014/main" xmlns="" id="{A85662C5-AEC8-4555-BD5F-277E0543241D}"/>
              </a:ext>
            </a:extLst>
          </p:cNvPr>
          <p:cNvSpPr>
            <a:spLocks noGrp="1"/>
          </p:cNvSpPr>
          <p:nvPr>
            <p:ph type="sldNum" sz="quarter" idx="12"/>
          </p:nvPr>
        </p:nvSpPr>
        <p:spPr/>
        <p:txBody>
          <a:bodyPr/>
          <a:lstStyle/>
          <a:p>
            <a:fld id="{2690BFF6-1C95-4FE0-80E8-D2DDE6AAB1D5}" type="slidenum">
              <a:rPr lang="en-US" sz="1600" smtClean="0"/>
              <a:t>2</a:t>
            </a:fld>
            <a:endParaRPr lang="en-US" sz="1600" dirty="0"/>
          </a:p>
        </p:txBody>
      </p:sp>
      <p:pic>
        <p:nvPicPr>
          <p:cNvPr id="17" name="Picture 16">
            <a:extLst>
              <a:ext uri="{FF2B5EF4-FFF2-40B4-BE49-F238E27FC236}">
                <a16:creationId xmlns:a16="http://schemas.microsoft.com/office/drawing/2014/main" xmlns="" id="{71B7D21A-44A1-4F57-A712-02E187CEFA72}"/>
              </a:ext>
            </a:extLst>
          </p:cNvPr>
          <p:cNvPicPr>
            <a:picLocks noChangeAspect="1"/>
          </p:cNvPicPr>
          <p:nvPr/>
        </p:nvPicPr>
        <p:blipFill>
          <a:blip r:embed="rId2"/>
          <a:stretch>
            <a:fillRect/>
          </a:stretch>
        </p:blipFill>
        <p:spPr>
          <a:xfrm>
            <a:off x="20057" y="1"/>
            <a:ext cx="1059537" cy="1010996"/>
          </a:xfrm>
          <a:prstGeom prst="rect">
            <a:avLst/>
          </a:prstGeom>
        </p:spPr>
      </p:pic>
    </p:spTree>
    <p:extLst>
      <p:ext uri="{BB962C8B-B14F-4D97-AF65-F5344CB8AC3E}">
        <p14:creationId xmlns:p14="http://schemas.microsoft.com/office/powerpoint/2010/main" val="1182286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3804CC05-CDCB-46CB-A128-1E02DA826ABC}"/>
              </a:ext>
            </a:extLst>
          </p:cNvPr>
          <p:cNvGrpSpPr/>
          <p:nvPr/>
        </p:nvGrpSpPr>
        <p:grpSpPr>
          <a:xfrm>
            <a:off x="-1" y="2343974"/>
            <a:ext cx="12192001" cy="1306051"/>
            <a:chOff x="0" y="-1"/>
            <a:chExt cx="12192001" cy="1306051"/>
          </a:xfrm>
          <a:solidFill>
            <a:schemeClr val="tx2"/>
          </a:solidFill>
        </p:grpSpPr>
        <p:cxnSp>
          <p:nvCxnSpPr>
            <p:cNvPr id="5" name="Straight Connector 4">
              <a:extLst>
                <a:ext uri="{FF2B5EF4-FFF2-40B4-BE49-F238E27FC236}">
                  <a16:creationId xmlns:a16="http://schemas.microsoft.com/office/drawing/2014/main" xmlns="" id="{4D83E303-C8BE-4871-A775-32E19A370E68}"/>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6" name="Group 5">
              <a:extLst>
                <a:ext uri="{FF2B5EF4-FFF2-40B4-BE49-F238E27FC236}">
                  <a16:creationId xmlns:a16="http://schemas.microsoft.com/office/drawing/2014/main" xmlns="" id="{D31CD7B4-2775-4DFF-B3FA-4DEFA9F179B0}"/>
                </a:ext>
              </a:extLst>
            </p:cNvPr>
            <p:cNvGrpSpPr/>
            <p:nvPr/>
          </p:nvGrpSpPr>
          <p:grpSpPr>
            <a:xfrm>
              <a:off x="1" y="-1"/>
              <a:ext cx="12192000" cy="1276973"/>
              <a:chOff x="1" y="-1"/>
              <a:chExt cx="12192000" cy="1276973"/>
            </a:xfrm>
            <a:grpFill/>
          </p:grpSpPr>
          <p:grpSp>
            <p:nvGrpSpPr>
              <p:cNvPr id="7" name="Group 6">
                <a:extLst>
                  <a:ext uri="{FF2B5EF4-FFF2-40B4-BE49-F238E27FC236}">
                    <a16:creationId xmlns:a16="http://schemas.microsoft.com/office/drawing/2014/main" xmlns="" id="{C4409024-86AC-482D-8D46-B3AE06DA8B39}"/>
                  </a:ext>
                </a:extLst>
              </p:cNvPr>
              <p:cNvGrpSpPr/>
              <p:nvPr/>
            </p:nvGrpSpPr>
            <p:grpSpPr>
              <a:xfrm>
                <a:off x="1" y="-1"/>
                <a:ext cx="12192000" cy="1276973"/>
                <a:chOff x="1" y="-1"/>
                <a:chExt cx="12192000" cy="1276973"/>
              </a:xfrm>
              <a:grpFill/>
            </p:grpSpPr>
            <p:sp>
              <p:nvSpPr>
                <p:cNvPr id="10" name="Rectangle 9">
                  <a:extLst>
                    <a:ext uri="{FF2B5EF4-FFF2-40B4-BE49-F238E27FC236}">
                      <a16:creationId xmlns:a16="http://schemas.microsoft.com/office/drawing/2014/main" xmlns="" id="{325B2092-5F50-4A68-B7AF-D8933B14B42A}"/>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2AC9DC2C-430D-4CC6-B9E0-CBDBA0980453}"/>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xmlns="" id="{298867DE-7D6C-426D-A2EC-463FA913BB39}"/>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 name="Title 1">
            <a:extLst>
              <a:ext uri="{FF2B5EF4-FFF2-40B4-BE49-F238E27FC236}">
                <a16:creationId xmlns:a16="http://schemas.microsoft.com/office/drawing/2014/main" xmlns="" id="{8FA2FCAA-DBAB-4308-AB03-2ABB2968E357}"/>
              </a:ext>
            </a:extLst>
          </p:cNvPr>
          <p:cNvSpPr txBox="1">
            <a:spLocks/>
          </p:cNvSpPr>
          <p:nvPr/>
        </p:nvSpPr>
        <p:spPr>
          <a:xfrm>
            <a:off x="1723864" y="2406500"/>
            <a:ext cx="9813217"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000" dirty="0">
                <a:solidFill>
                  <a:srgbClr val="FFCC00"/>
                </a:solidFill>
                <a:latin typeface="+mn-lt"/>
                <a:ea typeface="+mn-ea"/>
                <a:cs typeface="+mn-cs"/>
              </a:rPr>
              <a:t>Criterion 2 – Program Learning Outcome</a:t>
            </a:r>
          </a:p>
        </p:txBody>
      </p:sp>
      <p:sp>
        <p:nvSpPr>
          <p:cNvPr id="14" name="Slide Number Placeholder 13">
            <a:extLst>
              <a:ext uri="{FF2B5EF4-FFF2-40B4-BE49-F238E27FC236}">
                <a16:creationId xmlns:a16="http://schemas.microsoft.com/office/drawing/2014/main" xmlns="" id="{A9109D01-3B34-4715-B42C-2CAA9D7C58DB}"/>
              </a:ext>
            </a:extLst>
          </p:cNvPr>
          <p:cNvSpPr>
            <a:spLocks noGrp="1"/>
          </p:cNvSpPr>
          <p:nvPr>
            <p:ph type="sldNum" sz="quarter" idx="12"/>
          </p:nvPr>
        </p:nvSpPr>
        <p:spPr/>
        <p:txBody>
          <a:bodyPr/>
          <a:lstStyle/>
          <a:p>
            <a:fld id="{2690BFF6-1C95-4FE0-80E8-D2DDE6AAB1D5}" type="slidenum">
              <a:rPr lang="en-US" smtClean="0"/>
              <a:t>20</a:t>
            </a:fld>
            <a:endParaRPr lang="en-US"/>
          </a:p>
        </p:txBody>
      </p:sp>
      <p:pic>
        <p:nvPicPr>
          <p:cNvPr id="13" name="Picture 12">
            <a:extLst>
              <a:ext uri="{FF2B5EF4-FFF2-40B4-BE49-F238E27FC236}">
                <a16:creationId xmlns:a16="http://schemas.microsoft.com/office/drawing/2014/main" xmlns="" id="{B11C4EC1-87FD-4C78-8259-9DE11088B078}"/>
              </a:ext>
            </a:extLst>
          </p:cNvPr>
          <p:cNvPicPr>
            <a:picLocks noChangeAspect="1"/>
          </p:cNvPicPr>
          <p:nvPr/>
        </p:nvPicPr>
        <p:blipFill>
          <a:blip r:embed="rId2"/>
          <a:stretch>
            <a:fillRect/>
          </a:stretch>
        </p:blipFill>
        <p:spPr>
          <a:xfrm>
            <a:off x="9408" y="2382398"/>
            <a:ext cx="1059537" cy="1010996"/>
          </a:xfrm>
          <a:prstGeom prst="rect">
            <a:avLst/>
          </a:prstGeom>
        </p:spPr>
      </p:pic>
    </p:spTree>
    <p:extLst>
      <p:ext uri="{BB962C8B-B14F-4D97-AF65-F5344CB8AC3E}">
        <p14:creationId xmlns:p14="http://schemas.microsoft.com/office/powerpoint/2010/main" val="563482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Font typeface="Wingdings" pitchFamily="2" charset="2"/>
              <a:buChar char="§"/>
            </a:pPr>
            <a:r>
              <a:rPr lang="en-US" dirty="0">
                <a:solidFill>
                  <a:schemeClr val="tx1"/>
                </a:solidFill>
              </a:rPr>
              <a:t>The </a:t>
            </a:r>
            <a:r>
              <a:rPr lang="en-US" dirty="0"/>
              <a:t>Electronic</a:t>
            </a:r>
            <a:r>
              <a:rPr lang="en-US" dirty="0">
                <a:solidFill>
                  <a:schemeClr val="tx1"/>
                </a:solidFill>
              </a:rPr>
              <a:t> Engineering Program has adopted the Twelve  GA proposed by Pakistan Engineering Council (PEC) in its Accreditation Manuals released in 2019</a:t>
            </a:r>
          </a:p>
          <a:p>
            <a:pPr marL="0" indent="0">
              <a:buFont typeface="Wingdings" pitchFamily="2" charset="2"/>
              <a:buChar char="§"/>
            </a:pPr>
            <a:r>
              <a:rPr lang="en-US" dirty="0">
                <a:solidFill>
                  <a:schemeClr val="tx1"/>
                </a:solidFill>
              </a:rPr>
              <a:t>The PLOs are well publicized and well-disseminated among students, faculty members and other stake holders</a:t>
            </a:r>
          </a:p>
          <a:p>
            <a:pPr marL="0" indent="0">
              <a:buFont typeface="Wingdings" pitchFamily="2" charset="2"/>
              <a:buChar char="§"/>
            </a:pPr>
            <a:r>
              <a:rPr lang="en-US" dirty="0">
                <a:solidFill>
                  <a:schemeClr val="tx1"/>
                </a:solidFill>
              </a:rPr>
              <a:t>GAs encompass all graduate attribute as defined in EAB Accreditation Manual</a:t>
            </a:r>
          </a:p>
          <a:p>
            <a:pPr marL="0" indent="0">
              <a:buNone/>
            </a:pPr>
            <a:endParaRPr lang="en-US" dirty="0">
              <a:solidFill>
                <a:schemeClr val="tx1"/>
              </a:solidFill>
            </a:endParaRPr>
          </a:p>
        </p:txBody>
      </p:sp>
      <p:sp>
        <p:nvSpPr>
          <p:cNvPr id="4" name="Slide Number Placeholder 3"/>
          <p:cNvSpPr>
            <a:spLocks noGrp="1"/>
          </p:cNvSpPr>
          <p:nvPr>
            <p:ph type="sldNum" sz="quarter" idx="12"/>
          </p:nvPr>
        </p:nvSpPr>
        <p:spPr/>
        <p:txBody>
          <a:bodyPr/>
          <a:lstStyle/>
          <a:p>
            <a:fld id="{D872A0BB-7013-443A-A7AE-41D82F210949}" type="slidenum">
              <a:rPr lang="en-US" smtClean="0"/>
              <a:pPr/>
              <a:t>21</a:t>
            </a:fld>
            <a:endParaRPr lang="en-US"/>
          </a:p>
        </p:txBody>
      </p:sp>
      <p:grpSp>
        <p:nvGrpSpPr>
          <p:cNvPr id="8" name="Group 7">
            <a:extLst>
              <a:ext uri="{FF2B5EF4-FFF2-40B4-BE49-F238E27FC236}">
                <a16:creationId xmlns:a16="http://schemas.microsoft.com/office/drawing/2014/main" xmlns="" id="{81595B6A-57BF-408E-BD20-304366992C36}"/>
              </a:ext>
            </a:extLst>
          </p:cNvPr>
          <p:cNvGrpSpPr/>
          <p:nvPr/>
        </p:nvGrpSpPr>
        <p:grpSpPr>
          <a:xfrm>
            <a:off x="-14514" y="-6471"/>
            <a:ext cx="12192001" cy="1306051"/>
            <a:chOff x="0" y="-1"/>
            <a:chExt cx="12192001" cy="1306051"/>
          </a:xfrm>
          <a:solidFill>
            <a:schemeClr val="tx2"/>
          </a:solidFill>
        </p:grpSpPr>
        <p:cxnSp>
          <p:nvCxnSpPr>
            <p:cNvPr id="9" name="Straight Connector 8">
              <a:extLst>
                <a:ext uri="{FF2B5EF4-FFF2-40B4-BE49-F238E27FC236}">
                  <a16:creationId xmlns:a16="http://schemas.microsoft.com/office/drawing/2014/main" xmlns="" id="{7B98D972-9ABF-4007-B013-AD654409D5A1}"/>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10" name="Group 9">
              <a:extLst>
                <a:ext uri="{FF2B5EF4-FFF2-40B4-BE49-F238E27FC236}">
                  <a16:creationId xmlns:a16="http://schemas.microsoft.com/office/drawing/2014/main" xmlns="" id="{FA12C87F-8F27-45AC-B185-033CC038C371}"/>
                </a:ext>
              </a:extLst>
            </p:cNvPr>
            <p:cNvGrpSpPr/>
            <p:nvPr/>
          </p:nvGrpSpPr>
          <p:grpSpPr>
            <a:xfrm>
              <a:off x="1" y="-1"/>
              <a:ext cx="12192000" cy="1276973"/>
              <a:chOff x="1" y="-1"/>
              <a:chExt cx="12192000" cy="1276973"/>
            </a:xfrm>
            <a:grpFill/>
          </p:grpSpPr>
          <p:grpSp>
            <p:nvGrpSpPr>
              <p:cNvPr id="11" name="Group 10">
                <a:extLst>
                  <a:ext uri="{FF2B5EF4-FFF2-40B4-BE49-F238E27FC236}">
                    <a16:creationId xmlns:a16="http://schemas.microsoft.com/office/drawing/2014/main" xmlns="" id="{8B5A16EE-9604-4FF6-951C-AF8E5E1F8555}"/>
                  </a:ext>
                </a:extLst>
              </p:cNvPr>
              <p:cNvGrpSpPr/>
              <p:nvPr/>
            </p:nvGrpSpPr>
            <p:grpSpPr>
              <a:xfrm>
                <a:off x="1" y="-1"/>
                <a:ext cx="12192000" cy="1276973"/>
                <a:chOff x="1" y="-1"/>
                <a:chExt cx="12192000" cy="1276973"/>
              </a:xfrm>
              <a:grpFill/>
            </p:grpSpPr>
            <p:sp>
              <p:nvSpPr>
                <p:cNvPr id="14" name="Rectangle 13">
                  <a:extLst>
                    <a:ext uri="{FF2B5EF4-FFF2-40B4-BE49-F238E27FC236}">
                      <a16:creationId xmlns:a16="http://schemas.microsoft.com/office/drawing/2014/main" xmlns="" id="{B042503A-B211-4B85-B395-AA3A651AA541}"/>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A377466D-5CAE-4318-B42F-8F29600B8F0E}"/>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Rectangle 11">
                <a:extLst>
                  <a:ext uri="{FF2B5EF4-FFF2-40B4-BE49-F238E27FC236}">
                    <a16:creationId xmlns:a16="http://schemas.microsoft.com/office/drawing/2014/main" xmlns="" id="{E87B0791-EC4C-436F-A619-341D2B4F8C0C}"/>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6" name="Title 1">
            <a:extLst>
              <a:ext uri="{FF2B5EF4-FFF2-40B4-BE49-F238E27FC236}">
                <a16:creationId xmlns:a16="http://schemas.microsoft.com/office/drawing/2014/main" xmlns="" id="{5A0C973E-4BCD-49E5-AE39-7C9B38408A7B}"/>
              </a:ext>
            </a:extLst>
          </p:cNvPr>
          <p:cNvSpPr txBox="1">
            <a:spLocks/>
          </p:cNvSpPr>
          <p:nvPr/>
        </p:nvSpPr>
        <p:spPr>
          <a:xfrm>
            <a:off x="1174877" y="56055"/>
            <a:ext cx="9813217"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000" dirty="0">
                <a:solidFill>
                  <a:srgbClr val="FFCC00"/>
                </a:solidFill>
                <a:latin typeface="+mn-lt"/>
                <a:ea typeface="+mn-ea"/>
                <a:cs typeface="+mn-cs"/>
              </a:rPr>
              <a:t>Criterion 2 - Program Learning Outcomes</a:t>
            </a:r>
          </a:p>
        </p:txBody>
      </p:sp>
      <p:pic>
        <p:nvPicPr>
          <p:cNvPr id="17" name="Picture 16">
            <a:extLst>
              <a:ext uri="{FF2B5EF4-FFF2-40B4-BE49-F238E27FC236}">
                <a16:creationId xmlns:a16="http://schemas.microsoft.com/office/drawing/2014/main" xmlns="" id="{06ECBCB3-145F-45BA-A340-8D359701AA50}"/>
              </a:ext>
            </a:extLst>
          </p:cNvPr>
          <p:cNvPicPr>
            <a:picLocks noChangeAspect="1"/>
          </p:cNvPicPr>
          <p:nvPr/>
        </p:nvPicPr>
        <p:blipFill>
          <a:blip r:embed="rId2"/>
          <a:stretch>
            <a:fillRect/>
          </a:stretch>
        </p:blipFill>
        <p:spPr>
          <a:xfrm>
            <a:off x="-14516" y="46109"/>
            <a:ext cx="1059537" cy="1010996"/>
          </a:xfrm>
          <a:prstGeom prst="rect">
            <a:avLst/>
          </a:prstGeom>
        </p:spPr>
      </p:pic>
    </p:spTree>
    <p:extLst>
      <p:ext uri="{BB962C8B-B14F-4D97-AF65-F5344CB8AC3E}">
        <p14:creationId xmlns:p14="http://schemas.microsoft.com/office/powerpoint/2010/main" val="2943828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4275" y="1601868"/>
            <a:ext cx="10223449" cy="5232123"/>
          </a:xfrm>
        </p:spPr>
        <p:txBody>
          <a:bodyPr>
            <a:normAutofit fontScale="92500" lnSpcReduction="20000"/>
          </a:bodyPr>
          <a:lstStyle/>
          <a:p>
            <a:r>
              <a:rPr lang="en-US" dirty="0"/>
              <a:t>PLO_1: Engineering Knowledge</a:t>
            </a:r>
          </a:p>
          <a:p>
            <a:r>
              <a:rPr lang="en-US" dirty="0"/>
              <a:t>PLO_2: Problem Analysis</a:t>
            </a:r>
          </a:p>
          <a:p>
            <a:r>
              <a:rPr lang="en-US" dirty="0"/>
              <a:t>PLO_3: Design/ Development of Solutions</a:t>
            </a:r>
          </a:p>
          <a:p>
            <a:r>
              <a:rPr lang="en-US" dirty="0"/>
              <a:t>PLO_4: Investigation</a:t>
            </a:r>
          </a:p>
          <a:p>
            <a:r>
              <a:rPr lang="en-US" dirty="0"/>
              <a:t>PLO_5: Modern Tool Usage</a:t>
            </a:r>
          </a:p>
          <a:p>
            <a:r>
              <a:rPr lang="en-US" dirty="0"/>
              <a:t>PLO_6: Engineer and the Society</a:t>
            </a:r>
          </a:p>
          <a:p>
            <a:r>
              <a:rPr lang="en-US" dirty="0"/>
              <a:t>PLO_7: Environment and Sustainability</a:t>
            </a:r>
          </a:p>
          <a:p>
            <a:r>
              <a:rPr lang="en-US" dirty="0"/>
              <a:t>PLO_8: Ethics</a:t>
            </a:r>
          </a:p>
          <a:p>
            <a:r>
              <a:rPr lang="en-US" dirty="0"/>
              <a:t>PLO_9: Individual and Teamwork</a:t>
            </a:r>
          </a:p>
          <a:p>
            <a:r>
              <a:rPr lang="en-US" dirty="0"/>
              <a:t>PLO_10: Communication</a:t>
            </a:r>
          </a:p>
          <a:p>
            <a:r>
              <a:rPr lang="en-US" dirty="0"/>
              <a:t>PLO_11: Project Management</a:t>
            </a:r>
          </a:p>
          <a:p>
            <a:r>
              <a:rPr lang="en-US" dirty="0"/>
              <a:t>PLO_12: Lifelong Learning</a:t>
            </a:r>
          </a:p>
          <a:p>
            <a:endParaRPr lang="en-US" dirty="0"/>
          </a:p>
        </p:txBody>
      </p:sp>
      <p:grpSp>
        <p:nvGrpSpPr>
          <p:cNvPr id="4" name="Group 3">
            <a:extLst>
              <a:ext uri="{FF2B5EF4-FFF2-40B4-BE49-F238E27FC236}">
                <a16:creationId xmlns:a16="http://schemas.microsoft.com/office/drawing/2014/main" xmlns="" id="{DEE16C38-6911-4B84-992B-AE125F3E4970}"/>
              </a:ext>
            </a:extLst>
          </p:cNvPr>
          <p:cNvGrpSpPr/>
          <p:nvPr/>
        </p:nvGrpSpPr>
        <p:grpSpPr>
          <a:xfrm>
            <a:off x="-1416" y="0"/>
            <a:ext cx="12192001" cy="1306051"/>
            <a:chOff x="0" y="-1"/>
            <a:chExt cx="12192001" cy="1306051"/>
          </a:xfrm>
          <a:solidFill>
            <a:schemeClr val="tx2"/>
          </a:solidFill>
        </p:grpSpPr>
        <p:cxnSp>
          <p:nvCxnSpPr>
            <p:cNvPr id="5" name="Straight Connector 4">
              <a:extLst>
                <a:ext uri="{FF2B5EF4-FFF2-40B4-BE49-F238E27FC236}">
                  <a16:creationId xmlns:a16="http://schemas.microsoft.com/office/drawing/2014/main" xmlns="" id="{18CC62DC-3590-4964-8575-46EC9D969994}"/>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6" name="Group 5">
              <a:extLst>
                <a:ext uri="{FF2B5EF4-FFF2-40B4-BE49-F238E27FC236}">
                  <a16:creationId xmlns:a16="http://schemas.microsoft.com/office/drawing/2014/main" xmlns="" id="{6C28B7C9-3EB2-48E5-AC3F-0B2DB874D6FB}"/>
                </a:ext>
              </a:extLst>
            </p:cNvPr>
            <p:cNvGrpSpPr/>
            <p:nvPr/>
          </p:nvGrpSpPr>
          <p:grpSpPr>
            <a:xfrm>
              <a:off x="1" y="-1"/>
              <a:ext cx="12192000" cy="1276973"/>
              <a:chOff x="1" y="-1"/>
              <a:chExt cx="12192000" cy="1276973"/>
            </a:xfrm>
            <a:grpFill/>
          </p:grpSpPr>
          <p:grpSp>
            <p:nvGrpSpPr>
              <p:cNvPr id="7" name="Group 6">
                <a:extLst>
                  <a:ext uri="{FF2B5EF4-FFF2-40B4-BE49-F238E27FC236}">
                    <a16:creationId xmlns:a16="http://schemas.microsoft.com/office/drawing/2014/main" xmlns="" id="{626C1228-7CA8-470D-A1F3-0B9F1476A19B}"/>
                  </a:ext>
                </a:extLst>
              </p:cNvPr>
              <p:cNvGrpSpPr/>
              <p:nvPr/>
            </p:nvGrpSpPr>
            <p:grpSpPr>
              <a:xfrm>
                <a:off x="1" y="-1"/>
                <a:ext cx="12192000" cy="1276973"/>
                <a:chOff x="1" y="-1"/>
                <a:chExt cx="12192000" cy="1276973"/>
              </a:xfrm>
              <a:grpFill/>
            </p:grpSpPr>
            <p:sp>
              <p:nvSpPr>
                <p:cNvPr id="10" name="Rectangle 9">
                  <a:extLst>
                    <a:ext uri="{FF2B5EF4-FFF2-40B4-BE49-F238E27FC236}">
                      <a16:creationId xmlns:a16="http://schemas.microsoft.com/office/drawing/2014/main" xmlns="" id="{C1EAF999-567B-4817-985B-BBB7F25CBEC1}"/>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20D7452F-E2D8-46F6-9778-3FF86C09578C}"/>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xmlns="" id="{C813E69C-DE56-463C-9B6A-38AA70A9E942}"/>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 name="Title 1">
            <a:extLst>
              <a:ext uri="{FF2B5EF4-FFF2-40B4-BE49-F238E27FC236}">
                <a16:creationId xmlns:a16="http://schemas.microsoft.com/office/drawing/2014/main" xmlns="" id="{4C3D6CB1-2E5C-47C6-AEC2-1195A39599DC}"/>
              </a:ext>
            </a:extLst>
          </p:cNvPr>
          <p:cNvSpPr txBox="1">
            <a:spLocks/>
          </p:cNvSpPr>
          <p:nvPr/>
        </p:nvSpPr>
        <p:spPr>
          <a:xfrm>
            <a:off x="1187977" y="56054"/>
            <a:ext cx="9813217"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000" dirty="0">
                <a:solidFill>
                  <a:srgbClr val="FFCC00"/>
                </a:solidFill>
                <a:latin typeface="+mn-lt"/>
                <a:ea typeface="+mn-ea"/>
                <a:cs typeface="+mn-cs"/>
              </a:rPr>
              <a:t>Criterion 2 - Program Learning Outcomes</a:t>
            </a:r>
          </a:p>
        </p:txBody>
      </p:sp>
      <p:sp>
        <p:nvSpPr>
          <p:cNvPr id="24" name="Slide Number Placeholder 23">
            <a:extLst>
              <a:ext uri="{FF2B5EF4-FFF2-40B4-BE49-F238E27FC236}">
                <a16:creationId xmlns:a16="http://schemas.microsoft.com/office/drawing/2014/main" xmlns="" id="{746BAE7B-DEC6-4C4B-90B2-02D23A2A06BB}"/>
              </a:ext>
            </a:extLst>
          </p:cNvPr>
          <p:cNvSpPr>
            <a:spLocks noGrp="1"/>
          </p:cNvSpPr>
          <p:nvPr>
            <p:ph type="sldNum" sz="quarter" idx="12"/>
          </p:nvPr>
        </p:nvSpPr>
        <p:spPr/>
        <p:txBody>
          <a:bodyPr/>
          <a:lstStyle/>
          <a:p>
            <a:fld id="{2690BFF6-1C95-4FE0-80E8-D2DDE6AAB1D5}" type="slidenum">
              <a:rPr lang="en-US" smtClean="0"/>
              <a:t>22</a:t>
            </a:fld>
            <a:endParaRPr lang="en-US"/>
          </a:p>
        </p:txBody>
      </p:sp>
      <p:pic>
        <p:nvPicPr>
          <p:cNvPr id="13" name="Picture 12">
            <a:extLst>
              <a:ext uri="{FF2B5EF4-FFF2-40B4-BE49-F238E27FC236}">
                <a16:creationId xmlns:a16="http://schemas.microsoft.com/office/drawing/2014/main" xmlns="" id="{D99AE9C4-CC28-401B-A351-172D8A8222E6}"/>
              </a:ext>
            </a:extLst>
          </p:cNvPr>
          <p:cNvPicPr>
            <a:picLocks noChangeAspect="1"/>
          </p:cNvPicPr>
          <p:nvPr/>
        </p:nvPicPr>
        <p:blipFill>
          <a:blip r:embed="rId2"/>
          <a:stretch>
            <a:fillRect/>
          </a:stretch>
        </p:blipFill>
        <p:spPr>
          <a:xfrm>
            <a:off x="-14516" y="46109"/>
            <a:ext cx="1059537" cy="1010996"/>
          </a:xfrm>
          <a:prstGeom prst="rect">
            <a:avLst/>
          </a:prstGeom>
        </p:spPr>
      </p:pic>
    </p:spTree>
    <p:extLst>
      <p:ext uri="{BB962C8B-B14F-4D97-AF65-F5344CB8AC3E}">
        <p14:creationId xmlns:p14="http://schemas.microsoft.com/office/powerpoint/2010/main" val="2999299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Available on University Website </a:t>
            </a:r>
            <a:r>
              <a:rPr lang="en-US" dirty="0">
                <a:hlinkClick r:id="rId2"/>
              </a:rPr>
              <a:t>http://www.buetk.edu.pk</a:t>
            </a:r>
            <a:endParaRPr lang="en-US" dirty="0"/>
          </a:p>
          <a:p>
            <a:r>
              <a:rPr lang="en-US" dirty="0"/>
              <a:t>Notice Boards</a:t>
            </a:r>
          </a:p>
          <a:p>
            <a:r>
              <a:rPr lang="en-US" dirty="0"/>
              <a:t>Corridors</a:t>
            </a:r>
          </a:p>
          <a:p>
            <a:r>
              <a:rPr lang="en-US" dirty="0"/>
              <a:t>Department Office</a:t>
            </a:r>
          </a:p>
        </p:txBody>
      </p:sp>
      <p:grpSp>
        <p:nvGrpSpPr>
          <p:cNvPr id="4" name="Group 3">
            <a:extLst>
              <a:ext uri="{FF2B5EF4-FFF2-40B4-BE49-F238E27FC236}">
                <a16:creationId xmlns:a16="http://schemas.microsoft.com/office/drawing/2014/main" xmlns="" id="{E0B70F8D-7208-4F36-BB76-A9FDCC6B1B5F}"/>
              </a:ext>
            </a:extLst>
          </p:cNvPr>
          <p:cNvGrpSpPr/>
          <p:nvPr/>
        </p:nvGrpSpPr>
        <p:grpSpPr>
          <a:xfrm>
            <a:off x="0" y="-7943"/>
            <a:ext cx="12192001" cy="1321291"/>
            <a:chOff x="0" y="-15241"/>
            <a:chExt cx="12192001" cy="1321291"/>
          </a:xfrm>
          <a:solidFill>
            <a:schemeClr val="tx2"/>
          </a:solidFill>
        </p:grpSpPr>
        <p:cxnSp>
          <p:nvCxnSpPr>
            <p:cNvPr id="5" name="Straight Connector 4">
              <a:extLst>
                <a:ext uri="{FF2B5EF4-FFF2-40B4-BE49-F238E27FC236}">
                  <a16:creationId xmlns:a16="http://schemas.microsoft.com/office/drawing/2014/main" xmlns="" id="{092DEE24-70DE-4755-BDE4-CFA55FDFE109}"/>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6" name="Group 5">
              <a:extLst>
                <a:ext uri="{FF2B5EF4-FFF2-40B4-BE49-F238E27FC236}">
                  <a16:creationId xmlns:a16="http://schemas.microsoft.com/office/drawing/2014/main" xmlns="" id="{F60C9E3E-81BC-4981-86E8-AA4C9112BD0D}"/>
                </a:ext>
              </a:extLst>
            </p:cNvPr>
            <p:cNvGrpSpPr/>
            <p:nvPr/>
          </p:nvGrpSpPr>
          <p:grpSpPr>
            <a:xfrm>
              <a:off x="1" y="-15241"/>
              <a:ext cx="12192000" cy="1292213"/>
              <a:chOff x="1" y="-15241"/>
              <a:chExt cx="12192000" cy="1292213"/>
            </a:xfrm>
            <a:grpFill/>
          </p:grpSpPr>
          <p:grpSp>
            <p:nvGrpSpPr>
              <p:cNvPr id="7" name="Group 6">
                <a:extLst>
                  <a:ext uri="{FF2B5EF4-FFF2-40B4-BE49-F238E27FC236}">
                    <a16:creationId xmlns:a16="http://schemas.microsoft.com/office/drawing/2014/main" xmlns="" id="{6C475524-DEB1-49BA-945F-15DB5AA95926}"/>
                  </a:ext>
                </a:extLst>
              </p:cNvPr>
              <p:cNvGrpSpPr/>
              <p:nvPr/>
            </p:nvGrpSpPr>
            <p:grpSpPr>
              <a:xfrm>
                <a:off x="1" y="-15241"/>
                <a:ext cx="12192000" cy="1292213"/>
                <a:chOff x="1" y="-15241"/>
                <a:chExt cx="12192000" cy="1292213"/>
              </a:xfrm>
              <a:grpFill/>
            </p:grpSpPr>
            <p:sp>
              <p:nvSpPr>
                <p:cNvPr id="10" name="Rectangle 9">
                  <a:extLst>
                    <a:ext uri="{FF2B5EF4-FFF2-40B4-BE49-F238E27FC236}">
                      <a16:creationId xmlns:a16="http://schemas.microsoft.com/office/drawing/2014/main" xmlns="" id="{2BCBE361-F792-4052-8382-40542EF265C9}"/>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969B15E4-B04D-49C8-B1B7-340EEFE172B8}"/>
                    </a:ext>
                  </a:extLst>
                </p:cNvPr>
                <p:cNvSpPr/>
                <p:nvPr/>
              </p:nvSpPr>
              <p:spPr>
                <a:xfrm>
                  <a:off x="1" y="-1524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xmlns="" id="{32BCD104-7EC9-4E68-AD9C-81954CB6D5F7}"/>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 name="Title 1">
            <a:extLst>
              <a:ext uri="{FF2B5EF4-FFF2-40B4-BE49-F238E27FC236}">
                <a16:creationId xmlns:a16="http://schemas.microsoft.com/office/drawing/2014/main" xmlns="" id="{5C750C89-DDD0-4B68-890F-238295E647B3}"/>
              </a:ext>
            </a:extLst>
          </p:cNvPr>
          <p:cNvSpPr txBox="1">
            <a:spLocks/>
          </p:cNvSpPr>
          <p:nvPr/>
        </p:nvSpPr>
        <p:spPr>
          <a:xfrm>
            <a:off x="1218459" y="66141"/>
            <a:ext cx="9813217"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000" dirty="0">
                <a:solidFill>
                  <a:srgbClr val="FFCC00"/>
                </a:solidFill>
                <a:latin typeface="+mn-lt"/>
                <a:ea typeface="+mn-ea"/>
                <a:cs typeface="+mn-cs"/>
              </a:rPr>
              <a:t>Publishing of Program learning Outcomes</a:t>
            </a:r>
          </a:p>
        </p:txBody>
      </p:sp>
      <p:sp>
        <p:nvSpPr>
          <p:cNvPr id="15" name="Slide Number Placeholder 14">
            <a:extLst>
              <a:ext uri="{FF2B5EF4-FFF2-40B4-BE49-F238E27FC236}">
                <a16:creationId xmlns:a16="http://schemas.microsoft.com/office/drawing/2014/main" xmlns="" id="{F1D0A706-5F9C-4F9C-9DA3-BE62FC5B9A21}"/>
              </a:ext>
            </a:extLst>
          </p:cNvPr>
          <p:cNvSpPr>
            <a:spLocks noGrp="1"/>
          </p:cNvSpPr>
          <p:nvPr>
            <p:ph type="sldNum" sz="quarter" idx="12"/>
          </p:nvPr>
        </p:nvSpPr>
        <p:spPr/>
        <p:txBody>
          <a:bodyPr/>
          <a:lstStyle/>
          <a:p>
            <a:fld id="{2690BFF6-1C95-4FE0-80E8-D2DDE6AAB1D5}" type="slidenum">
              <a:rPr lang="en-US" smtClean="0"/>
              <a:t>23</a:t>
            </a:fld>
            <a:endParaRPr lang="en-US"/>
          </a:p>
        </p:txBody>
      </p:sp>
      <p:pic>
        <p:nvPicPr>
          <p:cNvPr id="13" name="Picture 12">
            <a:extLst>
              <a:ext uri="{FF2B5EF4-FFF2-40B4-BE49-F238E27FC236}">
                <a16:creationId xmlns:a16="http://schemas.microsoft.com/office/drawing/2014/main" xmlns="" id="{F9A828A5-0379-471F-961A-7185F3C45CB5}"/>
              </a:ext>
            </a:extLst>
          </p:cNvPr>
          <p:cNvPicPr>
            <a:picLocks noChangeAspect="1"/>
          </p:cNvPicPr>
          <p:nvPr/>
        </p:nvPicPr>
        <p:blipFill>
          <a:blip r:embed="rId3"/>
          <a:stretch>
            <a:fillRect/>
          </a:stretch>
        </p:blipFill>
        <p:spPr>
          <a:xfrm>
            <a:off x="-14516" y="46109"/>
            <a:ext cx="1059537" cy="1010996"/>
          </a:xfrm>
          <a:prstGeom prst="rect">
            <a:avLst/>
          </a:prstGeom>
        </p:spPr>
      </p:pic>
    </p:spTree>
    <p:extLst>
      <p:ext uri="{BB962C8B-B14F-4D97-AF65-F5344CB8AC3E}">
        <p14:creationId xmlns:p14="http://schemas.microsoft.com/office/powerpoint/2010/main" val="1190741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910" y="316240"/>
            <a:ext cx="9095491" cy="734637"/>
          </a:xfrm>
        </p:spPr>
        <p:txBody>
          <a:bodyPr/>
          <a:lstStyle/>
          <a:p>
            <a:r>
              <a:rPr lang="en-US" dirty="0"/>
              <a:t>PLO Mapping with PEOs</a:t>
            </a:r>
          </a:p>
        </p:txBody>
      </p:sp>
      <p:grpSp>
        <p:nvGrpSpPr>
          <p:cNvPr id="6" name="Group 5">
            <a:extLst>
              <a:ext uri="{FF2B5EF4-FFF2-40B4-BE49-F238E27FC236}">
                <a16:creationId xmlns:a16="http://schemas.microsoft.com/office/drawing/2014/main" xmlns="" id="{D6743CB1-6AC1-47CF-AE25-BB9C5A689FB1}"/>
              </a:ext>
            </a:extLst>
          </p:cNvPr>
          <p:cNvGrpSpPr/>
          <p:nvPr/>
        </p:nvGrpSpPr>
        <p:grpSpPr>
          <a:xfrm>
            <a:off x="0" y="52"/>
            <a:ext cx="12192001" cy="1306051"/>
            <a:chOff x="0" y="-1"/>
            <a:chExt cx="12192001" cy="1306051"/>
          </a:xfrm>
        </p:grpSpPr>
        <p:cxnSp>
          <p:nvCxnSpPr>
            <p:cNvPr id="7" name="Straight Connector 6">
              <a:extLst>
                <a:ext uri="{FF2B5EF4-FFF2-40B4-BE49-F238E27FC236}">
                  <a16:creationId xmlns:a16="http://schemas.microsoft.com/office/drawing/2014/main" xmlns="" id="{BC4CE103-B1A5-4AC0-9F12-3B2553F3D018}"/>
                </a:ext>
              </a:extLst>
            </p:cNvPr>
            <p:cNvCxnSpPr/>
            <p:nvPr/>
          </p:nvCxnSpPr>
          <p:spPr>
            <a:xfrm>
              <a:off x="0" y="1306050"/>
              <a:ext cx="12192001" cy="0"/>
            </a:xfrm>
            <a:prstGeom prst="line">
              <a:avLst/>
            </a:prstGeom>
            <a:ln w="47625">
              <a:solidFill>
                <a:srgbClr val="FFD85B"/>
              </a:solidFill>
            </a:ln>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xmlns="" id="{DB96636F-04E5-4C0A-B196-1CF6F19E6B4C}"/>
                </a:ext>
              </a:extLst>
            </p:cNvPr>
            <p:cNvSpPr/>
            <p:nvPr/>
          </p:nvSpPr>
          <p:spPr>
            <a:xfrm>
              <a:off x="1" y="-1"/>
              <a:ext cx="12192000" cy="1094705"/>
            </a:xfrm>
            <a:prstGeom prst="rect">
              <a:avLst/>
            </a:prstGeom>
            <a:solidFill>
              <a:schemeClr val="tx2"/>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Title 1">
            <a:extLst>
              <a:ext uri="{FF2B5EF4-FFF2-40B4-BE49-F238E27FC236}">
                <a16:creationId xmlns:a16="http://schemas.microsoft.com/office/drawing/2014/main" xmlns="" id="{891D35F3-E73A-4814-B59B-847F8BD09AC7}"/>
              </a:ext>
            </a:extLst>
          </p:cNvPr>
          <p:cNvSpPr txBox="1">
            <a:spLocks/>
          </p:cNvSpPr>
          <p:nvPr/>
        </p:nvSpPr>
        <p:spPr>
          <a:xfrm>
            <a:off x="1560108" y="152827"/>
            <a:ext cx="9813217"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000" dirty="0">
                <a:solidFill>
                  <a:srgbClr val="FFCC00"/>
                </a:solidFill>
                <a:latin typeface="+mn-lt"/>
                <a:ea typeface="+mn-ea"/>
                <a:cs typeface="+mn-cs"/>
              </a:rPr>
              <a:t>PLO Mappings with PEOs</a:t>
            </a:r>
          </a:p>
        </p:txBody>
      </p:sp>
      <p:sp>
        <p:nvSpPr>
          <p:cNvPr id="16" name="Slide Number Placeholder 15">
            <a:extLst>
              <a:ext uri="{FF2B5EF4-FFF2-40B4-BE49-F238E27FC236}">
                <a16:creationId xmlns:a16="http://schemas.microsoft.com/office/drawing/2014/main" xmlns="" id="{184D4E3E-FFF9-4019-920E-AC37C11F5ED0}"/>
              </a:ext>
            </a:extLst>
          </p:cNvPr>
          <p:cNvSpPr>
            <a:spLocks noGrp="1"/>
          </p:cNvSpPr>
          <p:nvPr>
            <p:ph type="sldNum" sz="quarter" idx="12"/>
          </p:nvPr>
        </p:nvSpPr>
        <p:spPr/>
        <p:txBody>
          <a:bodyPr/>
          <a:lstStyle/>
          <a:p>
            <a:fld id="{2690BFF6-1C95-4FE0-80E8-D2DDE6AAB1D5}" type="slidenum">
              <a:rPr lang="en-US" smtClean="0"/>
              <a:t>24</a:t>
            </a:fld>
            <a:endParaRPr lang="en-US"/>
          </a:p>
        </p:txBody>
      </p:sp>
      <p:pic>
        <p:nvPicPr>
          <p:cNvPr id="15" name="Picture 14">
            <a:extLst>
              <a:ext uri="{FF2B5EF4-FFF2-40B4-BE49-F238E27FC236}">
                <a16:creationId xmlns:a16="http://schemas.microsoft.com/office/drawing/2014/main" xmlns="" id="{DB54EBCB-6575-4A4D-80E5-1616E106CFA9}"/>
              </a:ext>
            </a:extLst>
          </p:cNvPr>
          <p:cNvPicPr>
            <a:picLocks noChangeAspect="1"/>
          </p:cNvPicPr>
          <p:nvPr/>
        </p:nvPicPr>
        <p:blipFill>
          <a:blip r:embed="rId2"/>
          <a:stretch>
            <a:fillRect/>
          </a:stretch>
        </p:blipFill>
        <p:spPr>
          <a:xfrm>
            <a:off x="-14516" y="46109"/>
            <a:ext cx="1059537" cy="1010996"/>
          </a:xfrm>
          <a:prstGeom prst="rect">
            <a:avLst/>
          </a:prstGeom>
        </p:spPr>
      </p:pic>
      <p:graphicFrame>
        <p:nvGraphicFramePr>
          <p:cNvPr id="3" name="Table 2">
            <a:extLst>
              <a:ext uri="{FF2B5EF4-FFF2-40B4-BE49-F238E27FC236}">
                <a16:creationId xmlns:a16="http://schemas.microsoft.com/office/drawing/2014/main" xmlns="" id="{2B2EAE69-C10F-47B0-A0CF-5B626CCDC97A}"/>
              </a:ext>
            </a:extLst>
          </p:cNvPr>
          <p:cNvGraphicFramePr>
            <a:graphicFrameLocks noGrp="1"/>
          </p:cNvGraphicFramePr>
          <p:nvPr>
            <p:extLst>
              <p:ext uri="{D42A27DB-BD31-4B8C-83A1-F6EECF244321}">
                <p14:modId xmlns:p14="http://schemas.microsoft.com/office/powerpoint/2010/main" val="492812444"/>
              </p:ext>
            </p:extLst>
          </p:nvPr>
        </p:nvGraphicFramePr>
        <p:xfrm>
          <a:off x="838200" y="1555102"/>
          <a:ext cx="10515600" cy="4619706"/>
        </p:xfrm>
        <a:graphic>
          <a:graphicData uri="http://schemas.openxmlformats.org/drawingml/2006/table">
            <a:tbl>
              <a:tblPr firstRow="1" firstCol="1" bandRow="1">
                <a:tableStyleId>{5C22544A-7EE6-4342-B048-85BDC9FD1C3A}</a:tableStyleId>
              </a:tblPr>
              <a:tblGrid>
                <a:gridCol w="4684584">
                  <a:extLst>
                    <a:ext uri="{9D8B030D-6E8A-4147-A177-3AD203B41FA5}">
                      <a16:colId xmlns:a16="http://schemas.microsoft.com/office/drawing/2014/main" xmlns="" val="2963867616"/>
                    </a:ext>
                  </a:extLst>
                </a:gridCol>
                <a:gridCol w="1943672">
                  <a:extLst>
                    <a:ext uri="{9D8B030D-6E8A-4147-A177-3AD203B41FA5}">
                      <a16:colId xmlns:a16="http://schemas.microsoft.com/office/drawing/2014/main" xmlns="" val="3017551366"/>
                    </a:ext>
                  </a:extLst>
                </a:gridCol>
                <a:gridCol w="1943672">
                  <a:extLst>
                    <a:ext uri="{9D8B030D-6E8A-4147-A177-3AD203B41FA5}">
                      <a16:colId xmlns:a16="http://schemas.microsoft.com/office/drawing/2014/main" xmlns="" val="3228570584"/>
                    </a:ext>
                  </a:extLst>
                </a:gridCol>
                <a:gridCol w="1943672">
                  <a:extLst>
                    <a:ext uri="{9D8B030D-6E8A-4147-A177-3AD203B41FA5}">
                      <a16:colId xmlns:a16="http://schemas.microsoft.com/office/drawing/2014/main" xmlns="" val="2745363366"/>
                    </a:ext>
                  </a:extLst>
                </a:gridCol>
              </a:tblGrid>
              <a:tr h="564105">
                <a:tc>
                  <a:txBody>
                    <a:bodyPr/>
                    <a:lstStyle/>
                    <a:p>
                      <a:pPr marL="0" marR="0" algn="ctr">
                        <a:lnSpc>
                          <a:spcPct val="107000"/>
                        </a:lnSpc>
                        <a:spcBef>
                          <a:spcPts val="0"/>
                        </a:spcBef>
                        <a:spcAft>
                          <a:spcPts val="0"/>
                        </a:spcAft>
                      </a:pPr>
                      <a:r>
                        <a:rPr lang="en-US" sz="2000">
                          <a:solidFill>
                            <a:schemeClr val="tx1"/>
                          </a:solidFill>
                          <a:effectLst/>
                          <a:latin typeface="+mn-lt"/>
                        </a:rPr>
                        <a:t>PEC Graduate Attributes (as defined in Sec 3.2.2) </a:t>
                      </a:r>
                      <a:endParaRPr lang="en-US" sz="2000">
                        <a:solidFill>
                          <a:schemeClr val="tx1"/>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indent="127000">
                        <a:lnSpc>
                          <a:spcPct val="107000"/>
                        </a:lnSpc>
                        <a:spcBef>
                          <a:spcPts val="0"/>
                        </a:spcBef>
                        <a:spcAft>
                          <a:spcPts val="0"/>
                        </a:spcAft>
                      </a:pPr>
                      <a:r>
                        <a:rPr lang="en-US" sz="2000" dirty="0">
                          <a:solidFill>
                            <a:schemeClr val="tx1"/>
                          </a:solidFill>
                          <a:effectLst/>
                          <a:latin typeface="+mn-lt"/>
                        </a:rPr>
                        <a:t>PEO_1 </a:t>
                      </a:r>
                      <a:endParaRPr lang="en-US" sz="2000" dirty="0">
                        <a:solidFill>
                          <a:schemeClr val="tx1"/>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indent="127000">
                        <a:lnSpc>
                          <a:spcPct val="107000"/>
                        </a:lnSpc>
                        <a:spcBef>
                          <a:spcPts val="0"/>
                        </a:spcBef>
                        <a:spcAft>
                          <a:spcPts val="0"/>
                        </a:spcAft>
                      </a:pPr>
                      <a:r>
                        <a:rPr lang="en-US" sz="2000" dirty="0">
                          <a:solidFill>
                            <a:schemeClr val="tx1"/>
                          </a:solidFill>
                          <a:effectLst/>
                          <a:latin typeface="+mn-lt"/>
                        </a:rPr>
                        <a:t>PEO_2 </a:t>
                      </a:r>
                      <a:endParaRPr lang="en-US" sz="2000" dirty="0">
                        <a:solidFill>
                          <a:schemeClr val="tx1"/>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indent="127000">
                        <a:lnSpc>
                          <a:spcPct val="107000"/>
                        </a:lnSpc>
                        <a:spcBef>
                          <a:spcPts val="0"/>
                        </a:spcBef>
                        <a:spcAft>
                          <a:spcPts val="0"/>
                        </a:spcAft>
                      </a:pPr>
                      <a:r>
                        <a:rPr lang="en-US" sz="2000" dirty="0">
                          <a:solidFill>
                            <a:schemeClr val="tx1"/>
                          </a:solidFill>
                          <a:effectLst/>
                          <a:latin typeface="+mn-lt"/>
                        </a:rPr>
                        <a:t>PEO_3 </a:t>
                      </a:r>
                      <a:endParaRPr lang="en-US" sz="2000" dirty="0">
                        <a:solidFill>
                          <a:schemeClr val="tx1"/>
                        </a:solidFill>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2486613024"/>
                  </a:ext>
                </a:extLst>
              </a:tr>
              <a:tr h="331826">
                <a:tc>
                  <a:txBody>
                    <a:bodyPr/>
                    <a:lstStyle/>
                    <a:p>
                      <a:pPr marL="0" marR="0" algn="just">
                        <a:lnSpc>
                          <a:spcPct val="107000"/>
                        </a:lnSpc>
                        <a:spcBef>
                          <a:spcPts val="0"/>
                        </a:spcBef>
                        <a:spcAft>
                          <a:spcPts val="0"/>
                        </a:spcAft>
                      </a:pPr>
                      <a:r>
                        <a:rPr lang="en-US" sz="2000">
                          <a:solidFill>
                            <a:schemeClr val="tx1"/>
                          </a:solidFill>
                          <a:effectLst/>
                          <a:latin typeface="+mn-lt"/>
                        </a:rPr>
                        <a:t>Engineering Knowledge </a:t>
                      </a:r>
                      <a:endParaRPr lang="en-US" sz="2000">
                        <a:solidFill>
                          <a:schemeClr val="tx1"/>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a:effectLst/>
                          <a:latin typeface="+mn-lt"/>
                        </a:rPr>
                        <a:t>֍</a:t>
                      </a:r>
                      <a:endParaRPr lang="en-US" sz="2000">
                        <a:solidFill>
                          <a:srgbClr val="000000"/>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a:effectLst/>
                          <a:latin typeface="+mn-lt"/>
                        </a:rPr>
                        <a:t> ֍</a:t>
                      </a:r>
                      <a:endParaRPr lang="en-US" sz="2000">
                        <a:solidFill>
                          <a:srgbClr val="000000"/>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a:effectLst/>
                          <a:latin typeface="+mn-lt"/>
                        </a:rPr>
                        <a:t> </a:t>
                      </a:r>
                      <a:endParaRPr lang="en-US" sz="2000">
                        <a:solidFill>
                          <a:srgbClr val="000000"/>
                        </a:solidFill>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3735116746"/>
                  </a:ext>
                </a:extLst>
              </a:tr>
              <a:tr h="331826">
                <a:tc>
                  <a:txBody>
                    <a:bodyPr/>
                    <a:lstStyle/>
                    <a:p>
                      <a:pPr marL="0" marR="0">
                        <a:lnSpc>
                          <a:spcPct val="107000"/>
                        </a:lnSpc>
                        <a:spcBef>
                          <a:spcPts val="0"/>
                        </a:spcBef>
                        <a:spcAft>
                          <a:spcPts val="0"/>
                        </a:spcAft>
                      </a:pPr>
                      <a:r>
                        <a:rPr lang="en-US" sz="2000" dirty="0">
                          <a:solidFill>
                            <a:schemeClr val="tx1"/>
                          </a:solidFill>
                          <a:effectLst/>
                          <a:latin typeface="+mn-lt"/>
                        </a:rPr>
                        <a:t>Problem Analysis</a:t>
                      </a:r>
                      <a:endParaRPr lang="en-US" sz="2000" dirty="0">
                        <a:solidFill>
                          <a:schemeClr val="tx1"/>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a:effectLst/>
                          <a:latin typeface="+mn-lt"/>
                        </a:rPr>
                        <a:t>֍</a:t>
                      </a:r>
                      <a:endParaRPr lang="en-US" sz="2000">
                        <a:solidFill>
                          <a:srgbClr val="000000"/>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a:effectLst/>
                          <a:latin typeface="+mn-lt"/>
                        </a:rPr>
                        <a:t> </a:t>
                      </a:r>
                      <a:endParaRPr lang="en-US" sz="2000">
                        <a:solidFill>
                          <a:srgbClr val="000000"/>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a:effectLst/>
                          <a:latin typeface="+mn-lt"/>
                        </a:rPr>
                        <a:t> </a:t>
                      </a:r>
                      <a:endParaRPr lang="en-US" sz="2000">
                        <a:solidFill>
                          <a:srgbClr val="000000"/>
                        </a:solidFill>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4102721063"/>
                  </a:ext>
                </a:extLst>
              </a:tr>
              <a:tr h="331826">
                <a:tc>
                  <a:txBody>
                    <a:bodyPr/>
                    <a:lstStyle/>
                    <a:p>
                      <a:pPr marL="0" marR="0">
                        <a:lnSpc>
                          <a:spcPct val="107000"/>
                        </a:lnSpc>
                        <a:spcBef>
                          <a:spcPts val="0"/>
                        </a:spcBef>
                        <a:spcAft>
                          <a:spcPts val="0"/>
                        </a:spcAft>
                      </a:pPr>
                      <a:r>
                        <a:rPr lang="en-US" sz="2000">
                          <a:solidFill>
                            <a:schemeClr val="tx1"/>
                          </a:solidFill>
                          <a:effectLst/>
                          <a:latin typeface="+mn-lt"/>
                        </a:rPr>
                        <a:t>Design/Development of Solutions</a:t>
                      </a:r>
                      <a:endParaRPr lang="en-US" sz="2000">
                        <a:solidFill>
                          <a:schemeClr val="tx1"/>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a:effectLst/>
                          <a:latin typeface="+mn-lt"/>
                        </a:rPr>
                        <a:t>֍</a:t>
                      </a:r>
                      <a:endParaRPr lang="en-US" sz="2000">
                        <a:solidFill>
                          <a:srgbClr val="000000"/>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a:effectLst/>
                          <a:latin typeface="+mn-lt"/>
                        </a:rPr>
                        <a:t> </a:t>
                      </a:r>
                      <a:endParaRPr lang="en-US" sz="2000">
                        <a:solidFill>
                          <a:srgbClr val="000000"/>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a:effectLst/>
                          <a:latin typeface="+mn-lt"/>
                        </a:rPr>
                        <a:t> </a:t>
                      </a:r>
                      <a:endParaRPr lang="en-US" sz="2000">
                        <a:solidFill>
                          <a:srgbClr val="000000"/>
                        </a:solidFill>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3288154584"/>
                  </a:ext>
                </a:extLst>
              </a:tr>
              <a:tr h="331826">
                <a:tc>
                  <a:txBody>
                    <a:bodyPr/>
                    <a:lstStyle/>
                    <a:p>
                      <a:pPr marL="0" marR="0">
                        <a:lnSpc>
                          <a:spcPct val="107000"/>
                        </a:lnSpc>
                        <a:spcBef>
                          <a:spcPts val="0"/>
                        </a:spcBef>
                        <a:spcAft>
                          <a:spcPts val="0"/>
                        </a:spcAft>
                      </a:pPr>
                      <a:r>
                        <a:rPr lang="en-US" sz="2000">
                          <a:solidFill>
                            <a:schemeClr val="tx1"/>
                          </a:solidFill>
                          <a:effectLst/>
                          <a:latin typeface="+mn-lt"/>
                        </a:rPr>
                        <a:t>Investigation</a:t>
                      </a:r>
                      <a:endParaRPr lang="en-US" sz="2000">
                        <a:solidFill>
                          <a:schemeClr val="tx1"/>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a:effectLst/>
                          <a:latin typeface="+mn-lt"/>
                        </a:rPr>
                        <a:t> ֍</a:t>
                      </a:r>
                      <a:endParaRPr lang="en-US" sz="2000">
                        <a:solidFill>
                          <a:srgbClr val="000000"/>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a:effectLst/>
                          <a:latin typeface="+mn-lt"/>
                        </a:rPr>
                        <a:t> </a:t>
                      </a:r>
                      <a:endParaRPr lang="en-US" sz="2000">
                        <a:solidFill>
                          <a:srgbClr val="000000"/>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a:effectLst/>
                          <a:latin typeface="+mn-lt"/>
                        </a:rPr>
                        <a:t> </a:t>
                      </a:r>
                      <a:endParaRPr lang="en-US" sz="2000">
                        <a:solidFill>
                          <a:srgbClr val="000000"/>
                        </a:solidFill>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2446254159"/>
                  </a:ext>
                </a:extLst>
              </a:tr>
              <a:tr h="331826">
                <a:tc>
                  <a:txBody>
                    <a:bodyPr/>
                    <a:lstStyle/>
                    <a:p>
                      <a:pPr marL="0" marR="0">
                        <a:lnSpc>
                          <a:spcPct val="107000"/>
                        </a:lnSpc>
                        <a:spcBef>
                          <a:spcPts val="0"/>
                        </a:spcBef>
                        <a:spcAft>
                          <a:spcPts val="0"/>
                        </a:spcAft>
                      </a:pPr>
                      <a:r>
                        <a:rPr lang="en-US" sz="2000">
                          <a:solidFill>
                            <a:schemeClr val="tx1"/>
                          </a:solidFill>
                          <a:effectLst/>
                          <a:latin typeface="+mn-lt"/>
                        </a:rPr>
                        <a:t>Modern Tool Usage</a:t>
                      </a:r>
                      <a:endParaRPr lang="en-US" sz="2000">
                        <a:solidFill>
                          <a:schemeClr val="tx1"/>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a:effectLst/>
                          <a:latin typeface="+mn-lt"/>
                        </a:rPr>
                        <a:t> </a:t>
                      </a:r>
                      <a:endParaRPr lang="en-US" sz="2000">
                        <a:solidFill>
                          <a:srgbClr val="000000"/>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a:effectLst/>
                          <a:latin typeface="+mn-lt"/>
                        </a:rPr>
                        <a:t> ֍</a:t>
                      </a:r>
                      <a:endParaRPr lang="en-US" sz="2000">
                        <a:solidFill>
                          <a:srgbClr val="000000"/>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a:effectLst/>
                          <a:latin typeface="+mn-lt"/>
                        </a:rPr>
                        <a:t> </a:t>
                      </a:r>
                      <a:endParaRPr lang="en-US" sz="2000">
                        <a:solidFill>
                          <a:srgbClr val="000000"/>
                        </a:solidFill>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3813325019"/>
                  </a:ext>
                </a:extLst>
              </a:tr>
              <a:tr h="331826">
                <a:tc>
                  <a:txBody>
                    <a:bodyPr/>
                    <a:lstStyle/>
                    <a:p>
                      <a:pPr marL="0" marR="0">
                        <a:lnSpc>
                          <a:spcPct val="107000"/>
                        </a:lnSpc>
                        <a:spcBef>
                          <a:spcPts val="0"/>
                        </a:spcBef>
                        <a:spcAft>
                          <a:spcPts val="0"/>
                        </a:spcAft>
                      </a:pPr>
                      <a:r>
                        <a:rPr lang="en-US" sz="2000">
                          <a:solidFill>
                            <a:schemeClr val="tx1"/>
                          </a:solidFill>
                          <a:effectLst/>
                          <a:latin typeface="+mn-lt"/>
                        </a:rPr>
                        <a:t>The Engineer and Society</a:t>
                      </a:r>
                      <a:endParaRPr lang="en-US" sz="2000">
                        <a:solidFill>
                          <a:schemeClr val="tx1"/>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a:effectLst/>
                          <a:latin typeface="+mn-lt"/>
                        </a:rPr>
                        <a:t> </a:t>
                      </a:r>
                      <a:endParaRPr lang="en-US" sz="2000">
                        <a:solidFill>
                          <a:srgbClr val="000000"/>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a:effectLst/>
                          <a:latin typeface="+mn-lt"/>
                        </a:rPr>
                        <a:t> ֍</a:t>
                      </a:r>
                      <a:endParaRPr lang="en-US" sz="2000">
                        <a:solidFill>
                          <a:srgbClr val="000000"/>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a:effectLst/>
                          <a:latin typeface="+mn-lt"/>
                        </a:rPr>
                        <a:t>֍</a:t>
                      </a:r>
                      <a:endParaRPr lang="en-US" sz="2000">
                        <a:solidFill>
                          <a:srgbClr val="000000"/>
                        </a:solidFill>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459441478"/>
                  </a:ext>
                </a:extLst>
              </a:tr>
              <a:tr h="331826">
                <a:tc>
                  <a:txBody>
                    <a:bodyPr/>
                    <a:lstStyle/>
                    <a:p>
                      <a:pPr marL="0" marR="0">
                        <a:lnSpc>
                          <a:spcPct val="107000"/>
                        </a:lnSpc>
                        <a:spcBef>
                          <a:spcPts val="0"/>
                        </a:spcBef>
                        <a:spcAft>
                          <a:spcPts val="0"/>
                        </a:spcAft>
                      </a:pPr>
                      <a:r>
                        <a:rPr lang="en-US" sz="2000">
                          <a:solidFill>
                            <a:schemeClr val="tx1"/>
                          </a:solidFill>
                          <a:effectLst/>
                          <a:latin typeface="+mn-lt"/>
                        </a:rPr>
                        <a:t>Environment and Sustainability </a:t>
                      </a:r>
                      <a:endParaRPr lang="en-US" sz="2000">
                        <a:solidFill>
                          <a:schemeClr val="tx1"/>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a:effectLst/>
                          <a:latin typeface="+mn-lt"/>
                        </a:rPr>
                        <a:t> </a:t>
                      </a:r>
                      <a:endParaRPr lang="en-US" sz="2000">
                        <a:solidFill>
                          <a:srgbClr val="000000"/>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a:effectLst/>
                          <a:latin typeface="+mn-lt"/>
                        </a:rPr>
                        <a:t> </a:t>
                      </a:r>
                      <a:endParaRPr lang="en-US" sz="2000">
                        <a:solidFill>
                          <a:srgbClr val="000000"/>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a:effectLst/>
                          <a:latin typeface="+mn-lt"/>
                        </a:rPr>
                        <a:t>֍</a:t>
                      </a:r>
                      <a:endParaRPr lang="en-US" sz="2000">
                        <a:solidFill>
                          <a:srgbClr val="000000"/>
                        </a:solidFill>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3572642895"/>
                  </a:ext>
                </a:extLst>
              </a:tr>
              <a:tr h="331826">
                <a:tc>
                  <a:txBody>
                    <a:bodyPr/>
                    <a:lstStyle/>
                    <a:p>
                      <a:pPr marL="0" marR="0">
                        <a:lnSpc>
                          <a:spcPct val="107000"/>
                        </a:lnSpc>
                        <a:spcBef>
                          <a:spcPts val="0"/>
                        </a:spcBef>
                        <a:spcAft>
                          <a:spcPts val="0"/>
                        </a:spcAft>
                      </a:pPr>
                      <a:r>
                        <a:rPr lang="en-US" sz="2000">
                          <a:solidFill>
                            <a:schemeClr val="tx1"/>
                          </a:solidFill>
                          <a:effectLst/>
                          <a:latin typeface="+mn-lt"/>
                        </a:rPr>
                        <a:t>Ethics</a:t>
                      </a:r>
                      <a:endParaRPr lang="en-US" sz="2000">
                        <a:solidFill>
                          <a:schemeClr val="tx1"/>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a:effectLst/>
                          <a:latin typeface="+mn-lt"/>
                        </a:rPr>
                        <a:t> ֍</a:t>
                      </a:r>
                      <a:endParaRPr lang="en-US" sz="2000">
                        <a:solidFill>
                          <a:srgbClr val="000000"/>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a:effectLst/>
                          <a:latin typeface="+mn-lt"/>
                        </a:rPr>
                        <a:t> </a:t>
                      </a:r>
                      <a:endParaRPr lang="en-US" sz="2000">
                        <a:solidFill>
                          <a:srgbClr val="000000"/>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a:effectLst/>
                          <a:latin typeface="+mn-lt"/>
                        </a:rPr>
                        <a:t>֍</a:t>
                      </a:r>
                      <a:endParaRPr lang="en-US" sz="2000">
                        <a:solidFill>
                          <a:srgbClr val="000000"/>
                        </a:solidFill>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3740639465"/>
                  </a:ext>
                </a:extLst>
              </a:tr>
              <a:tr h="331826">
                <a:tc>
                  <a:txBody>
                    <a:bodyPr/>
                    <a:lstStyle/>
                    <a:p>
                      <a:pPr marL="0" marR="0">
                        <a:lnSpc>
                          <a:spcPct val="107000"/>
                        </a:lnSpc>
                        <a:spcBef>
                          <a:spcPts val="0"/>
                        </a:spcBef>
                        <a:spcAft>
                          <a:spcPts val="0"/>
                        </a:spcAft>
                      </a:pPr>
                      <a:r>
                        <a:rPr lang="en-US" sz="2000">
                          <a:solidFill>
                            <a:schemeClr val="tx1"/>
                          </a:solidFill>
                          <a:effectLst/>
                          <a:latin typeface="+mn-lt"/>
                        </a:rPr>
                        <a:t>Individual and Teamwork</a:t>
                      </a:r>
                      <a:endParaRPr lang="en-US" sz="2000">
                        <a:solidFill>
                          <a:schemeClr val="tx1"/>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a:effectLst/>
                          <a:latin typeface="+mn-lt"/>
                        </a:rPr>
                        <a:t> </a:t>
                      </a:r>
                      <a:endParaRPr lang="en-US" sz="2000">
                        <a:solidFill>
                          <a:srgbClr val="000000"/>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a:effectLst/>
                          <a:latin typeface="+mn-lt"/>
                        </a:rPr>
                        <a:t> </a:t>
                      </a:r>
                      <a:endParaRPr lang="en-US" sz="2000">
                        <a:solidFill>
                          <a:srgbClr val="000000"/>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a:effectLst/>
                          <a:latin typeface="+mn-lt"/>
                        </a:rPr>
                        <a:t>֍ </a:t>
                      </a:r>
                      <a:endParaRPr lang="en-US" sz="2000">
                        <a:solidFill>
                          <a:srgbClr val="000000"/>
                        </a:solidFill>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314053759"/>
                  </a:ext>
                </a:extLst>
              </a:tr>
              <a:tr h="331826">
                <a:tc>
                  <a:txBody>
                    <a:bodyPr/>
                    <a:lstStyle/>
                    <a:p>
                      <a:pPr marL="0" marR="0">
                        <a:lnSpc>
                          <a:spcPct val="107000"/>
                        </a:lnSpc>
                        <a:spcBef>
                          <a:spcPts val="0"/>
                        </a:spcBef>
                        <a:spcAft>
                          <a:spcPts val="0"/>
                        </a:spcAft>
                      </a:pPr>
                      <a:r>
                        <a:rPr lang="en-US" sz="2000">
                          <a:solidFill>
                            <a:schemeClr val="tx1"/>
                          </a:solidFill>
                          <a:effectLst/>
                          <a:latin typeface="+mn-lt"/>
                        </a:rPr>
                        <a:t>Communication</a:t>
                      </a:r>
                      <a:endParaRPr lang="en-US" sz="2000">
                        <a:solidFill>
                          <a:schemeClr val="tx1"/>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a:effectLst/>
                          <a:latin typeface="+mn-lt"/>
                        </a:rPr>
                        <a:t> </a:t>
                      </a:r>
                      <a:endParaRPr lang="en-US" sz="2000">
                        <a:solidFill>
                          <a:srgbClr val="000000"/>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a:effectLst/>
                          <a:latin typeface="+mn-lt"/>
                        </a:rPr>
                        <a:t> </a:t>
                      </a:r>
                      <a:endParaRPr lang="en-US" sz="2000">
                        <a:solidFill>
                          <a:srgbClr val="000000"/>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a:effectLst/>
                          <a:latin typeface="+mn-lt"/>
                        </a:rPr>
                        <a:t>֍</a:t>
                      </a:r>
                      <a:endParaRPr lang="en-US" sz="2000">
                        <a:solidFill>
                          <a:srgbClr val="000000"/>
                        </a:solidFill>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952730634"/>
                  </a:ext>
                </a:extLst>
              </a:tr>
              <a:tr h="331826">
                <a:tc>
                  <a:txBody>
                    <a:bodyPr/>
                    <a:lstStyle/>
                    <a:p>
                      <a:pPr marL="0" marR="0">
                        <a:lnSpc>
                          <a:spcPct val="107000"/>
                        </a:lnSpc>
                        <a:spcBef>
                          <a:spcPts val="0"/>
                        </a:spcBef>
                        <a:spcAft>
                          <a:spcPts val="0"/>
                        </a:spcAft>
                      </a:pPr>
                      <a:r>
                        <a:rPr lang="en-US" sz="2000">
                          <a:solidFill>
                            <a:schemeClr val="tx1"/>
                          </a:solidFill>
                          <a:effectLst/>
                          <a:latin typeface="+mn-lt"/>
                        </a:rPr>
                        <a:t>Project Management</a:t>
                      </a:r>
                      <a:endParaRPr lang="en-US" sz="2000">
                        <a:solidFill>
                          <a:schemeClr val="tx1"/>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2000">
                        <a:effectLst/>
                        <a:latin typeface="+mn-lt"/>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a:effectLst/>
                          <a:latin typeface="+mn-lt"/>
                        </a:rPr>
                        <a:t> </a:t>
                      </a:r>
                      <a:endParaRPr lang="en-US" sz="2000">
                        <a:solidFill>
                          <a:srgbClr val="000000"/>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a:effectLst/>
                          <a:latin typeface="+mn-lt"/>
                        </a:rPr>
                        <a:t> ֍</a:t>
                      </a:r>
                      <a:endParaRPr lang="en-US" sz="2000">
                        <a:solidFill>
                          <a:srgbClr val="000000"/>
                        </a:solidFill>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964637069"/>
                  </a:ext>
                </a:extLst>
              </a:tr>
              <a:tr h="331826">
                <a:tc>
                  <a:txBody>
                    <a:bodyPr/>
                    <a:lstStyle/>
                    <a:p>
                      <a:pPr marL="0" marR="0">
                        <a:lnSpc>
                          <a:spcPct val="107000"/>
                        </a:lnSpc>
                        <a:spcBef>
                          <a:spcPts val="0"/>
                        </a:spcBef>
                        <a:spcAft>
                          <a:spcPts val="0"/>
                        </a:spcAft>
                      </a:pPr>
                      <a:r>
                        <a:rPr lang="en-US" sz="2000" dirty="0">
                          <a:solidFill>
                            <a:schemeClr val="tx1"/>
                          </a:solidFill>
                          <a:effectLst/>
                          <a:latin typeface="+mn-lt"/>
                        </a:rPr>
                        <a:t>Lifelong Learning</a:t>
                      </a:r>
                      <a:endParaRPr lang="en-US" sz="2000" dirty="0">
                        <a:solidFill>
                          <a:schemeClr val="tx1"/>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a:effectLst/>
                          <a:latin typeface="+mn-lt"/>
                        </a:rPr>
                        <a:t> ֍</a:t>
                      </a:r>
                      <a:endParaRPr lang="en-US" sz="2000">
                        <a:solidFill>
                          <a:srgbClr val="000000"/>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a:effectLst/>
                          <a:latin typeface="+mn-lt"/>
                        </a:rPr>
                        <a:t> </a:t>
                      </a:r>
                      <a:endParaRPr lang="en-US" sz="2000">
                        <a:solidFill>
                          <a:srgbClr val="000000"/>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dirty="0">
                          <a:effectLst/>
                          <a:latin typeface="+mn-lt"/>
                        </a:rPr>
                        <a:t> ֍</a:t>
                      </a:r>
                      <a:endParaRPr lang="en-US" sz="2000" dirty="0">
                        <a:solidFill>
                          <a:srgbClr val="000000"/>
                        </a:solidFill>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3963805377"/>
                  </a:ext>
                </a:extLst>
              </a:tr>
            </a:tbl>
          </a:graphicData>
        </a:graphic>
      </p:graphicFrame>
    </p:spTree>
    <p:extLst>
      <p:ext uri="{BB962C8B-B14F-4D97-AF65-F5344CB8AC3E}">
        <p14:creationId xmlns:p14="http://schemas.microsoft.com/office/powerpoint/2010/main" val="2288276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xmlns="" id="{142CF1C5-19C5-4309-BA3F-72FC66107482}"/>
              </a:ext>
            </a:extLst>
          </p:cNvPr>
          <p:cNvSpPr>
            <a:spLocks noGrp="1"/>
          </p:cNvSpPr>
          <p:nvPr>
            <p:ph type="sldNum" sz="quarter" idx="12"/>
          </p:nvPr>
        </p:nvSpPr>
        <p:spPr/>
        <p:txBody>
          <a:bodyPr/>
          <a:lstStyle/>
          <a:p>
            <a:fld id="{2690BFF6-1C95-4FE0-80E8-D2DDE6AAB1D5}" type="slidenum">
              <a:rPr lang="en-US" smtClean="0"/>
              <a:t>25</a:t>
            </a:fld>
            <a:endParaRPr lang="en-US"/>
          </a:p>
        </p:txBody>
      </p:sp>
      <p:grpSp>
        <p:nvGrpSpPr>
          <p:cNvPr id="17" name="Group 16">
            <a:extLst>
              <a:ext uri="{FF2B5EF4-FFF2-40B4-BE49-F238E27FC236}">
                <a16:creationId xmlns:a16="http://schemas.microsoft.com/office/drawing/2014/main" xmlns="" id="{A45C4A75-CDAA-4774-9188-F5933F4C8CCB}"/>
              </a:ext>
            </a:extLst>
          </p:cNvPr>
          <p:cNvGrpSpPr/>
          <p:nvPr/>
        </p:nvGrpSpPr>
        <p:grpSpPr>
          <a:xfrm>
            <a:off x="5256" y="-2864"/>
            <a:ext cx="12192001" cy="1187319"/>
            <a:chOff x="0" y="-1"/>
            <a:chExt cx="12192001" cy="1306051"/>
          </a:xfrm>
          <a:solidFill>
            <a:schemeClr val="tx2"/>
          </a:solidFill>
        </p:grpSpPr>
        <p:cxnSp>
          <p:nvCxnSpPr>
            <p:cNvPr id="18" name="Straight Connector 17">
              <a:extLst>
                <a:ext uri="{FF2B5EF4-FFF2-40B4-BE49-F238E27FC236}">
                  <a16:creationId xmlns:a16="http://schemas.microsoft.com/office/drawing/2014/main" xmlns="" id="{CC54E708-7731-44C4-B275-B76FF8C4C80B}"/>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19" name="Group 18">
              <a:extLst>
                <a:ext uri="{FF2B5EF4-FFF2-40B4-BE49-F238E27FC236}">
                  <a16:creationId xmlns:a16="http://schemas.microsoft.com/office/drawing/2014/main" xmlns="" id="{1DD728D6-EE79-450F-9880-13AF68368A46}"/>
                </a:ext>
              </a:extLst>
            </p:cNvPr>
            <p:cNvGrpSpPr/>
            <p:nvPr/>
          </p:nvGrpSpPr>
          <p:grpSpPr>
            <a:xfrm>
              <a:off x="1" y="-1"/>
              <a:ext cx="12192000" cy="1276973"/>
              <a:chOff x="1" y="-1"/>
              <a:chExt cx="12192000" cy="1276973"/>
            </a:xfrm>
            <a:grpFill/>
          </p:grpSpPr>
          <p:grpSp>
            <p:nvGrpSpPr>
              <p:cNvPr id="20" name="Group 19">
                <a:extLst>
                  <a:ext uri="{FF2B5EF4-FFF2-40B4-BE49-F238E27FC236}">
                    <a16:creationId xmlns:a16="http://schemas.microsoft.com/office/drawing/2014/main" xmlns="" id="{30A17005-3AFB-480E-8AA1-7E5A377B1B92}"/>
                  </a:ext>
                </a:extLst>
              </p:cNvPr>
              <p:cNvGrpSpPr/>
              <p:nvPr/>
            </p:nvGrpSpPr>
            <p:grpSpPr>
              <a:xfrm>
                <a:off x="1" y="-1"/>
                <a:ext cx="12192000" cy="1276973"/>
                <a:chOff x="1" y="-1"/>
                <a:chExt cx="12192000" cy="1276973"/>
              </a:xfrm>
              <a:grpFill/>
            </p:grpSpPr>
            <p:sp>
              <p:nvSpPr>
                <p:cNvPr id="23" name="Rectangle 22">
                  <a:extLst>
                    <a:ext uri="{FF2B5EF4-FFF2-40B4-BE49-F238E27FC236}">
                      <a16:creationId xmlns:a16="http://schemas.microsoft.com/office/drawing/2014/main" xmlns="" id="{DDFCA7F9-DA2D-4851-8E98-E3973D603E5B}"/>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xmlns="" id="{147589C2-EAD2-46FC-AFC8-37BC2D5F28EE}"/>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Rectangle 20">
                <a:extLst>
                  <a:ext uri="{FF2B5EF4-FFF2-40B4-BE49-F238E27FC236}">
                    <a16:creationId xmlns:a16="http://schemas.microsoft.com/office/drawing/2014/main" xmlns="" id="{3E8944CD-313A-4D2B-B45F-5510AE5645B2}"/>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Title 1">
            <a:extLst>
              <a:ext uri="{FF2B5EF4-FFF2-40B4-BE49-F238E27FC236}">
                <a16:creationId xmlns:a16="http://schemas.microsoft.com/office/drawing/2014/main" xmlns="" id="{13B129B6-EE2B-4770-A1D6-C086A5754FAB}"/>
              </a:ext>
            </a:extLst>
          </p:cNvPr>
          <p:cNvSpPr txBox="1">
            <a:spLocks/>
          </p:cNvSpPr>
          <p:nvPr/>
        </p:nvSpPr>
        <p:spPr>
          <a:xfrm>
            <a:off x="1238955" y="42826"/>
            <a:ext cx="9813217"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000" dirty="0">
                <a:solidFill>
                  <a:srgbClr val="FFCC00"/>
                </a:solidFill>
                <a:latin typeface="+mn-lt"/>
                <a:ea typeface="+mn-ea"/>
                <a:cs typeface="+mn-cs"/>
              </a:rPr>
              <a:t>Mapping of Courses to PLOs</a:t>
            </a:r>
          </a:p>
        </p:txBody>
      </p:sp>
      <p:pic>
        <p:nvPicPr>
          <p:cNvPr id="13" name="Picture 12">
            <a:extLst>
              <a:ext uri="{FF2B5EF4-FFF2-40B4-BE49-F238E27FC236}">
                <a16:creationId xmlns:a16="http://schemas.microsoft.com/office/drawing/2014/main" xmlns="" id="{34BA3B27-7006-4E01-B4A4-6ED8AF28C5F6}"/>
              </a:ext>
            </a:extLst>
          </p:cNvPr>
          <p:cNvPicPr>
            <a:picLocks noChangeAspect="1"/>
          </p:cNvPicPr>
          <p:nvPr/>
        </p:nvPicPr>
        <p:blipFill>
          <a:blip r:embed="rId2"/>
          <a:stretch>
            <a:fillRect/>
          </a:stretch>
        </p:blipFill>
        <p:spPr>
          <a:xfrm>
            <a:off x="-14516" y="46109"/>
            <a:ext cx="1059537" cy="1010996"/>
          </a:xfrm>
          <a:prstGeom prst="rect">
            <a:avLst/>
          </a:prstGeom>
        </p:spPr>
      </p:pic>
      <p:graphicFrame>
        <p:nvGraphicFramePr>
          <p:cNvPr id="4" name="Table 3">
            <a:extLst>
              <a:ext uri="{FF2B5EF4-FFF2-40B4-BE49-F238E27FC236}">
                <a16:creationId xmlns:a16="http://schemas.microsoft.com/office/drawing/2014/main" xmlns="" id="{EE8199AA-8759-5F8D-EDDE-22A717A36AA0}"/>
              </a:ext>
            </a:extLst>
          </p:cNvPr>
          <p:cNvGraphicFramePr>
            <a:graphicFrameLocks noGrp="1"/>
          </p:cNvGraphicFramePr>
          <p:nvPr>
            <p:extLst>
              <p:ext uri="{D42A27DB-BD31-4B8C-83A1-F6EECF244321}">
                <p14:modId xmlns:p14="http://schemas.microsoft.com/office/powerpoint/2010/main" val="4257111013"/>
              </p:ext>
            </p:extLst>
          </p:nvPr>
        </p:nvGraphicFramePr>
        <p:xfrm>
          <a:off x="1238955" y="1210891"/>
          <a:ext cx="9233965" cy="5535030"/>
        </p:xfrm>
        <a:graphic>
          <a:graphicData uri="http://schemas.openxmlformats.org/drawingml/2006/table">
            <a:tbl>
              <a:tblPr firstRow="1" firstCol="1" bandRow="1">
                <a:tableStyleId>{5C22544A-7EE6-4342-B048-85BDC9FD1C3A}</a:tableStyleId>
              </a:tblPr>
              <a:tblGrid>
                <a:gridCol w="782979">
                  <a:extLst>
                    <a:ext uri="{9D8B030D-6E8A-4147-A177-3AD203B41FA5}">
                      <a16:colId xmlns:a16="http://schemas.microsoft.com/office/drawing/2014/main" xmlns="" val="478139089"/>
                    </a:ext>
                  </a:extLst>
                </a:gridCol>
                <a:gridCol w="929242">
                  <a:extLst>
                    <a:ext uri="{9D8B030D-6E8A-4147-A177-3AD203B41FA5}">
                      <a16:colId xmlns:a16="http://schemas.microsoft.com/office/drawing/2014/main" xmlns="" val="1656896948"/>
                    </a:ext>
                  </a:extLst>
                </a:gridCol>
                <a:gridCol w="2936731">
                  <a:extLst>
                    <a:ext uri="{9D8B030D-6E8A-4147-A177-3AD203B41FA5}">
                      <a16:colId xmlns:a16="http://schemas.microsoft.com/office/drawing/2014/main" xmlns="" val="2761929397"/>
                    </a:ext>
                  </a:extLst>
                </a:gridCol>
                <a:gridCol w="566850">
                  <a:extLst>
                    <a:ext uri="{9D8B030D-6E8A-4147-A177-3AD203B41FA5}">
                      <a16:colId xmlns:a16="http://schemas.microsoft.com/office/drawing/2014/main" xmlns="" val="1158126094"/>
                    </a:ext>
                  </a:extLst>
                </a:gridCol>
                <a:gridCol w="297353">
                  <a:extLst>
                    <a:ext uri="{9D8B030D-6E8A-4147-A177-3AD203B41FA5}">
                      <a16:colId xmlns:a16="http://schemas.microsoft.com/office/drawing/2014/main" xmlns="" val="1768594903"/>
                    </a:ext>
                  </a:extLst>
                </a:gridCol>
                <a:gridCol w="296083">
                  <a:extLst>
                    <a:ext uri="{9D8B030D-6E8A-4147-A177-3AD203B41FA5}">
                      <a16:colId xmlns:a16="http://schemas.microsoft.com/office/drawing/2014/main" xmlns="" val="4241092418"/>
                    </a:ext>
                  </a:extLst>
                </a:gridCol>
                <a:gridCol w="215120">
                  <a:extLst>
                    <a:ext uri="{9D8B030D-6E8A-4147-A177-3AD203B41FA5}">
                      <a16:colId xmlns:a16="http://schemas.microsoft.com/office/drawing/2014/main" xmlns="" val="2346471499"/>
                    </a:ext>
                  </a:extLst>
                </a:gridCol>
                <a:gridCol w="297353">
                  <a:extLst>
                    <a:ext uri="{9D8B030D-6E8A-4147-A177-3AD203B41FA5}">
                      <a16:colId xmlns:a16="http://schemas.microsoft.com/office/drawing/2014/main" xmlns="" val="2247887989"/>
                    </a:ext>
                  </a:extLst>
                </a:gridCol>
                <a:gridCol w="296083">
                  <a:extLst>
                    <a:ext uri="{9D8B030D-6E8A-4147-A177-3AD203B41FA5}">
                      <a16:colId xmlns:a16="http://schemas.microsoft.com/office/drawing/2014/main" xmlns="" val="2225188907"/>
                    </a:ext>
                  </a:extLst>
                </a:gridCol>
                <a:gridCol w="296083">
                  <a:extLst>
                    <a:ext uri="{9D8B030D-6E8A-4147-A177-3AD203B41FA5}">
                      <a16:colId xmlns:a16="http://schemas.microsoft.com/office/drawing/2014/main" xmlns="" val="1510417711"/>
                    </a:ext>
                  </a:extLst>
                </a:gridCol>
                <a:gridCol w="215120">
                  <a:extLst>
                    <a:ext uri="{9D8B030D-6E8A-4147-A177-3AD203B41FA5}">
                      <a16:colId xmlns:a16="http://schemas.microsoft.com/office/drawing/2014/main" xmlns="" val="1920869077"/>
                    </a:ext>
                  </a:extLst>
                </a:gridCol>
                <a:gridCol w="296083">
                  <a:extLst>
                    <a:ext uri="{9D8B030D-6E8A-4147-A177-3AD203B41FA5}">
                      <a16:colId xmlns:a16="http://schemas.microsoft.com/office/drawing/2014/main" xmlns="" val="1657034422"/>
                    </a:ext>
                  </a:extLst>
                </a:gridCol>
                <a:gridCol w="307196">
                  <a:extLst>
                    <a:ext uri="{9D8B030D-6E8A-4147-A177-3AD203B41FA5}">
                      <a16:colId xmlns:a16="http://schemas.microsoft.com/office/drawing/2014/main" xmlns="" val="2057007272"/>
                    </a:ext>
                  </a:extLst>
                </a:gridCol>
                <a:gridCol w="292908">
                  <a:extLst>
                    <a:ext uri="{9D8B030D-6E8A-4147-A177-3AD203B41FA5}">
                      <a16:colId xmlns:a16="http://schemas.microsoft.com/office/drawing/2014/main" xmlns="" val="173570899"/>
                    </a:ext>
                  </a:extLst>
                </a:gridCol>
                <a:gridCol w="296083">
                  <a:extLst>
                    <a:ext uri="{9D8B030D-6E8A-4147-A177-3AD203B41FA5}">
                      <a16:colId xmlns:a16="http://schemas.microsoft.com/office/drawing/2014/main" xmlns="" val="3302507597"/>
                    </a:ext>
                  </a:extLst>
                </a:gridCol>
                <a:gridCol w="912698">
                  <a:extLst>
                    <a:ext uri="{9D8B030D-6E8A-4147-A177-3AD203B41FA5}">
                      <a16:colId xmlns:a16="http://schemas.microsoft.com/office/drawing/2014/main" xmlns="" val="295950613"/>
                    </a:ext>
                  </a:extLst>
                </a:gridCol>
              </a:tblGrid>
              <a:tr h="183906">
                <a:tc rowSpan="2">
                  <a:txBody>
                    <a:bodyPr/>
                    <a:lstStyle/>
                    <a:p>
                      <a:pPr marL="0" marR="0" algn="ctr">
                        <a:lnSpc>
                          <a:spcPct val="107000"/>
                        </a:lnSpc>
                        <a:spcBef>
                          <a:spcPts val="0"/>
                        </a:spcBef>
                        <a:spcAft>
                          <a:spcPts val="0"/>
                        </a:spcAft>
                      </a:pPr>
                      <a:r>
                        <a:rPr lang="en-US" sz="1200" b="1">
                          <a:effectLst/>
                        </a:rPr>
                        <a:t>Semester No.</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rowSpan="2">
                  <a:txBody>
                    <a:bodyPr/>
                    <a:lstStyle/>
                    <a:p>
                      <a:pPr marL="0" marR="0">
                        <a:lnSpc>
                          <a:spcPct val="107000"/>
                        </a:lnSpc>
                        <a:spcBef>
                          <a:spcPts val="0"/>
                        </a:spcBef>
                        <a:spcAft>
                          <a:spcPts val="0"/>
                        </a:spcAft>
                      </a:pPr>
                      <a:r>
                        <a:rPr lang="en-US" sz="1200" b="1">
                          <a:effectLst/>
                        </a:rPr>
                        <a:t>Course Code</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rowSpan="2">
                  <a:txBody>
                    <a:bodyPr/>
                    <a:lstStyle/>
                    <a:p>
                      <a:pPr marL="0" marR="0">
                        <a:lnSpc>
                          <a:spcPct val="107000"/>
                        </a:lnSpc>
                        <a:spcBef>
                          <a:spcPts val="0"/>
                        </a:spcBef>
                        <a:spcAft>
                          <a:spcPts val="0"/>
                        </a:spcAft>
                      </a:pPr>
                      <a:r>
                        <a:rPr lang="en-US" sz="1200" b="1">
                          <a:effectLst/>
                        </a:rPr>
                        <a:t>Course Title</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gridSpan="13">
                  <a:txBody>
                    <a:bodyPr/>
                    <a:lstStyle/>
                    <a:p>
                      <a:pPr marL="0" marR="0" algn="ctr">
                        <a:lnSpc>
                          <a:spcPct val="107000"/>
                        </a:lnSpc>
                        <a:spcBef>
                          <a:spcPts val="0"/>
                        </a:spcBef>
                        <a:spcAft>
                          <a:spcPts val="0"/>
                        </a:spcAft>
                      </a:pPr>
                      <a:r>
                        <a:rPr lang="en-US" sz="1200" b="1">
                          <a:effectLst/>
                        </a:rPr>
                        <a:t>Level of Emphasis of PLO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862351434"/>
                  </a:ext>
                </a:extLst>
              </a:tr>
              <a:tr h="19243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b="1">
                          <a:effectLst/>
                        </a:rPr>
                        <a:t>1</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2</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4</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5</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6</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7</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8</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9</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10</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r">
                        <a:lnSpc>
                          <a:spcPct val="107000"/>
                        </a:lnSpc>
                        <a:spcBef>
                          <a:spcPts val="0"/>
                        </a:spcBef>
                        <a:spcAft>
                          <a:spcPts val="0"/>
                        </a:spcAft>
                      </a:pPr>
                      <a:r>
                        <a:rPr lang="en-US" sz="1200" b="1">
                          <a:effectLst/>
                        </a:rPr>
                        <a:t>11</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r">
                        <a:lnSpc>
                          <a:spcPct val="107000"/>
                        </a:lnSpc>
                        <a:spcBef>
                          <a:spcPts val="0"/>
                        </a:spcBef>
                        <a:spcAft>
                          <a:spcPts val="0"/>
                        </a:spcAft>
                      </a:pPr>
                      <a:r>
                        <a:rPr lang="en-US" sz="1200" b="1">
                          <a:effectLst/>
                        </a:rPr>
                        <a:t>12</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nSpc>
                          <a:spcPct val="107000"/>
                        </a:lnSpc>
                        <a:spcBef>
                          <a:spcPts val="0"/>
                        </a:spcBef>
                        <a:spcAft>
                          <a:spcPts val="800"/>
                        </a:spcAft>
                      </a:pPr>
                      <a:endParaRPr lang="en-US" sz="12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xmlns="" val="3426272792"/>
                  </a:ext>
                </a:extLst>
              </a:tr>
              <a:tr h="468586">
                <a:tc rowSpan="6">
                  <a:txBody>
                    <a:bodyPr/>
                    <a:lstStyle/>
                    <a:p>
                      <a:pPr marL="0" marR="0" algn="ctr">
                        <a:lnSpc>
                          <a:spcPct val="107000"/>
                        </a:lnSpc>
                        <a:spcBef>
                          <a:spcPts val="0"/>
                        </a:spcBef>
                        <a:spcAft>
                          <a:spcPts val="0"/>
                        </a:spcAft>
                      </a:pPr>
                      <a:r>
                        <a:rPr lang="en-US" sz="1200" b="1">
                          <a:effectLst/>
                        </a:rPr>
                        <a:t>1</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nSpc>
                          <a:spcPct val="107000"/>
                        </a:lnSpc>
                        <a:spcBef>
                          <a:spcPts val="0"/>
                        </a:spcBef>
                        <a:spcAft>
                          <a:spcPts val="0"/>
                        </a:spcAft>
                      </a:pPr>
                      <a:r>
                        <a:rPr lang="en-US" sz="1200" b="1" dirty="0">
                          <a:effectLst/>
                        </a:rPr>
                        <a:t>HS-111</a:t>
                      </a:r>
                      <a:endParaRPr lang="en-US" sz="12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nSpc>
                          <a:spcPct val="107000"/>
                        </a:lnSpc>
                        <a:spcBef>
                          <a:spcPts val="0"/>
                        </a:spcBef>
                        <a:spcAft>
                          <a:spcPts val="0"/>
                        </a:spcAft>
                      </a:pPr>
                      <a:r>
                        <a:rPr lang="en-US" sz="1200" b="1">
                          <a:effectLst/>
                        </a:rPr>
                        <a:t>Functional English</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dirty="0">
                        <a:effectLst/>
                        <a:latin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800"/>
                        </a:spcAft>
                      </a:pPr>
                      <a:r>
                        <a:rPr lang="en-US" sz="1200" b="1">
                          <a:effectLst/>
                        </a:rPr>
                        <a:t>C2</a:t>
                      </a:r>
                    </a:p>
                    <a:p>
                      <a:pPr marL="0" marR="0" algn="ctr">
                        <a:lnSpc>
                          <a:spcPct val="107000"/>
                        </a:lnSpc>
                        <a:spcBef>
                          <a:spcPts val="0"/>
                        </a:spcBef>
                        <a:spcAft>
                          <a:spcPts val="0"/>
                        </a:spcAft>
                      </a:pPr>
                      <a:r>
                        <a:rPr lang="en-US" sz="1200" b="1">
                          <a:effectLst/>
                        </a:rPr>
                        <a:t>A2</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marL="0" marR="0">
                        <a:lnSpc>
                          <a:spcPct val="107000"/>
                        </a:lnSpc>
                        <a:spcBef>
                          <a:spcPts val="0"/>
                        </a:spcBef>
                        <a:spcAft>
                          <a:spcPts val="800"/>
                        </a:spcAft>
                      </a:pPr>
                      <a:endParaRPr lang="en-US" sz="12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xmlns="" val="724957609"/>
                  </a:ext>
                </a:extLst>
              </a:tr>
              <a:tr h="183906">
                <a:tc vMerge="1">
                  <a:txBody>
                    <a:bodyPr/>
                    <a:lstStyle/>
                    <a:p>
                      <a:endParaRPr lang="en-US"/>
                    </a:p>
                  </a:txBody>
                  <a:tcPr/>
                </a:tc>
                <a:tc>
                  <a:txBody>
                    <a:bodyPr/>
                    <a:lstStyle/>
                    <a:p>
                      <a:pPr marL="0" marR="0">
                        <a:lnSpc>
                          <a:spcPct val="107000"/>
                        </a:lnSpc>
                        <a:spcBef>
                          <a:spcPts val="0"/>
                        </a:spcBef>
                        <a:spcAft>
                          <a:spcPts val="0"/>
                        </a:spcAft>
                      </a:pPr>
                      <a:r>
                        <a:rPr lang="en-US" sz="1200" b="1">
                          <a:effectLst/>
                        </a:rPr>
                        <a:t> EE-120</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nSpc>
                          <a:spcPct val="107000"/>
                        </a:lnSpc>
                        <a:spcBef>
                          <a:spcPts val="0"/>
                        </a:spcBef>
                        <a:spcAft>
                          <a:spcPts val="0"/>
                        </a:spcAft>
                      </a:pPr>
                      <a:r>
                        <a:rPr lang="en-US" sz="1200" b="1" dirty="0">
                          <a:effectLst/>
                        </a:rPr>
                        <a:t>Basic Electrical Engineering</a:t>
                      </a:r>
                      <a:endParaRPr lang="en-US" sz="12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C1</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C3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P3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marL="0" marR="0">
                        <a:lnSpc>
                          <a:spcPct val="107000"/>
                        </a:lnSpc>
                        <a:spcBef>
                          <a:spcPts val="0"/>
                        </a:spcBef>
                        <a:spcAft>
                          <a:spcPts val="800"/>
                        </a:spcAft>
                      </a:pPr>
                      <a:endParaRPr lang="en-US" sz="12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xmlns="" val="4008531909"/>
                  </a:ext>
                </a:extLst>
              </a:tr>
              <a:tr h="183906">
                <a:tc vMerge="1">
                  <a:txBody>
                    <a:bodyPr/>
                    <a:lstStyle/>
                    <a:p>
                      <a:endParaRPr lang="en-US"/>
                    </a:p>
                  </a:txBody>
                  <a:tcPr/>
                </a:tc>
                <a:tc>
                  <a:txBody>
                    <a:bodyPr/>
                    <a:lstStyle/>
                    <a:p>
                      <a:pPr marL="0" marR="0">
                        <a:lnSpc>
                          <a:spcPct val="107000"/>
                        </a:lnSpc>
                        <a:spcBef>
                          <a:spcPts val="0"/>
                        </a:spcBef>
                        <a:spcAft>
                          <a:spcPts val="0"/>
                        </a:spcAft>
                      </a:pPr>
                      <a:r>
                        <a:rPr lang="en-US" sz="1200" b="1">
                          <a:effectLst/>
                        </a:rPr>
                        <a:t>NS-171</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nSpc>
                          <a:spcPct val="107000"/>
                        </a:lnSpc>
                        <a:spcBef>
                          <a:spcPts val="0"/>
                        </a:spcBef>
                        <a:spcAft>
                          <a:spcPts val="0"/>
                        </a:spcAft>
                      </a:pPr>
                      <a:r>
                        <a:rPr lang="en-US" sz="1200" b="1" dirty="0">
                          <a:effectLst/>
                        </a:rPr>
                        <a:t>Differential &amp; Integral Calculus</a:t>
                      </a:r>
                      <a:endParaRPr lang="en-US" sz="12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C1</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C3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marL="0" marR="0">
                        <a:lnSpc>
                          <a:spcPct val="107000"/>
                        </a:lnSpc>
                        <a:spcBef>
                          <a:spcPts val="0"/>
                        </a:spcBef>
                        <a:spcAft>
                          <a:spcPts val="800"/>
                        </a:spcAft>
                      </a:pPr>
                      <a:endParaRPr lang="en-US" sz="12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xmlns="" val="4080647364"/>
                  </a:ext>
                </a:extLst>
              </a:tr>
              <a:tr h="468586">
                <a:tc vMerge="1">
                  <a:txBody>
                    <a:bodyPr/>
                    <a:lstStyle/>
                    <a:p>
                      <a:endParaRPr lang="en-US"/>
                    </a:p>
                  </a:txBody>
                  <a:tcPr/>
                </a:tc>
                <a:tc>
                  <a:txBody>
                    <a:bodyPr/>
                    <a:lstStyle/>
                    <a:p>
                      <a:pPr marL="0" marR="0">
                        <a:lnSpc>
                          <a:spcPct val="107000"/>
                        </a:lnSpc>
                        <a:spcBef>
                          <a:spcPts val="0"/>
                        </a:spcBef>
                        <a:spcAft>
                          <a:spcPts val="0"/>
                        </a:spcAft>
                      </a:pPr>
                      <a:r>
                        <a:rPr lang="en-US" sz="1200" b="1">
                          <a:effectLst/>
                        </a:rPr>
                        <a:t>NS-122</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nSpc>
                          <a:spcPct val="107000"/>
                        </a:lnSpc>
                        <a:spcBef>
                          <a:spcPts val="0"/>
                        </a:spcBef>
                        <a:spcAft>
                          <a:spcPts val="0"/>
                        </a:spcAft>
                      </a:pPr>
                      <a:r>
                        <a:rPr lang="en-US" sz="1200" b="1" dirty="0">
                          <a:effectLst/>
                        </a:rPr>
                        <a:t>Electricity &amp; Magnetism/Applied Physics</a:t>
                      </a:r>
                      <a:endParaRPr lang="en-US" sz="12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40005" algn="ctr">
                        <a:lnSpc>
                          <a:spcPct val="107000"/>
                        </a:lnSpc>
                        <a:spcBef>
                          <a:spcPts val="0"/>
                        </a:spcBef>
                        <a:spcAft>
                          <a:spcPts val="800"/>
                        </a:spcAft>
                      </a:pPr>
                      <a:r>
                        <a:rPr lang="en-US" sz="1200" b="1">
                          <a:effectLst/>
                        </a:rPr>
                        <a:t>C1</a:t>
                      </a:r>
                    </a:p>
                    <a:p>
                      <a:pPr marL="0" marR="0" algn="ctr">
                        <a:lnSpc>
                          <a:spcPct val="107000"/>
                        </a:lnSpc>
                        <a:spcBef>
                          <a:spcPts val="0"/>
                        </a:spcBef>
                        <a:spcAft>
                          <a:spcPts val="0"/>
                        </a:spcAft>
                      </a:pPr>
                      <a:r>
                        <a:rPr lang="en-US" sz="1200" b="1">
                          <a:effectLst/>
                        </a:rPr>
                        <a:t>C2</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tc>
                <a:tc>
                  <a:txBody>
                    <a:bodyPr/>
                    <a:lstStyle/>
                    <a:p>
                      <a:pPr marL="0" marR="1270" algn="ctr">
                        <a:lnSpc>
                          <a:spcPct val="107000"/>
                        </a:lnSpc>
                        <a:spcBef>
                          <a:spcPts val="0"/>
                        </a:spcBef>
                        <a:spcAft>
                          <a:spcPts val="800"/>
                        </a:spcAft>
                      </a:pPr>
                      <a:r>
                        <a:rPr lang="en-US" sz="1200" b="1">
                          <a:effectLst/>
                        </a:rPr>
                        <a:t>C2</a:t>
                      </a:r>
                    </a:p>
                    <a:p>
                      <a:pPr marL="0" marR="0" algn="ctr">
                        <a:lnSpc>
                          <a:spcPct val="107000"/>
                        </a:lnSpc>
                        <a:spcBef>
                          <a:spcPts val="0"/>
                        </a:spcBef>
                        <a:spcAft>
                          <a:spcPts val="0"/>
                        </a:spcAft>
                      </a:pPr>
                      <a:r>
                        <a:rPr lang="en-US" sz="1200" b="1">
                          <a:effectLst/>
                        </a:rPr>
                        <a:t>P3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marL="0" marR="0">
                        <a:lnSpc>
                          <a:spcPct val="107000"/>
                        </a:lnSpc>
                        <a:spcBef>
                          <a:spcPts val="0"/>
                        </a:spcBef>
                        <a:spcAft>
                          <a:spcPts val="800"/>
                        </a:spcAft>
                      </a:pP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xmlns="" val="530161297"/>
                  </a:ext>
                </a:extLst>
              </a:tr>
              <a:tr h="468586">
                <a:tc vMerge="1">
                  <a:txBody>
                    <a:bodyPr/>
                    <a:lstStyle/>
                    <a:p>
                      <a:endParaRPr lang="en-US"/>
                    </a:p>
                  </a:txBody>
                  <a:tcPr/>
                </a:tc>
                <a:tc>
                  <a:txBody>
                    <a:bodyPr/>
                    <a:lstStyle/>
                    <a:p>
                      <a:pPr marL="0" marR="0">
                        <a:lnSpc>
                          <a:spcPct val="107000"/>
                        </a:lnSpc>
                        <a:spcBef>
                          <a:spcPts val="0"/>
                        </a:spcBef>
                        <a:spcAft>
                          <a:spcPts val="0"/>
                        </a:spcAft>
                      </a:pPr>
                      <a:r>
                        <a:rPr lang="en-US" sz="1200" b="1">
                          <a:effectLst/>
                        </a:rPr>
                        <a:t>CS-113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nSpc>
                          <a:spcPct val="107000"/>
                        </a:lnSpc>
                        <a:spcBef>
                          <a:spcPts val="0"/>
                        </a:spcBef>
                        <a:spcAft>
                          <a:spcPts val="0"/>
                        </a:spcAft>
                      </a:pPr>
                      <a:r>
                        <a:rPr lang="en-US" sz="1200" b="1" dirty="0">
                          <a:effectLst/>
                        </a:rPr>
                        <a:t>Introduction to Computing</a:t>
                      </a:r>
                      <a:endParaRPr lang="en-US" sz="12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40005" algn="ctr">
                        <a:lnSpc>
                          <a:spcPct val="107000"/>
                        </a:lnSpc>
                        <a:spcBef>
                          <a:spcPts val="0"/>
                        </a:spcBef>
                        <a:spcAft>
                          <a:spcPts val="800"/>
                        </a:spcAft>
                      </a:pPr>
                      <a:r>
                        <a:rPr lang="en-US" sz="1200" b="1">
                          <a:effectLst/>
                        </a:rPr>
                        <a:t>C1</a:t>
                      </a:r>
                    </a:p>
                    <a:p>
                      <a:pPr marL="0" marR="0" algn="ctr">
                        <a:lnSpc>
                          <a:spcPct val="107000"/>
                        </a:lnSpc>
                        <a:spcBef>
                          <a:spcPts val="0"/>
                        </a:spcBef>
                        <a:spcAft>
                          <a:spcPts val="0"/>
                        </a:spcAft>
                      </a:pPr>
                      <a:r>
                        <a:rPr lang="en-US" sz="1200" b="1">
                          <a:effectLst/>
                        </a:rPr>
                        <a:t>C2</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tc>
                <a:tc>
                  <a:txBody>
                    <a:bodyPr/>
                    <a:lstStyle/>
                    <a:p>
                      <a:pPr marL="0" marR="0" algn="ctr">
                        <a:lnSpc>
                          <a:spcPct val="107000"/>
                        </a:lnSpc>
                        <a:spcBef>
                          <a:spcPts val="0"/>
                        </a:spcBef>
                        <a:spcAft>
                          <a:spcPts val="0"/>
                        </a:spcAft>
                      </a:pPr>
                      <a:r>
                        <a:rPr lang="en-US" sz="1200" b="1">
                          <a:effectLst/>
                        </a:rPr>
                        <a:t>P3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P3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marL="0" marR="0">
                        <a:lnSpc>
                          <a:spcPct val="107000"/>
                        </a:lnSpc>
                        <a:spcBef>
                          <a:spcPts val="0"/>
                        </a:spcBef>
                        <a:spcAft>
                          <a:spcPts val="800"/>
                        </a:spcAft>
                      </a:pPr>
                      <a:endParaRPr lang="en-US" sz="12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xmlns="" val="1582745830"/>
                  </a:ext>
                </a:extLst>
              </a:tr>
              <a:tr h="468586">
                <a:tc vMerge="1">
                  <a:txBody>
                    <a:bodyPr/>
                    <a:lstStyle/>
                    <a:p>
                      <a:endParaRPr lang="en-US"/>
                    </a:p>
                  </a:txBody>
                  <a:tcPr/>
                </a:tc>
                <a:tc>
                  <a:txBody>
                    <a:bodyPr/>
                    <a:lstStyle/>
                    <a:p>
                      <a:pPr marL="0" marR="0">
                        <a:lnSpc>
                          <a:spcPct val="107000"/>
                        </a:lnSpc>
                        <a:spcBef>
                          <a:spcPts val="0"/>
                        </a:spcBef>
                        <a:spcAft>
                          <a:spcPts val="0"/>
                        </a:spcAft>
                      </a:pPr>
                      <a:r>
                        <a:rPr lang="en-US" sz="1200" b="1">
                          <a:effectLst/>
                        </a:rPr>
                        <a:t>EL-104</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nSpc>
                          <a:spcPct val="107000"/>
                        </a:lnSpc>
                        <a:spcBef>
                          <a:spcPts val="0"/>
                        </a:spcBef>
                        <a:spcAft>
                          <a:spcPts val="0"/>
                        </a:spcAft>
                      </a:pPr>
                      <a:r>
                        <a:rPr lang="en-US" sz="1200" b="1" dirty="0">
                          <a:effectLst/>
                        </a:rPr>
                        <a:t>Electronic Engineering Drawing &amp; Workshop</a:t>
                      </a:r>
                      <a:endParaRPr lang="en-US" sz="12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P1</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marL="0" marR="1270" algn="ctr">
                        <a:lnSpc>
                          <a:spcPct val="107000"/>
                        </a:lnSpc>
                        <a:spcBef>
                          <a:spcPts val="0"/>
                        </a:spcBef>
                        <a:spcAft>
                          <a:spcPts val="800"/>
                        </a:spcAft>
                      </a:pPr>
                      <a:r>
                        <a:rPr lang="en-US" sz="1200" b="1">
                          <a:effectLst/>
                        </a:rPr>
                        <a:t>P2</a:t>
                      </a:r>
                    </a:p>
                    <a:p>
                      <a:pPr marL="0" marR="0" algn="ctr">
                        <a:lnSpc>
                          <a:spcPct val="107000"/>
                        </a:lnSpc>
                        <a:spcBef>
                          <a:spcPts val="0"/>
                        </a:spcBef>
                        <a:spcAft>
                          <a:spcPts val="0"/>
                        </a:spcAft>
                      </a:pPr>
                      <a:r>
                        <a:rPr lang="en-US" sz="1200" b="1">
                          <a:effectLst/>
                        </a:rPr>
                        <a:t>P3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marL="0" marR="0">
                        <a:lnSpc>
                          <a:spcPct val="107000"/>
                        </a:lnSpc>
                        <a:spcBef>
                          <a:spcPts val="0"/>
                        </a:spcBef>
                        <a:spcAft>
                          <a:spcPts val="800"/>
                        </a:spcAft>
                      </a:pPr>
                      <a:endParaRPr lang="en-US" sz="12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xmlns="" val="2451047832"/>
                  </a:ext>
                </a:extLst>
              </a:tr>
              <a:tr h="468586">
                <a:tc rowSpan="6">
                  <a:txBody>
                    <a:bodyPr/>
                    <a:lstStyle/>
                    <a:p>
                      <a:pPr marL="0" marR="0" algn="ctr">
                        <a:lnSpc>
                          <a:spcPct val="107000"/>
                        </a:lnSpc>
                        <a:spcBef>
                          <a:spcPts val="0"/>
                        </a:spcBef>
                        <a:spcAft>
                          <a:spcPts val="0"/>
                        </a:spcAft>
                      </a:pPr>
                      <a:r>
                        <a:rPr lang="en-US" sz="1200" b="1">
                          <a:effectLst/>
                        </a:rPr>
                        <a:t>2</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nSpc>
                          <a:spcPct val="107000"/>
                        </a:lnSpc>
                        <a:spcBef>
                          <a:spcPts val="0"/>
                        </a:spcBef>
                        <a:spcAft>
                          <a:spcPts val="0"/>
                        </a:spcAft>
                      </a:pPr>
                      <a:r>
                        <a:rPr lang="en-US" sz="1200" b="1">
                          <a:effectLst/>
                        </a:rPr>
                        <a:t>EE-121</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nSpc>
                          <a:spcPct val="107000"/>
                        </a:lnSpc>
                        <a:spcBef>
                          <a:spcPts val="0"/>
                        </a:spcBef>
                        <a:spcAft>
                          <a:spcPts val="0"/>
                        </a:spcAft>
                      </a:pPr>
                      <a:r>
                        <a:rPr lang="en-US" sz="1200" b="1" dirty="0">
                          <a:effectLst/>
                        </a:rPr>
                        <a:t>Circuit Analysis</a:t>
                      </a:r>
                      <a:endParaRPr lang="en-US" sz="12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40005" algn="ctr">
                        <a:lnSpc>
                          <a:spcPct val="107000"/>
                        </a:lnSpc>
                        <a:spcBef>
                          <a:spcPts val="0"/>
                        </a:spcBef>
                        <a:spcAft>
                          <a:spcPts val="800"/>
                        </a:spcAft>
                      </a:pPr>
                      <a:r>
                        <a:rPr lang="en-US" sz="1200" b="1">
                          <a:effectLst/>
                        </a:rPr>
                        <a:t>C1</a:t>
                      </a:r>
                    </a:p>
                    <a:p>
                      <a:pPr marL="0" marR="0" algn="ctr">
                        <a:lnSpc>
                          <a:spcPct val="107000"/>
                        </a:lnSpc>
                        <a:spcBef>
                          <a:spcPts val="0"/>
                        </a:spcBef>
                        <a:spcAft>
                          <a:spcPts val="0"/>
                        </a:spcAft>
                      </a:pPr>
                      <a:r>
                        <a:rPr lang="en-US" sz="1200" b="1">
                          <a:effectLst/>
                        </a:rPr>
                        <a:t>C2</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P3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marL="0" marR="0">
                        <a:lnSpc>
                          <a:spcPct val="107000"/>
                        </a:lnSpc>
                        <a:spcBef>
                          <a:spcPts val="0"/>
                        </a:spcBef>
                        <a:spcAft>
                          <a:spcPts val="800"/>
                        </a:spcAft>
                      </a:pP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xmlns="" val="3406136922"/>
                  </a:ext>
                </a:extLst>
              </a:tr>
              <a:tr h="183906">
                <a:tc vMerge="1">
                  <a:txBody>
                    <a:bodyPr/>
                    <a:lstStyle/>
                    <a:p>
                      <a:endParaRPr lang="en-US"/>
                    </a:p>
                  </a:txBody>
                  <a:tcPr/>
                </a:tc>
                <a:tc>
                  <a:txBody>
                    <a:bodyPr/>
                    <a:lstStyle/>
                    <a:p>
                      <a:pPr marL="0" marR="0">
                        <a:lnSpc>
                          <a:spcPct val="107000"/>
                        </a:lnSpc>
                        <a:spcBef>
                          <a:spcPts val="0"/>
                        </a:spcBef>
                        <a:spcAft>
                          <a:spcPts val="0"/>
                        </a:spcAft>
                      </a:pPr>
                      <a:r>
                        <a:rPr lang="en-US" sz="1200" b="1">
                          <a:effectLst/>
                        </a:rPr>
                        <a:t>NS-227</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nSpc>
                          <a:spcPct val="107000"/>
                        </a:lnSpc>
                        <a:spcBef>
                          <a:spcPts val="0"/>
                        </a:spcBef>
                        <a:spcAft>
                          <a:spcPts val="0"/>
                        </a:spcAft>
                      </a:pPr>
                      <a:r>
                        <a:rPr lang="en-US" sz="1200" b="1" dirty="0">
                          <a:effectLst/>
                        </a:rPr>
                        <a:t>Differential Equations</a:t>
                      </a:r>
                      <a:endParaRPr lang="en-US" sz="12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40005" algn="ctr">
                        <a:lnSpc>
                          <a:spcPct val="107000"/>
                        </a:lnSpc>
                        <a:spcBef>
                          <a:spcPts val="0"/>
                        </a:spcBef>
                        <a:spcAft>
                          <a:spcPts val="800"/>
                        </a:spcAft>
                      </a:pPr>
                      <a:r>
                        <a:rPr lang="en-US" sz="1200" b="1">
                          <a:effectLst/>
                        </a:rPr>
                        <a:t>C1</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C3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nSpc>
                          <a:spcPct val="107000"/>
                        </a:lnSpc>
                        <a:spcBef>
                          <a:spcPts val="0"/>
                        </a:spcBef>
                        <a:spcAft>
                          <a:spcPts val="800"/>
                        </a:spcAft>
                      </a:pP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xmlns="" val="2194741323"/>
                  </a:ext>
                </a:extLst>
              </a:tr>
              <a:tr h="183906">
                <a:tc vMerge="1">
                  <a:txBody>
                    <a:bodyPr/>
                    <a:lstStyle/>
                    <a:p>
                      <a:endParaRPr lang="en-US"/>
                    </a:p>
                  </a:txBody>
                  <a:tcPr/>
                </a:tc>
                <a:tc>
                  <a:txBody>
                    <a:bodyPr/>
                    <a:lstStyle/>
                    <a:p>
                      <a:pPr marL="0" marR="0">
                        <a:lnSpc>
                          <a:spcPct val="107000"/>
                        </a:lnSpc>
                        <a:spcBef>
                          <a:spcPts val="0"/>
                        </a:spcBef>
                        <a:spcAft>
                          <a:spcPts val="0"/>
                        </a:spcAft>
                      </a:pPr>
                      <a:r>
                        <a:rPr lang="en-US" sz="1200" b="1">
                          <a:effectLst/>
                        </a:rPr>
                        <a:t>EL-103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nSpc>
                          <a:spcPct val="107000"/>
                        </a:lnSpc>
                        <a:spcBef>
                          <a:spcPts val="0"/>
                        </a:spcBef>
                        <a:spcAft>
                          <a:spcPts val="0"/>
                        </a:spcAft>
                      </a:pPr>
                      <a:r>
                        <a:rPr lang="en-US" sz="1200" b="1">
                          <a:effectLst/>
                        </a:rPr>
                        <a:t>Basic Electronics</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C2</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C4</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P3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marL="0" marR="0">
                        <a:lnSpc>
                          <a:spcPct val="107000"/>
                        </a:lnSpc>
                        <a:spcBef>
                          <a:spcPts val="0"/>
                        </a:spcBef>
                        <a:spcAft>
                          <a:spcPts val="800"/>
                        </a:spcAft>
                      </a:pPr>
                      <a:endParaRPr lang="en-US" sz="12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xmlns="" val="1691389425"/>
                  </a:ext>
                </a:extLst>
              </a:tr>
              <a:tr h="183906">
                <a:tc vMerge="1">
                  <a:txBody>
                    <a:bodyPr/>
                    <a:lstStyle/>
                    <a:p>
                      <a:endParaRPr lang="en-US"/>
                    </a:p>
                  </a:txBody>
                  <a:tcPr/>
                </a:tc>
                <a:tc>
                  <a:txBody>
                    <a:bodyPr/>
                    <a:lstStyle/>
                    <a:p>
                      <a:pPr marL="0" marR="0">
                        <a:lnSpc>
                          <a:spcPct val="107000"/>
                        </a:lnSpc>
                        <a:spcBef>
                          <a:spcPts val="0"/>
                        </a:spcBef>
                        <a:spcAft>
                          <a:spcPts val="0"/>
                        </a:spcAft>
                      </a:pPr>
                      <a:r>
                        <a:rPr lang="en-US" sz="1200" b="1">
                          <a:effectLst/>
                        </a:rPr>
                        <a:t>ME-110</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nSpc>
                          <a:spcPct val="107000"/>
                        </a:lnSpc>
                        <a:spcBef>
                          <a:spcPts val="0"/>
                        </a:spcBef>
                        <a:spcAft>
                          <a:spcPts val="0"/>
                        </a:spcAft>
                      </a:pPr>
                      <a:r>
                        <a:rPr lang="en-US" sz="1200" b="1" dirty="0">
                          <a:effectLst/>
                        </a:rPr>
                        <a:t>Basic Mechanical Engineering</a:t>
                      </a:r>
                      <a:endParaRPr lang="en-US" sz="12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C2</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C3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marL="0" marR="0">
                        <a:lnSpc>
                          <a:spcPct val="107000"/>
                        </a:lnSpc>
                        <a:spcBef>
                          <a:spcPts val="0"/>
                        </a:spcBef>
                        <a:spcAft>
                          <a:spcPts val="800"/>
                        </a:spcAft>
                      </a:pP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xmlns="" val="881207658"/>
                  </a:ext>
                </a:extLst>
              </a:tr>
              <a:tr h="183906">
                <a:tc vMerge="1">
                  <a:txBody>
                    <a:bodyPr/>
                    <a:lstStyle/>
                    <a:p>
                      <a:endParaRPr lang="en-US"/>
                    </a:p>
                  </a:txBody>
                  <a:tcPr/>
                </a:tc>
                <a:tc>
                  <a:txBody>
                    <a:bodyPr/>
                    <a:lstStyle/>
                    <a:p>
                      <a:pPr marL="0" marR="0">
                        <a:lnSpc>
                          <a:spcPct val="107000"/>
                        </a:lnSpc>
                        <a:spcBef>
                          <a:spcPts val="0"/>
                        </a:spcBef>
                        <a:spcAft>
                          <a:spcPts val="0"/>
                        </a:spcAft>
                      </a:pPr>
                      <a:r>
                        <a:rPr lang="en-US" sz="1200" b="1">
                          <a:effectLst/>
                        </a:rPr>
                        <a:t>CS-255</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nSpc>
                          <a:spcPct val="107000"/>
                        </a:lnSpc>
                        <a:spcBef>
                          <a:spcPts val="0"/>
                        </a:spcBef>
                        <a:spcAft>
                          <a:spcPts val="0"/>
                        </a:spcAft>
                      </a:pPr>
                      <a:r>
                        <a:rPr lang="en-US" sz="1200" b="1">
                          <a:effectLst/>
                        </a:rPr>
                        <a:t>Programming Languages</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C2</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C2</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P3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marL="0" marR="0">
                        <a:lnSpc>
                          <a:spcPct val="107000"/>
                        </a:lnSpc>
                        <a:spcBef>
                          <a:spcPts val="0"/>
                        </a:spcBef>
                        <a:spcAft>
                          <a:spcPts val="800"/>
                        </a:spcAft>
                      </a:pP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xmlns="" val="1613952848"/>
                  </a:ext>
                </a:extLst>
              </a:tr>
              <a:tr h="376345">
                <a:tc vMerge="1">
                  <a:txBody>
                    <a:bodyPr/>
                    <a:lstStyle/>
                    <a:p>
                      <a:endParaRPr lang="en-US"/>
                    </a:p>
                  </a:txBody>
                  <a:tcPr/>
                </a:tc>
                <a:tc>
                  <a:txBody>
                    <a:bodyPr/>
                    <a:lstStyle/>
                    <a:p>
                      <a:pPr marL="0" marR="0">
                        <a:lnSpc>
                          <a:spcPct val="107000"/>
                        </a:lnSpc>
                        <a:spcBef>
                          <a:spcPts val="0"/>
                        </a:spcBef>
                        <a:spcAft>
                          <a:spcPts val="0"/>
                        </a:spcAft>
                      </a:pPr>
                      <a:r>
                        <a:rPr lang="en-US" sz="1200" b="1">
                          <a:effectLst/>
                        </a:rPr>
                        <a:t>HS-105</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nSpc>
                          <a:spcPct val="107000"/>
                        </a:lnSpc>
                        <a:spcBef>
                          <a:spcPts val="0"/>
                        </a:spcBef>
                        <a:spcAft>
                          <a:spcPts val="0"/>
                        </a:spcAft>
                      </a:pPr>
                      <a:r>
                        <a:rPr lang="en-US" sz="1200" b="1" dirty="0">
                          <a:effectLst/>
                        </a:rPr>
                        <a:t>Pakistan Studies</a:t>
                      </a:r>
                      <a:endParaRPr lang="en-US" sz="12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C4</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C4</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C1</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nSpc>
                          <a:spcPct val="107000"/>
                        </a:lnSpc>
                        <a:spcBef>
                          <a:spcPts val="0"/>
                        </a:spcBef>
                        <a:spcAft>
                          <a:spcPts val="800"/>
                        </a:spcAft>
                      </a:pP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xmlns="" val="2059978915"/>
                  </a:ext>
                </a:extLst>
              </a:tr>
              <a:tr h="183906">
                <a:tc rowSpan="5">
                  <a:txBody>
                    <a:bodyPr/>
                    <a:lstStyle/>
                    <a:p>
                      <a:pPr marL="0" marR="0" algn="ctr">
                        <a:lnSpc>
                          <a:spcPct val="107000"/>
                        </a:lnSpc>
                        <a:spcBef>
                          <a:spcPts val="0"/>
                        </a:spcBef>
                        <a:spcAft>
                          <a:spcPts val="0"/>
                        </a:spcAft>
                      </a:pPr>
                      <a:r>
                        <a:rPr lang="en-US" sz="1200" b="1">
                          <a:effectLst/>
                        </a:rPr>
                        <a:t>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nSpc>
                          <a:spcPct val="107000"/>
                        </a:lnSpc>
                        <a:spcBef>
                          <a:spcPts val="0"/>
                        </a:spcBef>
                        <a:spcAft>
                          <a:spcPts val="0"/>
                        </a:spcAft>
                      </a:pPr>
                      <a:r>
                        <a:rPr lang="en-US" sz="1200" b="1">
                          <a:effectLst/>
                        </a:rPr>
                        <a:t>EL-233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nSpc>
                          <a:spcPct val="107000"/>
                        </a:lnSpc>
                        <a:spcBef>
                          <a:spcPts val="0"/>
                        </a:spcBef>
                        <a:spcAft>
                          <a:spcPts val="0"/>
                        </a:spcAft>
                      </a:pPr>
                      <a:r>
                        <a:rPr lang="en-US" sz="1200" b="1" dirty="0">
                          <a:effectLst/>
                        </a:rPr>
                        <a:t>Electronic Devices and Circuits</a:t>
                      </a:r>
                      <a:endParaRPr lang="en-US" sz="12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C2</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C3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P3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marL="0" marR="0">
                        <a:lnSpc>
                          <a:spcPct val="107000"/>
                        </a:lnSpc>
                        <a:spcBef>
                          <a:spcPts val="0"/>
                        </a:spcBef>
                        <a:spcAft>
                          <a:spcPts val="800"/>
                        </a:spcAft>
                      </a:pP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xmlns="" val="3044435161"/>
                  </a:ext>
                </a:extLst>
              </a:tr>
              <a:tr h="468586">
                <a:tc vMerge="1">
                  <a:txBody>
                    <a:bodyPr/>
                    <a:lstStyle/>
                    <a:p>
                      <a:endParaRPr lang="en-US"/>
                    </a:p>
                  </a:txBody>
                  <a:tcPr/>
                </a:tc>
                <a:tc>
                  <a:txBody>
                    <a:bodyPr/>
                    <a:lstStyle/>
                    <a:p>
                      <a:pPr marL="0" marR="0">
                        <a:lnSpc>
                          <a:spcPct val="107000"/>
                        </a:lnSpc>
                        <a:spcBef>
                          <a:spcPts val="0"/>
                        </a:spcBef>
                        <a:spcAft>
                          <a:spcPts val="0"/>
                        </a:spcAft>
                      </a:pPr>
                      <a:r>
                        <a:rPr lang="en-US" sz="1200" b="1">
                          <a:effectLst/>
                        </a:rPr>
                        <a:t>HS-325</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nSpc>
                          <a:spcPct val="107000"/>
                        </a:lnSpc>
                        <a:spcBef>
                          <a:spcPts val="0"/>
                        </a:spcBef>
                        <a:spcAft>
                          <a:spcPts val="0"/>
                        </a:spcAft>
                      </a:pPr>
                      <a:r>
                        <a:rPr lang="en-US" sz="1200" b="1" dirty="0">
                          <a:effectLst/>
                        </a:rPr>
                        <a:t>Communication Skills</a:t>
                      </a:r>
                      <a:endParaRPr lang="en-US" sz="12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C3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1270" algn="ctr">
                        <a:lnSpc>
                          <a:spcPct val="107000"/>
                        </a:lnSpc>
                        <a:spcBef>
                          <a:spcPts val="0"/>
                        </a:spcBef>
                        <a:spcAft>
                          <a:spcPts val="800"/>
                        </a:spcAft>
                      </a:pPr>
                      <a:r>
                        <a:rPr lang="en-US" sz="1200" b="1">
                          <a:effectLst/>
                        </a:rPr>
                        <a:t>C3</a:t>
                      </a:r>
                    </a:p>
                    <a:p>
                      <a:pPr marL="0" marR="0" algn="ctr">
                        <a:lnSpc>
                          <a:spcPct val="107000"/>
                        </a:lnSpc>
                        <a:spcBef>
                          <a:spcPts val="0"/>
                        </a:spcBef>
                        <a:spcAft>
                          <a:spcPts val="0"/>
                        </a:spcAft>
                      </a:pPr>
                      <a:r>
                        <a:rPr lang="en-US" sz="1200" b="1">
                          <a:effectLst/>
                        </a:rPr>
                        <a:t>A2</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C3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nSpc>
                          <a:spcPct val="107000"/>
                        </a:lnSpc>
                        <a:spcBef>
                          <a:spcPts val="0"/>
                        </a:spcBef>
                        <a:spcAft>
                          <a:spcPts val="800"/>
                        </a:spcAft>
                      </a:pPr>
                      <a:endParaRPr lang="en-US" sz="12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xmlns="" val="470552890"/>
                  </a:ext>
                </a:extLst>
              </a:tr>
              <a:tr h="183906">
                <a:tc vMerge="1">
                  <a:txBody>
                    <a:bodyPr/>
                    <a:lstStyle/>
                    <a:p>
                      <a:endParaRPr lang="en-US"/>
                    </a:p>
                  </a:txBody>
                  <a:tcPr/>
                </a:tc>
                <a:tc>
                  <a:txBody>
                    <a:bodyPr/>
                    <a:lstStyle/>
                    <a:p>
                      <a:pPr marL="0" marR="0">
                        <a:lnSpc>
                          <a:spcPct val="107000"/>
                        </a:lnSpc>
                        <a:spcBef>
                          <a:spcPts val="0"/>
                        </a:spcBef>
                        <a:spcAft>
                          <a:spcPts val="0"/>
                        </a:spcAft>
                      </a:pPr>
                      <a:r>
                        <a:rPr lang="en-US" sz="1200" b="1">
                          <a:effectLst/>
                        </a:rPr>
                        <a:t>TC-202</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nSpc>
                          <a:spcPct val="107000"/>
                        </a:lnSpc>
                        <a:spcBef>
                          <a:spcPts val="0"/>
                        </a:spcBef>
                        <a:spcAft>
                          <a:spcPts val="0"/>
                        </a:spcAft>
                      </a:pPr>
                      <a:r>
                        <a:rPr lang="en-US" sz="1200" b="1" dirty="0">
                          <a:effectLst/>
                        </a:rPr>
                        <a:t>Signals and Systems  </a:t>
                      </a:r>
                      <a:endParaRPr lang="en-US" sz="12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dirty="0">
                          <a:effectLst/>
                        </a:rPr>
                        <a:t>C2</a:t>
                      </a:r>
                      <a:endParaRPr lang="en-US" sz="12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dirty="0">
                          <a:effectLst/>
                        </a:rPr>
                        <a:t>C3</a:t>
                      </a:r>
                      <a:endParaRPr lang="en-US" sz="12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C4</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dirty="0">
                        <a:effectLst/>
                        <a:latin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P3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dirty="0">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marL="0" marR="0">
                        <a:lnSpc>
                          <a:spcPct val="107000"/>
                        </a:lnSpc>
                        <a:spcBef>
                          <a:spcPts val="0"/>
                        </a:spcBef>
                        <a:spcAft>
                          <a:spcPts val="800"/>
                        </a:spcAft>
                      </a:pPr>
                      <a:endParaRPr lang="en-US" sz="12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xmlns="" val="762868208"/>
                  </a:ext>
                </a:extLst>
              </a:tr>
              <a:tr h="183906">
                <a:tc vMerge="1">
                  <a:txBody>
                    <a:bodyPr/>
                    <a:lstStyle/>
                    <a:p>
                      <a:endParaRPr lang="en-US"/>
                    </a:p>
                  </a:txBody>
                  <a:tcPr/>
                </a:tc>
                <a:tc>
                  <a:txBody>
                    <a:bodyPr/>
                    <a:lstStyle/>
                    <a:p>
                      <a:pPr marL="0" marR="0">
                        <a:lnSpc>
                          <a:spcPct val="107000"/>
                        </a:lnSpc>
                        <a:spcBef>
                          <a:spcPts val="0"/>
                        </a:spcBef>
                        <a:spcAft>
                          <a:spcPts val="0"/>
                        </a:spcAft>
                      </a:pPr>
                      <a:r>
                        <a:rPr lang="en-US" sz="1200" b="1">
                          <a:effectLst/>
                        </a:rPr>
                        <a:t>EE-382</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nSpc>
                          <a:spcPct val="107000"/>
                        </a:lnSpc>
                        <a:spcBef>
                          <a:spcPts val="0"/>
                        </a:spcBef>
                        <a:spcAft>
                          <a:spcPts val="0"/>
                        </a:spcAft>
                      </a:pPr>
                      <a:r>
                        <a:rPr lang="en-US" sz="1200" b="1">
                          <a:effectLst/>
                        </a:rPr>
                        <a:t>Electromagnetic Fields</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C2</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C3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dirty="0">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dirty="0">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dirty="0">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dirty="0">
                        <a:effectLst/>
                        <a:latin typeface="Calibri" panose="020F0502020204030204" pitchFamily="34" charset="0"/>
                        <a:cs typeface="Arial" panose="020B0604020202020204" pitchFamily="34" charset="0"/>
                      </a:endParaRPr>
                    </a:p>
                  </a:txBody>
                  <a:tcPr marL="51204" marR="51204" marT="0" marB="0" anchor="ctr"/>
                </a:tc>
                <a:tc>
                  <a:txBody>
                    <a:bodyPr/>
                    <a:lstStyle/>
                    <a:p>
                      <a:pPr>
                        <a:lnSpc>
                          <a:spcPct val="107000"/>
                        </a:lnSpc>
                      </a:pPr>
                      <a:endParaRPr lang="en-US" sz="1200" b="1" dirty="0">
                        <a:effectLst/>
                        <a:latin typeface="Calibri" panose="020F0502020204030204" pitchFamily="34" charset="0"/>
                        <a:cs typeface="Arial" panose="020B0604020202020204" pitchFamily="34" charset="0"/>
                      </a:endParaRPr>
                    </a:p>
                  </a:txBody>
                  <a:tcPr marL="51204" marR="51204" marT="0" marB="0" anchor="ctr"/>
                </a:tc>
                <a:tc>
                  <a:txBody>
                    <a:bodyPr/>
                    <a:lstStyle/>
                    <a:p>
                      <a:pPr marL="0" marR="0">
                        <a:lnSpc>
                          <a:spcPct val="107000"/>
                        </a:lnSpc>
                        <a:spcBef>
                          <a:spcPts val="0"/>
                        </a:spcBef>
                        <a:spcAft>
                          <a:spcPts val="800"/>
                        </a:spcAft>
                      </a:pPr>
                      <a:endParaRPr lang="en-US" sz="12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xmlns="" val="3603764408"/>
                  </a:ext>
                </a:extLst>
              </a:tr>
              <a:tr h="183906">
                <a:tc vMerge="1">
                  <a:txBody>
                    <a:bodyPr/>
                    <a:lstStyle/>
                    <a:p>
                      <a:endParaRPr lang="en-US"/>
                    </a:p>
                  </a:txBody>
                  <a:tcPr/>
                </a:tc>
                <a:tc>
                  <a:txBody>
                    <a:bodyPr/>
                    <a:lstStyle/>
                    <a:p>
                      <a:pPr marL="0" marR="0">
                        <a:lnSpc>
                          <a:spcPct val="107000"/>
                        </a:lnSpc>
                        <a:spcBef>
                          <a:spcPts val="0"/>
                        </a:spcBef>
                        <a:spcAft>
                          <a:spcPts val="0"/>
                        </a:spcAft>
                      </a:pPr>
                      <a:r>
                        <a:rPr lang="en-US" sz="1200" b="1">
                          <a:effectLst/>
                        </a:rPr>
                        <a:t> NS-272</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nSpc>
                          <a:spcPct val="107000"/>
                        </a:lnSpc>
                        <a:spcBef>
                          <a:spcPts val="0"/>
                        </a:spcBef>
                        <a:spcAft>
                          <a:spcPts val="0"/>
                        </a:spcAft>
                      </a:pPr>
                      <a:r>
                        <a:rPr lang="en-US" sz="1200" b="1">
                          <a:effectLst/>
                        </a:rPr>
                        <a:t>Linear Algebra and Geometry</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C1</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C3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gn="ctr">
                        <a:lnSpc>
                          <a:spcPct val="107000"/>
                        </a:lnSpc>
                        <a:spcBef>
                          <a:spcPts val="0"/>
                        </a:spcBef>
                        <a:spcAft>
                          <a:spcPts val="0"/>
                        </a:spcAft>
                      </a:pPr>
                      <a:r>
                        <a:rPr lang="en-US" sz="1200" b="1" dirty="0">
                          <a:effectLst/>
                        </a:rPr>
                        <a:t> </a:t>
                      </a:r>
                      <a:endParaRPr lang="en-US" sz="12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1204" marR="51204" marT="0" marB="0" anchor="ctr"/>
                </a:tc>
                <a:tc>
                  <a:txBody>
                    <a:bodyPr/>
                    <a:lstStyle/>
                    <a:p>
                      <a:pPr marL="0" marR="0">
                        <a:lnSpc>
                          <a:spcPct val="107000"/>
                        </a:lnSpc>
                        <a:spcBef>
                          <a:spcPts val="0"/>
                        </a:spcBef>
                        <a:spcAft>
                          <a:spcPts val="800"/>
                        </a:spcAft>
                      </a:pPr>
                      <a:endParaRPr lang="en-US" sz="12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xmlns="" val="1902851778"/>
                  </a:ext>
                </a:extLst>
              </a:tr>
            </a:tbl>
          </a:graphicData>
        </a:graphic>
      </p:graphicFrame>
    </p:spTree>
    <p:extLst>
      <p:ext uri="{BB962C8B-B14F-4D97-AF65-F5344CB8AC3E}">
        <p14:creationId xmlns:p14="http://schemas.microsoft.com/office/powerpoint/2010/main" val="1883403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451F58C5-E75C-4CEA-A150-8BC8909A13CE}"/>
              </a:ext>
            </a:extLst>
          </p:cNvPr>
          <p:cNvSpPr>
            <a:spLocks noGrp="1"/>
          </p:cNvSpPr>
          <p:nvPr>
            <p:ph type="sldNum" sz="quarter" idx="12"/>
          </p:nvPr>
        </p:nvSpPr>
        <p:spPr/>
        <p:txBody>
          <a:bodyPr/>
          <a:lstStyle/>
          <a:p>
            <a:fld id="{2690BFF6-1C95-4FE0-80E8-D2DDE6AAB1D5}" type="slidenum">
              <a:rPr lang="en-US" smtClean="0"/>
              <a:t>26</a:t>
            </a:fld>
            <a:endParaRPr lang="en-US"/>
          </a:p>
        </p:txBody>
      </p:sp>
      <p:grpSp>
        <p:nvGrpSpPr>
          <p:cNvPr id="6" name="Group 5">
            <a:extLst>
              <a:ext uri="{FF2B5EF4-FFF2-40B4-BE49-F238E27FC236}">
                <a16:creationId xmlns:a16="http://schemas.microsoft.com/office/drawing/2014/main" xmlns="" id="{CB991C5D-3C25-49AD-ADF0-4163C7FFEE7E}"/>
              </a:ext>
            </a:extLst>
          </p:cNvPr>
          <p:cNvGrpSpPr/>
          <p:nvPr/>
        </p:nvGrpSpPr>
        <p:grpSpPr>
          <a:xfrm>
            <a:off x="5256" y="-2864"/>
            <a:ext cx="12192001" cy="1187319"/>
            <a:chOff x="0" y="-1"/>
            <a:chExt cx="12192001" cy="1306051"/>
          </a:xfrm>
          <a:solidFill>
            <a:schemeClr val="tx2"/>
          </a:solidFill>
        </p:grpSpPr>
        <p:cxnSp>
          <p:nvCxnSpPr>
            <p:cNvPr id="7" name="Straight Connector 6">
              <a:extLst>
                <a:ext uri="{FF2B5EF4-FFF2-40B4-BE49-F238E27FC236}">
                  <a16:creationId xmlns:a16="http://schemas.microsoft.com/office/drawing/2014/main" xmlns="" id="{B84D7F66-03F7-45A8-AF3B-FBC3DECC43E4}"/>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8" name="Group 7">
              <a:extLst>
                <a:ext uri="{FF2B5EF4-FFF2-40B4-BE49-F238E27FC236}">
                  <a16:creationId xmlns:a16="http://schemas.microsoft.com/office/drawing/2014/main" xmlns="" id="{9C5536D0-61AF-4B78-953D-AF7808C8D77E}"/>
                </a:ext>
              </a:extLst>
            </p:cNvPr>
            <p:cNvGrpSpPr/>
            <p:nvPr/>
          </p:nvGrpSpPr>
          <p:grpSpPr>
            <a:xfrm>
              <a:off x="1" y="-1"/>
              <a:ext cx="12192000" cy="1276973"/>
              <a:chOff x="1" y="-1"/>
              <a:chExt cx="12192000" cy="1276973"/>
            </a:xfrm>
            <a:grpFill/>
          </p:grpSpPr>
          <p:grpSp>
            <p:nvGrpSpPr>
              <p:cNvPr id="9" name="Group 8">
                <a:extLst>
                  <a:ext uri="{FF2B5EF4-FFF2-40B4-BE49-F238E27FC236}">
                    <a16:creationId xmlns:a16="http://schemas.microsoft.com/office/drawing/2014/main" xmlns="" id="{81E8097A-27BE-4626-BEDD-311E7109750B}"/>
                  </a:ext>
                </a:extLst>
              </p:cNvPr>
              <p:cNvGrpSpPr/>
              <p:nvPr/>
            </p:nvGrpSpPr>
            <p:grpSpPr>
              <a:xfrm>
                <a:off x="1" y="-1"/>
                <a:ext cx="12192000" cy="1276973"/>
                <a:chOff x="1" y="-1"/>
                <a:chExt cx="12192000" cy="1276973"/>
              </a:xfrm>
              <a:grpFill/>
            </p:grpSpPr>
            <p:sp>
              <p:nvSpPr>
                <p:cNvPr id="12" name="Rectangle 11">
                  <a:extLst>
                    <a:ext uri="{FF2B5EF4-FFF2-40B4-BE49-F238E27FC236}">
                      <a16:creationId xmlns:a16="http://schemas.microsoft.com/office/drawing/2014/main" xmlns="" id="{D2571341-8EF6-4246-B900-21CA8949A5B1}"/>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2ED457B2-6171-4A82-8D66-73096B125674}"/>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Rectangle 9">
                <a:extLst>
                  <a:ext uri="{FF2B5EF4-FFF2-40B4-BE49-F238E27FC236}">
                    <a16:creationId xmlns:a16="http://schemas.microsoft.com/office/drawing/2014/main" xmlns="" id="{95239A27-5ECC-4A34-9E61-8D5B0F10857A}"/>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4" name="Title 1">
            <a:extLst>
              <a:ext uri="{FF2B5EF4-FFF2-40B4-BE49-F238E27FC236}">
                <a16:creationId xmlns:a16="http://schemas.microsoft.com/office/drawing/2014/main" xmlns="" id="{6CC9651F-A64F-44D6-886F-1EA26010C4CA}"/>
              </a:ext>
            </a:extLst>
          </p:cNvPr>
          <p:cNvSpPr txBox="1">
            <a:spLocks/>
          </p:cNvSpPr>
          <p:nvPr/>
        </p:nvSpPr>
        <p:spPr>
          <a:xfrm>
            <a:off x="1238955" y="42826"/>
            <a:ext cx="9813217"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000" dirty="0">
                <a:solidFill>
                  <a:srgbClr val="FFCC00"/>
                </a:solidFill>
                <a:latin typeface="+mn-lt"/>
                <a:ea typeface="+mn-ea"/>
                <a:cs typeface="+mn-cs"/>
              </a:rPr>
              <a:t>Mapping of Courses to PLOs</a:t>
            </a:r>
          </a:p>
        </p:txBody>
      </p:sp>
      <p:pic>
        <p:nvPicPr>
          <p:cNvPr id="15" name="Picture 14">
            <a:extLst>
              <a:ext uri="{FF2B5EF4-FFF2-40B4-BE49-F238E27FC236}">
                <a16:creationId xmlns:a16="http://schemas.microsoft.com/office/drawing/2014/main" xmlns="" id="{3AFE7CDF-DC03-49F7-B73E-7FDD80251A2D}"/>
              </a:ext>
            </a:extLst>
          </p:cNvPr>
          <p:cNvPicPr>
            <a:picLocks noChangeAspect="1"/>
          </p:cNvPicPr>
          <p:nvPr/>
        </p:nvPicPr>
        <p:blipFill>
          <a:blip r:embed="rId2"/>
          <a:stretch>
            <a:fillRect/>
          </a:stretch>
        </p:blipFill>
        <p:spPr>
          <a:xfrm>
            <a:off x="-14516" y="46109"/>
            <a:ext cx="1059537" cy="1010996"/>
          </a:xfrm>
          <a:prstGeom prst="rect">
            <a:avLst/>
          </a:prstGeom>
        </p:spPr>
      </p:pic>
      <p:graphicFrame>
        <p:nvGraphicFramePr>
          <p:cNvPr id="5" name="Table 4">
            <a:extLst>
              <a:ext uri="{FF2B5EF4-FFF2-40B4-BE49-F238E27FC236}">
                <a16:creationId xmlns:a16="http://schemas.microsoft.com/office/drawing/2014/main" xmlns="" id="{F4A28F31-5EAD-69D6-0785-0BDB1412D485}"/>
              </a:ext>
            </a:extLst>
          </p:cNvPr>
          <p:cNvGraphicFramePr>
            <a:graphicFrameLocks noGrp="1"/>
          </p:cNvGraphicFramePr>
          <p:nvPr>
            <p:extLst>
              <p:ext uri="{D42A27DB-BD31-4B8C-83A1-F6EECF244321}">
                <p14:modId xmlns:p14="http://schemas.microsoft.com/office/powerpoint/2010/main" val="1567116002"/>
              </p:ext>
            </p:extLst>
          </p:nvPr>
        </p:nvGraphicFramePr>
        <p:xfrm>
          <a:off x="1584960" y="1285370"/>
          <a:ext cx="8519675" cy="5172074"/>
        </p:xfrm>
        <a:graphic>
          <a:graphicData uri="http://schemas.openxmlformats.org/drawingml/2006/table">
            <a:tbl>
              <a:tblPr firstRow="1" firstCol="1" bandRow="1">
                <a:tableStyleId>{5C22544A-7EE6-4342-B048-85BDC9FD1C3A}</a:tableStyleId>
              </a:tblPr>
              <a:tblGrid>
                <a:gridCol w="794618">
                  <a:extLst>
                    <a:ext uri="{9D8B030D-6E8A-4147-A177-3AD203B41FA5}">
                      <a16:colId xmlns:a16="http://schemas.microsoft.com/office/drawing/2014/main" xmlns="" val="2031533264"/>
                    </a:ext>
                  </a:extLst>
                </a:gridCol>
                <a:gridCol w="634945">
                  <a:extLst>
                    <a:ext uri="{9D8B030D-6E8A-4147-A177-3AD203B41FA5}">
                      <a16:colId xmlns:a16="http://schemas.microsoft.com/office/drawing/2014/main" xmlns="" val="219716131"/>
                    </a:ext>
                  </a:extLst>
                </a:gridCol>
                <a:gridCol w="2882527">
                  <a:extLst>
                    <a:ext uri="{9D8B030D-6E8A-4147-A177-3AD203B41FA5}">
                      <a16:colId xmlns:a16="http://schemas.microsoft.com/office/drawing/2014/main" xmlns="" val="3856021639"/>
                    </a:ext>
                  </a:extLst>
                </a:gridCol>
                <a:gridCol w="349512">
                  <a:extLst>
                    <a:ext uri="{9D8B030D-6E8A-4147-A177-3AD203B41FA5}">
                      <a16:colId xmlns:a16="http://schemas.microsoft.com/office/drawing/2014/main" xmlns="" val="3662061746"/>
                    </a:ext>
                  </a:extLst>
                </a:gridCol>
                <a:gridCol w="530855">
                  <a:extLst>
                    <a:ext uri="{9D8B030D-6E8A-4147-A177-3AD203B41FA5}">
                      <a16:colId xmlns:a16="http://schemas.microsoft.com/office/drawing/2014/main" xmlns="" val="2987649630"/>
                    </a:ext>
                  </a:extLst>
                </a:gridCol>
                <a:gridCol w="309507">
                  <a:extLst>
                    <a:ext uri="{9D8B030D-6E8A-4147-A177-3AD203B41FA5}">
                      <a16:colId xmlns:a16="http://schemas.microsoft.com/office/drawing/2014/main" xmlns="" val="2506375216"/>
                    </a:ext>
                  </a:extLst>
                </a:gridCol>
                <a:gridCol w="309507">
                  <a:extLst>
                    <a:ext uri="{9D8B030D-6E8A-4147-A177-3AD203B41FA5}">
                      <a16:colId xmlns:a16="http://schemas.microsoft.com/office/drawing/2014/main" xmlns="" val="347430214"/>
                    </a:ext>
                  </a:extLst>
                </a:gridCol>
                <a:gridCol w="310777">
                  <a:extLst>
                    <a:ext uri="{9D8B030D-6E8A-4147-A177-3AD203B41FA5}">
                      <a16:colId xmlns:a16="http://schemas.microsoft.com/office/drawing/2014/main" xmlns="" val="583850768"/>
                    </a:ext>
                  </a:extLst>
                </a:gridCol>
                <a:gridCol w="309507">
                  <a:extLst>
                    <a:ext uri="{9D8B030D-6E8A-4147-A177-3AD203B41FA5}">
                      <a16:colId xmlns:a16="http://schemas.microsoft.com/office/drawing/2014/main" xmlns="" val="4030772885"/>
                    </a:ext>
                  </a:extLst>
                </a:gridCol>
                <a:gridCol w="309507">
                  <a:extLst>
                    <a:ext uri="{9D8B030D-6E8A-4147-A177-3AD203B41FA5}">
                      <a16:colId xmlns:a16="http://schemas.microsoft.com/office/drawing/2014/main" xmlns="" val="1118273355"/>
                    </a:ext>
                  </a:extLst>
                </a:gridCol>
                <a:gridCol w="320620">
                  <a:extLst>
                    <a:ext uri="{9D8B030D-6E8A-4147-A177-3AD203B41FA5}">
                      <a16:colId xmlns:a16="http://schemas.microsoft.com/office/drawing/2014/main" xmlns="" val="3841427188"/>
                    </a:ext>
                  </a:extLst>
                </a:gridCol>
                <a:gridCol w="320620">
                  <a:extLst>
                    <a:ext uri="{9D8B030D-6E8A-4147-A177-3AD203B41FA5}">
                      <a16:colId xmlns:a16="http://schemas.microsoft.com/office/drawing/2014/main" xmlns="" val="65915596"/>
                    </a:ext>
                  </a:extLst>
                </a:gridCol>
                <a:gridCol w="309507">
                  <a:extLst>
                    <a:ext uri="{9D8B030D-6E8A-4147-A177-3AD203B41FA5}">
                      <a16:colId xmlns:a16="http://schemas.microsoft.com/office/drawing/2014/main" xmlns="" val="1625419577"/>
                    </a:ext>
                  </a:extLst>
                </a:gridCol>
                <a:gridCol w="309507">
                  <a:extLst>
                    <a:ext uri="{9D8B030D-6E8A-4147-A177-3AD203B41FA5}">
                      <a16:colId xmlns:a16="http://schemas.microsoft.com/office/drawing/2014/main" xmlns="" val="3887273148"/>
                    </a:ext>
                  </a:extLst>
                </a:gridCol>
                <a:gridCol w="518159">
                  <a:extLst>
                    <a:ext uri="{9D8B030D-6E8A-4147-A177-3AD203B41FA5}">
                      <a16:colId xmlns:a16="http://schemas.microsoft.com/office/drawing/2014/main" xmlns="" val="1776242621"/>
                    </a:ext>
                  </a:extLst>
                </a:gridCol>
              </a:tblGrid>
              <a:tr h="303879">
                <a:tc rowSpan="5">
                  <a:txBody>
                    <a:bodyPr/>
                    <a:lstStyle/>
                    <a:p>
                      <a:pPr marL="0" marR="0" algn="ctr">
                        <a:lnSpc>
                          <a:spcPct val="107000"/>
                        </a:lnSpc>
                        <a:spcBef>
                          <a:spcPts val="0"/>
                        </a:spcBef>
                        <a:spcAft>
                          <a:spcPts val="0"/>
                        </a:spcAft>
                      </a:pPr>
                      <a:r>
                        <a:rPr lang="en-US" sz="1200" b="1" dirty="0">
                          <a:effectLst/>
                        </a:rPr>
                        <a:t>4</a:t>
                      </a:r>
                      <a:endParaRPr lang="en-US" sz="12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nSpc>
                          <a:spcPct val="107000"/>
                        </a:lnSpc>
                        <a:spcBef>
                          <a:spcPts val="0"/>
                        </a:spcBef>
                        <a:spcAft>
                          <a:spcPts val="0"/>
                        </a:spcAft>
                      </a:pPr>
                      <a:r>
                        <a:rPr lang="en-US" sz="1200" b="1">
                          <a:effectLst/>
                        </a:rPr>
                        <a:t>EL-239</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nSpc>
                          <a:spcPct val="107000"/>
                        </a:lnSpc>
                        <a:spcBef>
                          <a:spcPts val="0"/>
                        </a:spcBef>
                        <a:spcAft>
                          <a:spcPts val="0"/>
                        </a:spcAft>
                      </a:pPr>
                      <a:r>
                        <a:rPr lang="en-US" sz="1200" b="1">
                          <a:effectLst/>
                        </a:rPr>
                        <a:t>Analog Integrated Circuits</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C2</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C4</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C3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P3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extLst>
                  <a:ext uri="{0D108BD9-81ED-4DB2-BD59-A6C34878D82A}">
                    <a16:rowId xmlns:a16="http://schemas.microsoft.com/office/drawing/2014/main" xmlns="" val="2162379830"/>
                  </a:ext>
                </a:extLst>
              </a:tr>
              <a:tr h="498063">
                <a:tc vMerge="1">
                  <a:txBody>
                    <a:bodyPr/>
                    <a:lstStyle/>
                    <a:p>
                      <a:endParaRPr lang="en-US"/>
                    </a:p>
                  </a:txBody>
                  <a:tcPr/>
                </a:tc>
                <a:tc>
                  <a:txBody>
                    <a:bodyPr/>
                    <a:lstStyle/>
                    <a:p>
                      <a:pPr marL="0" marR="0">
                        <a:lnSpc>
                          <a:spcPct val="107000"/>
                        </a:lnSpc>
                        <a:spcBef>
                          <a:spcPts val="0"/>
                        </a:spcBef>
                        <a:spcAft>
                          <a:spcPts val="0"/>
                        </a:spcAft>
                      </a:pPr>
                      <a:r>
                        <a:rPr lang="en-US" sz="1200" b="1">
                          <a:effectLst/>
                        </a:rPr>
                        <a:t>CS-216</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nSpc>
                          <a:spcPct val="107000"/>
                        </a:lnSpc>
                        <a:spcBef>
                          <a:spcPts val="0"/>
                        </a:spcBef>
                        <a:spcAft>
                          <a:spcPts val="0"/>
                        </a:spcAft>
                      </a:pPr>
                      <a:r>
                        <a:rPr lang="en-US" sz="1200" b="1">
                          <a:effectLst/>
                        </a:rPr>
                        <a:t>Data Structure &amp; Algorithms</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C2</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C2</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C4</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1270" algn="ctr">
                        <a:lnSpc>
                          <a:spcPct val="107000"/>
                        </a:lnSpc>
                        <a:spcBef>
                          <a:spcPts val="0"/>
                        </a:spcBef>
                        <a:spcAft>
                          <a:spcPts val="800"/>
                        </a:spcAft>
                      </a:pPr>
                      <a:r>
                        <a:rPr lang="en-US" sz="1200" b="1">
                          <a:effectLst/>
                        </a:rPr>
                        <a:t>P3</a:t>
                      </a:r>
                    </a:p>
                    <a:p>
                      <a:pPr marL="0" marR="0" algn="ctr">
                        <a:lnSpc>
                          <a:spcPct val="107000"/>
                        </a:lnSpc>
                        <a:spcBef>
                          <a:spcPts val="0"/>
                        </a:spcBef>
                        <a:spcAft>
                          <a:spcPts val="0"/>
                        </a:spcAft>
                      </a:pPr>
                      <a:r>
                        <a:rPr lang="en-US" sz="1200" b="1">
                          <a:effectLst/>
                        </a:rPr>
                        <a:t>P3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extLst>
                  <a:ext uri="{0D108BD9-81ED-4DB2-BD59-A6C34878D82A}">
                    <a16:rowId xmlns:a16="http://schemas.microsoft.com/office/drawing/2014/main" xmlns="" val="2289632486"/>
                  </a:ext>
                </a:extLst>
              </a:tr>
              <a:tr h="498063">
                <a:tc vMerge="1">
                  <a:txBody>
                    <a:bodyPr/>
                    <a:lstStyle/>
                    <a:p>
                      <a:endParaRPr lang="en-US"/>
                    </a:p>
                  </a:txBody>
                  <a:tcPr/>
                </a:tc>
                <a:tc>
                  <a:txBody>
                    <a:bodyPr/>
                    <a:lstStyle/>
                    <a:p>
                      <a:pPr marL="0" marR="0">
                        <a:lnSpc>
                          <a:spcPct val="107000"/>
                        </a:lnSpc>
                        <a:spcBef>
                          <a:spcPts val="0"/>
                        </a:spcBef>
                        <a:spcAft>
                          <a:spcPts val="0"/>
                        </a:spcAft>
                      </a:pPr>
                      <a:r>
                        <a:rPr lang="en-US" sz="1200" b="1">
                          <a:effectLst/>
                        </a:rPr>
                        <a:t>EE-223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nSpc>
                          <a:spcPct val="107000"/>
                        </a:lnSpc>
                        <a:spcBef>
                          <a:spcPts val="0"/>
                        </a:spcBef>
                        <a:spcAft>
                          <a:spcPts val="0"/>
                        </a:spcAft>
                      </a:pPr>
                      <a:r>
                        <a:rPr lang="en-US" sz="1200" b="1">
                          <a:effectLst/>
                        </a:rPr>
                        <a:t>Instrumentation &amp; Measurement</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40005" algn="ctr">
                        <a:lnSpc>
                          <a:spcPct val="107000"/>
                        </a:lnSpc>
                        <a:spcBef>
                          <a:spcPts val="0"/>
                        </a:spcBef>
                        <a:spcAft>
                          <a:spcPts val="800"/>
                        </a:spcAft>
                      </a:pPr>
                      <a:r>
                        <a:rPr lang="en-US" sz="1200" b="1">
                          <a:effectLst/>
                        </a:rPr>
                        <a:t>C2</a:t>
                      </a:r>
                    </a:p>
                    <a:p>
                      <a:pPr marL="0" marR="0" algn="ctr">
                        <a:lnSpc>
                          <a:spcPct val="107000"/>
                        </a:lnSpc>
                        <a:spcBef>
                          <a:spcPts val="0"/>
                        </a:spcBef>
                        <a:spcAft>
                          <a:spcPts val="0"/>
                        </a:spcAft>
                      </a:pPr>
                      <a:r>
                        <a:rPr lang="en-US" sz="1200" b="1">
                          <a:effectLst/>
                        </a:rPr>
                        <a:t>C3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dirty="0">
                        <a:effectLst/>
                        <a:latin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C3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P3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extLst>
                  <a:ext uri="{0D108BD9-81ED-4DB2-BD59-A6C34878D82A}">
                    <a16:rowId xmlns:a16="http://schemas.microsoft.com/office/drawing/2014/main" xmlns="" val="1597082281"/>
                  </a:ext>
                </a:extLst>
              </a:tr>
              <a:tr h="303879">
                <a:tc vMerge="1">
                  <a:txBody>
                    <a:bodyPr/>
                    <a:lstStyle/>
                    <a:p>
                      <a:endParaRPr lang="en-US"/>
                    </a:p>
                  </a:txBody>
                  <a:tcPr/>
                </a:tc>
                <a:tc>
                  <a:txBody>
                    <a:bodyPr/>
                    <a:lstStyle/>
                    <a:p>
                      <a:pPr marL="0" marR="0">
                        <a:lnSpc>
                          <a:spcPct val="107000"/>
                        </a:lnSpc>
                        <a:spcBef>
                          <a:spcPts val="0"/>
                        </a:spcBef>
                        <a:spcAft>
                          <a:spcPts val="0"/>
                        </a:spcAft>
                      </a:pPr>
                      <a:r>
                        <a:rPr lang="en-US" sz="1200" b="1">
                          <a:effectLst/>
                        </a:rPr>
                        <a:t>TC-201</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nSpc>
                          <a:spcPct val="107000"/>
                        </a:lnSpc>
                        <a:spcBef>
                          <a:spcPts val="0"/>
                        </a:spcBef>
                        <a:spcAft>
                          <a:spcPts val="0"/>
                        </a:spcAft>
                      </a:pPr>
                      <a:r>
                        <a:rPr lang="en-US" sz="1200" b="1" dirty="0">
                          <a:effectLst/>
                        </a:rPr>
                        <a:t>Digital Logic Design</a:t>
                      </a:r>
                      <a:endParaRPr lang="en-US" sz="12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C2</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C4</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C5</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P4</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extLst>
                  <a:ext uri="{0D108BD9-81ED-4DB2-BD59-A6C34878D82A}">
                    <a16:rowId xmlns:a16="http://schemas.microsoft.com/office/drawing/2014/main" xmlns="" val="178533992"/>
                  </a:ext>
                </a:extLst>
              </a:tr>
              <a:tr h="393592">
                <a:tc vMerge="1">
                  <a:txBody>
                    <a:bodyPr/>
                    <a:lstStyle/>
                    <a:p>
                      <a:endParaRPr lang="en-US"/>
                    </a:p>
                  </a:txBody>
                  <a:tcPr/>
                </a:tc>
                <a:tc>
                  <a:txBody>
                    <a:bodyPr/>
                    <a:lstStyle/>
                    <a:p>
                      <a:pPr marL="0" marR="0">
                        <a:lnSpc>
                          <a:spcPct val="107000"/>
                        </a:lnSpc>
                        <a:spcBef>
                          <a:spcPts val="0"/>
                        </a:spcBef>
                        <a:spcAft>
                          <a:spcPts val="0"/>
                        </a:spcAft>
                      </a:pPr>
                      <a:r>
                        <a:rPr lang="en-US" sz="1200" b="1">
                          <a:effectLst/>
                        </a:rPr>
                        <a:t>HS-205</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nSpc>
                          <a:spcPct val="107000"/>
                        </a:lnSpc>
                        <a:spcBef>
                          <a:spcPts val="0"/>
                        </a:spcBef>
                        <a:spcAft>
                          <a:spcPts val="0"/>
                        </a:spcAft>
                      </a:pPr>
                      <a:r>
                        <a:rPr lang="en-US" sz="1200" b="1">
                          <a:effectLst/>
                        </a:rPr>
                        <a:t>Islamic Studies</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C2</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C2</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C2</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extLst>
                  <a:ext uri="{0D108BD9-81ED-4DB2-BD59-A6C34878D82A}">
                    <a16:rowId xmlns:a16="http://schemas.microsoft.com/office/drawing/2014/main" xmlns="" val="152050168"/>
                  </a:ext>
                </a:extLst>
              </a:tr>
              <a:tr h="192357">
                <a:tc rowSpan="5">
                  <a:txBody>
                    <a:bodyPr/>
                    <a:lstStyle/>
                    <a:p>
                      <a:pPr marL="0" marR="0" algn="ctr">
                        <a:lnSpc>
                          <a:spcPct val="107000"/>
                        </a:lnSpc>
                        <a:spcBef>
                          <a:spcPts val="0"/>
                        </a:spcBef>
                        <a:spcAft>
                          <a:spcPts val="0"/>
                        </a:spcAft>
                      </a:pPr>
                      <a:r>
                        <a:rPr lang="en-US" sz="1200" b="1">
                          <a:effectLst/>
                        </a:rPr>
                        <a:t>5</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nSpc>
                          <a:spcPct val="107000"/>
                        </a:lnSpc>
                        <a:spcBef>
                          <a:spcPts val="0"/>
                        </a:spcBef>
                        <a:spcAft>
                          <a:spcPts val="0"/>
                        </a:spcAft>
                      </a:pPr>
                      <a:r>
                        <a:rPr lang="en-US" sz="1200" b="1">
                          <a:effectLst/>
                        </a:rPr>
                        <a:t>NS-331</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nSpc>
                          <a:spcPct val="107000"/>
                        </a:lnSpc>
                        <a:spcBef>
                          <a:spcPts val="0"/>
                        </a:spcBef>
                        <a:spcAft>
                          <a:spcPts val="0"/>
                        </a:spcAft>
                      </a:pPr>
                      <a:r>
                        <a:rPr lang="en-US" sz="1200" b="1">
                          <a:effectLst/>
                        </a:rPr>
                        <a:t>Probability and Statistics</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C1</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C3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extLst>
                  <a:ext uri="{0D108BD9-81ED-4DB2-BD59-A6C34878D82A}">
                    <a16:rowId xmlns:a16="http://schemas.microsoft.com/office/drawing/2014/main" xmlns="" val="646753851"/>
                  </a:ext>
                </a:extLst>
              </a:tr>
              <a:tr h="303879">
                <a:tc vMerge="1">
                  <a:txBody>
                    <a:bodyPr/>
                    <a:lstStyle/>
                    <a:p>
                      <a:endParaRPr lang="en-US"/>
                    </a:p>
                  </a:txBody>
                  <a:tcPr/>
                </a:tc>
                <a:tc>
                  <a:txBody>
                    <a:bodyPr/>
                    <a:lstStyle/>
                    <a:p>
                      <a:pPr marL="0" marR="0">
                        <a:lnSpc>
                          <a:spcPct val="107000"/>
                        </a:lnSpc>
                        <a:spcBef>
                          <a:spcPts val="0"/>
                        </a:spcBef>
                        <a:spcAft>
                          <a:spcPts val="0"/>
                        </a:spcAft>
                      </a:pPr>
                      <a:r>
                        <a:rPr lang="en-US" sz="1200" b="1">
                          <a:effectLst/>
                        </a:rPr>
                        <a:t>TC-212</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nSpc>
                          <a:spcPct val="107000"/>
                        </a:lnSpc>
                        <a:spcBef>
                          <a:spcPts val="0"/>
                        </a:spcBef>
                        <a:spcAft>
                          <a:spcPts val="0"/>
                        </a:spcAft>
                      </a:pPr>
                      <a:r>
                        <a:rPr lang="en-US" sz="1200" b="1" dirty="0">
                          <a:effectLst/>
                        </a:rPr>
                        <a:t>Digital Signal Processing</a:t>
                      </a:r>
                      <a:endParaRPr lang="en-US" sz="12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C2</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C3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C5</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P3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extLst>
                  <a:ext uri="{0D108BD9-81ED-4DB2-BD59-A6C34878D82A}">
                    <a16:rowId xmlns:a16="http://schemas.microsoft.com/office/drawing/2014/main" xmlns="" val="1722593525"/>
                  </a:ext>
                </a:extLst>
              </a:tr>
              <a:tr h="393592">
                <a:tc vMerge="1">
                  <a:txBody>
                    <a:bodyPr/>
                    <a:lstStyle/>
                    <a:p>
                      <a:endParaRPr lang="en-US"/>
                    </a:p>
                  </a:txBody>
                  <a:tcPr/>
                </a:tc>
                <a:tc>
                  <a:txBody>
                    <a:bodyPr/>
                    <a:lstStyle/>
                    <a:p>
                      <a:pPr marL="0" marR="0">
                        <a:lnSpc>
                          <a:spcPct val="107000"/>
                        </a:lnSpc>
                        <a:spcBef>
                          <a:spcPts val="0"/>
                        </a:spcBef>
                        <a:spcAft>
                          <a:spcPts val="0"/>
                        </a:spcAft>
                      </a:pPr>
                      <a:r>
                        <a:rPr lang="en-US" sz="1200" b="1">
                          <a:effectLst/>
                        </a:rPr>
                        <a:t>MS-305</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nSpc>
                          <a:spcPct val="107000"/>
                        </a:lnSpc>
                        <a:spcBef>
                          <a:spcPts val="0"/>
                        </a:spcBef>
                        <a:spcAft>
                          <a:spcPts val="0"/>
                        </a:spcAft>
                      </a:pPr>
                      <a:r>
                        <a:rPr lang="en-US" sz="1200" b="1">
                          <a:effectLst/>
                        </a:rPr>
                        <a:t>Engineering Economics &amp; Management</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C2</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C3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C4</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extLst>
                  <a:ext uri="{0D108BD9-81ED-4DB2-BD59-A6C34878D82A}">
                    <a16:rowId xmlns:a16="http://schemas.microsoft.com/office/drawing/2014/main" xmlns="" val="2909133513"/>
                  </a:ext>
                </a:extLst>
              </a:tr>
              <a:tr h="303879">
                <a:tc vMerge="1">
                  <a:txBody>
                    <a:bodyPr/>
                    <a:lstStyle/>
                    <a:p>
                      <a:endParaRPr lang="en-US"/>
                    </a:p>
                  </a:txBody>
                  <a:tcPr/>
                </a:tc>
                <a:tc>
                  <a:txBody>
                    <a:bodyPr/>
                    <a:lstStyle/>
                    <a:p>
                      <a:pPr marL="0" marR="0">
                        <a:lnSpc>
                          <a:spcPct val="107000"/>
                        </a:lnSpc>
                        <a:spcBef>
                          <a:spcPts val="0"/>
                        </a:spcBef>
                        <a:spcAft>
                          <a:spcPts val="0"/>
                        </a:spcAft>
                      </a:pPr>
                      <a:r>
                        <a:rPr lang="en-US" sz="1200" b="1">
                          <a:effectLst/>
                        </a:rPr>
                        <a:t>EL-344</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nSpc>
                          <a:spcPct val="107000"/>
                        </a:lnSpc>
                        <a:spcBef>
                          <a:spcPts val="0"/>
                        </a:spcBef>
                        <a:spcAft>
                          <a:spcPts val="0"/>
                        </a:spcAft>
                      </a:pPr>
                      <a:r>
                        <a:rPr lang="en-US" sz="1200" b="1" dirty="0">
                          <a:effectLst/>
                        </a:rPr>
                        <a:t>Power Electronics</a:t>
                      </a:r>
                      <a:endParaRPr lang="en-US" sz="12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C2</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C2</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nSpc>
                          <a:spcPct val="107000"/>
                        </a:lnSpc>
                        <a:spcBef>
                          <a:spcPts val="0"/>
                        </a:spcBef>
                        <a:spcAft>
                          <a:spcPts val="0"/>
                        </a:spcAft>
                      </a:pPr>
                      <a:r>
                        <a:rPr lang="en-US" sz="1200" b="1">
                          <a:effectLst/>
                        </a:rPr>
                        <a:t>C3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C4</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P4</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A3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extLst>
                  <a:ext uri="{0D108BD9-81ED-4DB2-BD59-A6C34878D82A}">
                    <a16:rowId xmlns:a16="http://schemas.microsoft.com/office/drawing/2014/main" xmlns="" val="4023338815"/>
                  </a:ext>
                </a:extLst>
              </a:tr>
              <a:tr h="303879">
                <a:tc vMerge="1">
                  <a:txBody>
                    <a:bodyPr/>
                    <a:lstStyle/>
                    <a:p>
                      <a:endParaRPr lang="en-US"/>
                    </a:p>
                  </a:txBody>
                  <a:tcPr/>
                </a:tc>
                <a:tc>
                  <a:txBody>
                    <a:bodyPr/>
                    <a:lstStyle/>
                    <a:p>
                      <a:pPr marL="0" marR="0">
                        <a:lnSpc>
                          <a:spcPct val="107000"/>
                        </a:lnSpc>
                        <a:spcBef>
                          <a:spcPts val="0"/>
                        </a:spcBef>
                        <a:spcAft>
                          <a:spcPts val="0"/>
                        </a:spcAft>
                      </a:pPr>
                      <a:r>
                        <a:rPr lang="en-US" sz="1200" b="1">
                          <a:effectLst/>
                        </a:rPr>
                        <a:t>TC-307</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nSpc>
                          <a:spcPct val="107000"/>
                        </a:lnSpc>
                        <a:spcBef>
                          <a:spcPts val="0"/>
                        </a:spcBef>
                        <a:spcAft>
                          <a:spcPts val="0"/>
                        </a:spcAft>
                      </a:pPr>
                      <a:r>
                        <a:rPr lang="en-US" sz="1200" b="1" dirty="0">
                          <a:effectLst/>
                        </a:rPr>
                        <a:t>Communication Systems</a:t>
                      </a:r>
                      <a:endParaRPr lang="en-US" sz="12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C2</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C2</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nSpc>
                          <a:spcPct val="107000"/>
                        </a:lnSpc>
                        <a:spcBef>
                          <a:spcPts val="0"/>
                        </a:spcBef>
                        <a:spcAft>
                          <a:spcPts val="0"/>
                        </a:spcAft>
                      </a:pPr>
                      <a:r>
                        <a:rPr lang="en-US" sz="1200" b="1">
                          <a:effectLst/>
                        </a:rPr>
                        <a:t>C4</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P3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extLst>
                  <a:ext uri="{0D108BD9-81ED-4DB2-BD59-A6C34878D82A}">
                    <a16:rowId xmlns:a16="http://schemas.microsoft.com/office/drawing/2014/main" xmlns="" val="1954632885"/>
                  </a:ext>
                </a:extLst>
              </a:tr>
              <a:tr h="192357">
                <a:tc rowSpan="5">
                  <a:txBody>
                    <a:bodyPr/>
                    <a:lstStyle/>
                    <a:p>
                      <a:pPr marL="0" marR="0" algn="ctr">
                        <a:lnSpc>
                          <a:spcPct val="107000"/>
                        </a:lnSpc>
                        <a:spcBef>
                          <a:spcPts val="0"/>
                        </a:spcBef>
                        <a:spcAft>
                          <a:spcPts val="0"/>
                        </a:spcAft>
                      </a:pPr>
                      <a:r>
                        <a:rPr lang="en-US" sz="1200" b="1">
                          <a:effectLst/>
                        </a:rPr>
                        <a:t>6</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nSpc>
                          <a:spcPct val="107000"/>
                        </a:lnSpc>
                        <a:spcBef>
                          <a:spcPts val="0"/>
                        </a:spcBef>
                        <a:spcAft>
                          <a:spcPts val="0"/>
                        </a:spcAft>
                      </a:pPr>
                      <a:r>
                        <a:rPr lang="en-US" sz="1200" b="1">
                          <a:effectLst/>
                        </a:rPr>
                        <a:t>HS-214</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nSpc>
                          <a:spcPct val="107000"/>
                        </a:lnSpc>
                        <a:spcBef>
                          <a:spcPts val="0"/>
                        </a:spcBef>
                        <a:spcAft>
                          <a:spcPts val="0"/>
                        </a:spcAft>
                      </a:pPr>
                      <a:r>
                        <a:rPr lang="en-US" sz="1200" b="1">
                          <a:effectLst/>
                        </a:rPr>
                        <a:t>Academic Writing</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C2</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C3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extLst>
                  <a:ext uri="{0D108BD9-81ED-4DB2-BD59-A6C34878D82A}">
                    <a16:rowId xmlns:a16="http://schemas.microsoft.com/office/drawing/2014/main" xmlns="" val="4243715209"/>
                  </a:ext>
                </a:extLst>
              </a:tr>
              <a:tr h="393592">
                <a:tc vMerge="1">
                  <a:txBody>
                    <a:bodyPr/>
                    <a:lstStyle/>
                    <a:p>
                      <a:endParaRPr lang="en-US"/>
                    </a:p>
                  </a:txBody>
                  <a:tcPr/>
                </a:tc>
                <a:tc>
                  <a:txBody>
                    <a:bodyPr/>
                    <a:lstStyle/>
                    <a:p>
                      <a:pPr marL="0" marR="0">
                        <a:lnSpc>
                          <a:spcPct val="107000"/>
                        </a:lnSpc>
                        <a:spcBef>
                          <a:spcPts val="0"/>
                        </a:spcBef>
                        <a:spcAft>
                          <a:spcPts val="0"/>
                        </a:spcAft>
                      </a:pPr>
                      <a:r>
                        <a:rPr lang="en-US" sz="1200" b="1">
                          <a:effectLst/>
                        </a:rPr>
                        <a:t>CS-430</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nSpc>
                          <a:spcPct val="107000"/>
                        </a:lnSpc>
                        <a:spcBef>
                          <a:spcPts val="0"/>
                        </a:spcBef>
                        <a:spcAft>
                          <a:spcPts val="0"/>
                        </a:spcAft>
                      </a:pPr>
                      <a:r>
                        <a:rPr lang="en-US" sz="1200" b="1">
                          <a:effectLst/>
                        </a:rPr>
                        <a:t>Microprocessor Programming &amp; Interfacing</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C2</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C4</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C3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extLst>
                  <a:ext uri="{0D108BD9-81ED-4DB2-BD59-A6C34878D82A}">
                    <a16:rowId xmlns:a16="http://schemas.microsoft.com/office/drawing/2014/main" xmlns="" val="789342146"/>
                  </a:ext>
                </a:extLst>
              </a:tr>
              <a:tr h="303879">
                <a:tc vMerge="1">
                  <a:txBody>
                    <a:bodyPr/>
                    <a:lstStyle/>
                    <a:p>
                      <a:endParaRPr lang="en-US"/>
                    </a:p>
                  </a:txBody>
                  <a:tcPr/>
                </a:tc>
                <a:tc>
                  <a:txBody>
                    <a:bodyPr/>
                    <a:lstStyle/>
                    <a:p>
                      <a:pPr marL="0" marR="0">
                        <a:lnSpc>
                          <a:spcPct val="107000"/>
                        </a:lnSpc>
                        <a:spcBef>
                          <a:spcPts val="0"/>
                        </a:spcBef>
                        <a:spcAft>
                          <a:spcPts val="0"/>
                        </a:spcAft>
                      </a:pPr>
                      <a:r>
                        <a:rPr lang="en-US" sz="1200" b="1">
                          <a:effectLst/>
                        </a:rPr>
                        <a:t>EE-374</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nSpc>
                          <a:spcPct val="107000"/>
                        </a:lnSpc>
                        <a:spcBef>
                          <a:spcPts val="0"/>
                        </a:spcBef>
                        <a:spcAft>
                          <a:spcPts val="0"/>
                        </a:spcAft>
                      </a:pPr>
                      <a:r>
                        <a:rPr lang="en-US" sz="1200" b="1" dirty="0">
                          <a:effectLst/>
                        </a:rPr>
                        <a:t>Feedback Control Systems</a:t>
                      </a:r>
                      <a:endParaRPr lang="en-US" sz="12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C2</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C3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C3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P4</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A3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dirty="0">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extLst>
                  <a:ext uri="{0D108BD9-81ED-4DB2-BD59-A6C34878D82A}">
                    <a16:rowId xmlns:a16="http://schemas.microsoft.com/office/drawing/2014/main" xmlns="" val="738088514"/>
                  </a:ext>
                </a:extLst>
              </a:tr>
              <a:tr h="393592">
                <a:tc vMerge="1">
                  <a:txBody>
                    <a:bodyPr/>
                    <a:lstStyle/>
                    <a:p>
                      <a:endParaRPr lang="en-US"/>
                    </a:p>
                  </a:txBody>
                  <a:tcPr/>
                </a:tc>
                <a:tc>
                  <a:txBody>
                    <a:bodyPr/>
                    <a:lstStyle/>
                    <a:p>
                      <a:pPr marL="0" marR="0">
                        <a:lnSpc>
                          <a:spcPct val="107000"/>
                        </a:lnSpc>
                        <a:spcBef>
                          <a:spcPts val="0"/>
                        </a:spcBef>
                        <a:spcAft>
                          <a:spcPts val="0"/>
                        </a:spcAft>
                      </a:pPr>
                      <a:r>
                        <a:rPr lang="en-US" sz="1200" b="1">
                          <a:effectLst/>
                        </a:rPr>
                        <a:t>EL-301</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nSpc>
                          <a:spcPct val="107000"/>
                        </a:lnSpc>
                        <a:spcBef>
                          <a:spcPts val="0"/>
                        </a:spcBef>
                        <a:spcAft>
                          <a:spcPts val="0"/>
                        </a:spcAft>
                      </a:pPr>
                      <a:r>
                        <a:rPr lang="en-US" sz="1200" b="1" dirty="0">
                          <a:effectLst/>
                        </a:rPr>
                        <a:t>Industrial Electronics</a:t>
                      </a:r>
                      <a:endParaRPr lang="en-US" sz="12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C2</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C3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C3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P3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A4</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57916" marR="57916" marT="0" marB="0" anchor="ctr"/>
                </a:tc>
                <a:extLst>
                  <a:ext uri="{0D108BD9-81ED-4DB2-BD59-A6C34878D82A}">
                    <a16:rowId xmlns:a16="http://schemas.microsoft.com/office/drawing/2014/main" xmlns="" val="90769883"/>
                  </a:ext>
                </a:extLst>
              </a:tr>
              <a:tr h="393592">
                <a:tc vMerge="1">
                  <a:txBody>
                    <a:bodyPr/>
                    <a:lstStyle/>
                    <a:p>
                      <a:endParaRPr lang="en-US"/>
                    </a:p>
                  </a:txBody>
                  <a:tcPr/>
                </a:tc>
                <a:tc>
                  <a:txBody>
                    <a:bodyPr/>
                    <a:lstStyle/>
                    <a:p>
                      <a:pPr marL="0" marR="0">
                        <a:lnSpc>
                          <a:spcPct val="107000"/>
                        </a:lnSpc>
                        <a:spcBef>
                          <a:spcPts val="0"/>
                        </a:spcBef>
                        <a:spcAft>
                          <a:spcPts val="0"/>
                        </a:spcAft>
                      </a:pPr>
                      <a:r>
                        <a:rPr lang="en-US" sz="1200" b="1" dirty="0">
                          <a:effectLst/>
                        </a:rPr>
                        <a:t>EE-246</a:t>
                      </a:r>
                      <a:endParaRPr lang="en-US" sz="12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nSpc>
                          <a:spcPct val="107000"/>
                        </a:lnSpc>
                        <a:spcBef>
                          <a:spcPts val="0"/>
                        </a:spcBef>
                        <a:spcAft>
                          <a:spcPts val="0"/>
                        </a:spcAft>
                      </a:pPr>
                      <a:r>
                        <a:rPr lang="en-US" sz="1200" b="1" dirty="0">
                          <a:effectLst/>
                        </a:rPr>
                        <a:t>Electrical Machines </a:t>
                      </a:r>
                      <a:endParaRPr lang="en-US" sz="12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C2</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C4</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P4</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A1</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tc>
                  <a:txBody>
                    <a:bodyPr/>
                    <a:lstStyle/>
                    <a:p>
                      <a:pPr marL="0" marR="0" algn="ctr">
                        <a:lnSpc>
                          <a:spcPct val="107000"/>
                        </a:lnSpc>
                        <a:spcBef>
                          <a:spcPts val="0"/>
                        </a:spcBef>
                        <a:spcAft>
                          <a:spcPts val="0"/>
                        </a:spcAft>
                      </a:pPr>
                      <a:r>
                        <a:rPr lang="en-US" sz="1200" b="1" dirty="0">
                          <a:effectLst/>
                        </a:rPr>
                        <a:t> </a:t>
                      </a:r>
                      <a:endParaRPr lang="en-US" sz="12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57916" marR="57916" marT="0" marB="0" anchor="ctr"/>
                </a:tc>
                <a:extLst>
                  <a:ext uri="{0D108BD9-81ED-4DB2-BD59-A6C34878D82A}">
                    <a16:rowId xmlns:a16="http://schemas.microsoft.com/office/drawing/2014/main" xmlns="" val="2082691759"/>
                  </a:ext>
                </a:extLst>
              </a:tr>
            </a:tbl>
          </a:graphicData>
        </a:graphic>
      </p:graphicFrame>
    </p:spTree>
    <p:extLst>
      <p:ext uri="{BB962C8B-B14F-4D97-AF65-F5344CB8AC3E}">
        <p14:creationId xmlns:p14="http://schemas.microsoft.com/office/powerpoint/2010/main" val="3679969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803094B1-BC7A-4A01-8C6E-D70E6919E478}"/>
              </a:ext>
            </a:extLst>
          </p:cNvPr>
          <p:cNvSpPr>
            <a:spLocks noGrp="1"/>
          </p:cNvSpPr>
          <p:nvPr>
            <p:ph type="sldNum" sz="quarter" idx="12"/>
          </p:nvPr>
        </p:nvSpPr>
        <p:spPr/>
        <p:txBody>
          <a:bodyPr/>
          <a:lstStyle/>
          <a:p>
            <a:fld id="{2690BFF6-1C95-4FE0-80E8-D2DDE6AAB1D5}" type="slidenum">
              <a:rPr lang="en-US" smtClean="0"/>
              <a:t>27</a:t>
            </a:fld>
            <a:endParaRPr lang="en-US"/>
          </a:p>
        </p:txBody>
      </p:sp>
      <p:grpSp>
        <p:nvGrpSpPr>
          <p:cNvPr id="6" name="Group 5">
            <a:extLst>
              <a:ext uri="{FF2B5EF4-FFF2-40B4-BE49-F238E27FC236}">
                <a16:creationId xmlns:a16="http://schemas.microsoft.com/office/drawing/2014/main" xmlns="" id="{24E57C51-0981-46E2-93B5-F55486FF7BC0}"/>
              </a:ext>
            </a:extLst>
          </p:cNvPr>
          <p:cNvGrpSpPr/>
          <p:nvPr/>
        </p:nvGrpSpPr>
        <p:grpSpPr>
          <a:xfrm>
            <a:off x="5256" y="-2864"/>
            <a:ext cx="12192001" cy="1187319"/>
            <a:chOff x="0" y="-1"/>
            <a:chExt cx="12192001" cy="1306051"/>
          </a:xfrm>
          <a:solidFill>
            <a:schemeClr val="tx2"/>
          </a:solidFill>
        </p:grpSpPr>
        <p:cxnSp>
          <p:nvCxnSpPr>
            <p:cNvPr id="7" name="Straight Connector 6">
              <a:extLst>
                <a:ext uri="{FF2B5EF4-FFF2-40B4-BE49-F238E27FC236}">
                  <a16:creationId xmlns:a16="http://schemas.microsoft.com/office/drawing/2014/main" xmlns="" id="{CF35FF81-F76E-4515-BD6E-9088C4C9591E}"/>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8" name="Group 7">
              <a:extLst>
                <a:ext uri="{FF2B5EF4-FFF2-40B4-BE49-F238E27FC236}">
                  <a16:creationId xmlns:a16="http://schemas.microsoft.com/office/drawing/2014/main" xmlns="" id="{A778555A-1787-4F41-9763-5EA36653F201}"/>
                </a:ext>
              </a:extLst>
            </p:cNvPr>
            <p:cNvGrpSpPr/>
            <p:nvPr/>
          </p:nvGrpSpPr>
          <p:grpSpPr>
            <a:xfrm>
              <a:off x="1" y="-1"/>
              <a:ext cx="12192000" cy="1276973"/>
              <a:chOff x="1" y="-1"/>
              <a:chExt cx="12192000" cy="1276973"/>
            </a:xfrm>
            <a:grpFill/>
          </p:grpSpPr>
          <p:grpSp>
            <p:nvGrpSpPr>
              <p:cNvPr id="9" name="Group 8">
                <a:extLst>
                  <a:ext uri="{FF2B5EF4-FFF2-40B4-BE49-F238E27FC236}">
                    <a16:creationId xmlns:a16="http://schemas.microsoft.com/office/drawing/2014/main" xmlns="" id="{3683F04E-A1B2-4A6A-B374-E09F95A01AB5}"/>
                  </a:ext>
                </a:extLst>
              </p:cNvPr>
              <p:cNvGrpSpPr/>
              <p:nvPr/>
            </p:nvGrpSpPr>
            <p:grpSpPr>
              <a:xfrm>
                <a:off x="1" y="-1"/>
                <a:ext cx="12192000" cy="1276973"/>
                <a:chOff x="1" y="-1"/>
                <a:chExt cx="12192000" cy="1276973"/>
              </a:xfrm>
              <a:grpFill/>
            </p:grpSpPr>
            <p:sp>
              <p:nvSpPr>
                <p:cNvPr id="12" name="Rectangle 11">
                  <a:extLst>
                    <a:ext uri="{FF2B5EF4-FFF2-40B4-BE49-F238E27FC236}">
                      <a16:creationId xmlns:a16="http://schemas.microsoft.com/office/drawing/2014/main" xmlns="" id="{10C4AD60-F748-461B-867E-37AF90FEB31F}"/>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E5E63C5B-0AE2-4D4C-A0D7-31CB510AC38F}"/>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Rectangle 9">
                <a:extLst>
                  <a:ext uri="{FF2B5EF4-FFF2-40B4-BE49-F238E27FC236}">
                    <a16:creationId xmlns:a16="http://schemas.microsoft.com/office/drawing/2014/main" xmlns="" id="{7FF32C42-AE7F-4EC3-9748-7B7F078669A0}"/>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4" name="Title 1">
            <a:extLst>
              <a:ext uri="{FF2B5EF4-FFF2-40B4-BE49-F238E27FC236}">
                <a16:creationId xmlns:a16="http://schemas.microsoft.com/office/drawing/2014/main" xmlns="" id="{4BA4D1EA-E1DC-48D9-B3DE-62D3A097275C}"/>
              </a:ext>
            </a:extLst>
          </p:cNvPr>
          <p:cNvSpPr txBox="1">
            <a:spLocks/>
          </p:cNvSpPr>
          <p:nvPr/>
        </p:nvSpPr>
        <p:spPr>
          <a:xfrm>
            <a:off x="1238955" y="42826"/>
            <a:ext cx="9813217"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000" dirty="0">
                <a:solidFill>
                  <a:srgbClr val="FFCC00"/>
                </a:solidFill>
                <a:latin typeface="+mn-lt"/>
                <a:ea typeface="+mn-ea"/>
                <a:cs typeface="+mn-cs"/>
              </a:rPr>
              <a:t>Mapping of Courses to PLOs</a:t>
            </a:r>
          </a:p>
        </p:txBody>
      </p:sp>
      <p:pic>
        <p:nvPicPr>
          <p:cNvPr id="15" name="Picture 14">
            <a:extLst>
              <a:ext uri="{FF2B5EF4-FFF2-40B4-BE49-F238E27FC236}">
                <a16:creationId xmlns:a16="http://schemas.microsoft.com/office/drawing/2014/main" xmlns="" id="{CF060E76-B86D-44FB-B11E-EFF812DC3471}"/>
              </a:ext>
            </a:extLst>
          </p:cNvPr>
          <p:cNvPicPr>
            <a:picLocks noChangeAspect="1"/>
          </p:cNvPicPr>
          <p:nvPr/>
        </p:nvPicPr>
        <p:blipFill>
          <a:blip r:embed="rId2"/>
          <a:stretch>
            <a:fillRect/>
          </a:stretch>
        </p:blipFill>
        <p:spPr>
          <a:xfrm>
            <a:off x="-14516" y="46109"/>
            <a:ext cx="1059537" cy="1010996"/>
          </a:xfrm>
          <a:prstGeom prst="rect">
            <a:avLst/>
          </a:prstGeom>
        </p:spPr>
      </p:pic>
      <p:graphicFrame>
        <p:nvGraphicFramePr>
          <p:cNvPr id="2" name="Table 1">
            <a:extLst>
              <a:ext uri="{FF2B5EF4-FFF2-40B4-BE49-F238E27FC236}">
                <a16:creationId xmlns:a16="http://schemas.microsoft.com/office/drawing/2014/main" xmlns="" id="{6D73FCB6-ACB7-3830-0AA5-B55BCF3AFD9E}"/>
              </a:ext>
            </a:extLst>
          </p:cNvPr>
          <p:cNvGraphicFramePr>
            <a:graphicFrameLocks noGrp="1"/>
          </p:cNvGraphicFramePr>
          <p:nvPr>
            <p:extLst>
              <p:ext uri="{D42A27DB-BD31-4B8C-83A1-F6EECF244321}">
                <p14:modId xmlns:p14="http://schemas.microsoft.com/office/powerpoint/2010/main" val="796647410"/>
              </p:ext>
            </p:extLst>
          </p:nvPr>
        </p:nvGraphicFramePr>
        <p:xfrm>
          <a:off x="1238955" y="1311806"/>
          <a:ext cx="9645398" cy="3018475"/>
        </p:xfrm>
        <a:graphic>
          <a:graphicData uri="http://schemas.openxmlformats.org/drawingml/2006/table">
            <a:tbl>
              <a:tblPr firstRow="1" firstCol="1" bandRow="1">
                <a:tableStyleId>{5C22544A-7EE6-4342-B048-85BDC9FD1C3A}</a:tableStyleId>
              </a:tblPr>
              <a:tblGrid>
                <a:gridCol w="714960">
                  <a:extLst>
                    <a:ext uri="{9D8B030D-6E8A-4147-A177-3AD203B41FA5}">
                      <a16:colId xmlns:a16="http://schemas.microsoft.com/office/drawing/2014/main" xmlns="" val="3792558267"/>
                    </a:ext>
                  </a:extLst>
                </a:gridCol>
                <a:gridCol w="2042457">
                  <a:extLst>
                    <a:ext uri="{9D8B030D-6E8A-4147-A177-3AD203B41FA5}">
                      <a16:colId xmlns:a16="http://schemas.microsoft.com/office/drawing/2014/main" xmlns="" val="353667595"/>
                    </a:ext>
                  </a:extLst>
                </a:gridCol>
                <a:gridCol w="2305939">
                  <a:extLst>
                    <a:ext uri="{9D8B030D-6E8A-4147-A177-3AD203B41FA5}">
                      <a16:colId xmlns:a16="http://schemas.microsoft.com/office/drawing/2014/main" xmlns="" val="891959921"/>
                    </a:ext>
                  </a:extLst>
                </a:gridCol>
                <a:gridCol w="517609">
                  <a:extLst>
                    <a:ext uri="{9D8B030D-6E8A-4147-A177-3AD203B41FA5}">
                      <a16:colId xmlns:a16="http://schemas.microsoft.com/office/drawing/2014/main" xmlns="" val="3538064876"/>
                    </a:ext>
                  </a:extLst>
                </a:gridCol>
                <a:gridCol w="477639">
                  <a:extLst>
                    <a:ext uri="{9D8B030D-6E8A-4147-A177-3AD203B41FA5}">
                      <a16:colId xmlns:a16="http://schemas.microsoft.com/office/drawing/2014/main" xmlns="" val="2816508228"/>
                    </a:ext>
                  </a:extLst>
                </a:gridCol>
                <a:gridCol w="341947">
                  <a:extLst>
                    <a:ext uri="{9D8B030D-6E8A-4147-A177-3AD203B41FA5}">
                      <a16:colId xmlns:a16="http://schemas.microsoft.com/office/drawing/2014/main" xmlns="" val="3397884627"/>
                    </a:ext>
                  </a:extLst>
                </a:gridCol>
                <a:gridCol w="330835">
                  <a:extLst>
                    <a:ext uri="{9D8B030D-6E8A-4147-A177-3AD203B41FA5}">
                      <a16:colId xmlns:a16="http://schemas.microsoft.com/office/drawing/2014/main" xmlns="" val="747777566"/>
                    </a:ext>
                  </a:extLst>
                </a:gridCol>
                <a:gridCol w="330835">
                  <a:extLst>
                    <a:ext uri="{9D8B030D-6E8A-4147-A177-3AD203B41FA5}">
                      <a16:colId xmlns:a16="http://schemas.microsoft.com/office/drawing/2014/main" xmlns="" val="3454190069"/>
                    </a:ext>
                  </a:extLst>
                </a:gridCol>
                <a:gridCol w="341947">
                  <a:extLst>
                    <a:ext uri="{9D8B030D-6E8A-4147-A177-3AD203B41FA5}">
                      <a16:colId xmlns:a16="http://schemas.microsoft.com/office/drawing/2014/main" xmlns="" val="1815598684"/>
                    </a:ext>
                  </a:extLst>
                </a:gridCol>
                <a:gridCol w="330835">
                  <a:extLst>
                    <a:ext uri="{9D8B030D-6E8A-4147-A177-3AD203B41FA5}">
                      <a16:colId xmlns:a16="http://schemas.microsoft.com/office/drawing/2014/main" xmlns="" val="1926562507"/>
                    </a:ext>
                  </a:extLst>
                </a:gridCol>
                <a:gridCol w="381000">
                  <a:extLst>
                    <a:ext uri="{9D8B030D-6E8A-4147-A177-3AD203B41FA5}">
                      <a16:colId xmlns:a16="http://schemas.microsoft.com/office/drawing/2014/main" xmlns="" val="3319988307"/>
                    </a:ext>
                  </a:extLst>
                </a:gridCol>
                <a:gridCol w="472440">
                  <a:extLst>
                    <a:ext uri="{9D8B030D-6E8A-4147-A177-3AD203B41FA5}">
                      <a16:colId xmlns:a16="http://schemas.microsoft.com/office/drawing/2014/main" xmlns="" val="2275360114"/>
                    </a:ext>
                  </a:extLst>
                </a:gridCol>
                <a:gridCol w="343217">
                  <a:extLst>
                    <a:ext uri="{9D8B030D-6E8A-4147-A177-3AD203B41FA5}">
                      <a16:colId xmlns:a16="http://schemas.microsoft.com/office/drawing/2014/main" xmlns="" val="4174466553"/>
                    </a:ext>
                  </a:extLst>
                </a:gridCol>
                <a:gridCol w="343217">
                  <a:extLst>
                    <a:ext uri="{9D8B030D-6E8A-4147-A177-3AD203B41FA5}">
                      <a16:colId xmlns:a16="http://schemas.microsoft.com/office/drawing/2014/main" xmlns="" val="1593132075"/>
                    </a:ext>
                  </a:extLst>
                </a:gridCol>
                <a:gridCol w="370521">
                  <a:extLst>
                    <a:ext uri="{9D8B030D-6E8A-4147-A177-3AD203B41FA5}">
                      <a16:colId xmlns:a16="http://schemas.microsoft.com/office/drawing/2014/main" xmlns="" val="37683121"/>
                    </a:ext>
                  </a:extLst>
                </a:gridCol>
              </a:tblGrid>
              <a:tr h="200025">
                <a:tc rowSpan="5">
                  <a:txBody>
                    <a:bodyPr/>
                    <a:lstStyle/>
                    <a:p>
                      <a:pPr marL="0" marR="0" algn="ctr">
                        <a:lnSpc>
                          <a:spcPct val="107000"/>
                        </a:lnSpc>
                        <a:spcBef>
                          <a:spcPts val="0"/>
                        </a:spcBef>
                        <a:spcAft>
                          <a:spcPts val="0"/>
                        </a:spcAft>
                      </a:pPr>
                      <a:r>
                        <a:rPr lang="en-US" sz="1200" b="1">
                          <a:effectLst/>
                        </a:rPr>
                        <a:t>7</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200" b="1">
                          <a:effectLst/>
                        </a:rPr>
                        <a:t>EE-312</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200" b="1">
                          <a:effectLst/>
                        </a:rPr>
                        <a:t>Elective (Artificial Intelligence)</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C2, C3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C4</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P4</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P4</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highlight>
                            <a:srgbClr val="FFFF00"/>
                          </a:highligh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highlight>
                            <a:srgbClr val="FFFF00"/>
                          </a:highligh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highlight>
                            <a:srgbClr val="FFFF00"/>
                          </a:highligh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highlight>
                            <a:srgbClr val="FFFF00"/>
                          </a:highligh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highlight>
                            <a:srgbClr val="FFFF00"/>
                          </a:highligh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highlight>
                            <a:srgbClr val="FFFF00"/>
                          </a:highligh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648057648"/>
                  </a:ext>
                </a:extLst>
              </a:tr>
              <a:tr h="200025">
                <a:tc vMerge="1">
                  <a:txBody>
                    <a:bodyPr/>
                    <a:lstStyle/>
                    <a:p>
                      <a:endParaRPr lang="en-US"/>
                    </a:p>
                  </a:txBody>
                  <a:tcPr/>
                </a:tc>
                <a:tc>
                  <a:txBody>
                    <a:bodyPr/>
                    <a:lstStyle/>
                    <a:p>
                      <a:pPr marL="0" marR="0">
                        <a:lnSpc>
                          <a:spcPct val="107000"/>
                        </a:lnSpc>
                        <a:spcBef>
                          <a:spcPts val="0"/>
                        </a:spcBef>
                        <a:spcAft>
                          <a:spcPts val="0"/>
                        </a:spcAft>
                      </a:pPr>
                      <a:r>
                        <a:rPr lang="en-US" sz="1200" b="1">
                          <a:effectLst/>
                        </a:rPr>
                        <a:t>NS-442</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200" b="1">
                          <a:effectLst/>
                        </a:rPr>
                        <a:t>Numerical Methods</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C1</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C3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1661995173"/>
                  </a:ext>
                </a:extLst>
              </a:tr>
              <a:tr h="200025">
                <a:tc vMerge="1">
                  <a:txBody>
                    <a:bodyPr/>
                    <a:lstStyle/>
                    <a:p>
                      <a:endParaRPr lang="en-US"/>
                    </a:p>
                  </a:txBody>
                  <a:tcPr/>
                </a:tc>
                <a:tc>
                  <a:txBody>
                    <a:bodyPr/>
                    <a:lstStyle/>
                    <a:p>
                      <a:pPr marL="0" marR="0">
                        <a:lnSpc>
                          <a:spcPct val="107000"/>
                        </a:lnSpc>
                        <a:spcBef>
                          <a:spcPts val="0"/>
                        </a:spcBef>
                        <a:spcAft>
                          <a:spcPts val="0"/>
                        </a:spcAft>
                      </a:pPr>
                      <a:r>
                        <a:rPr lang="en-US" sz="1200" b="1" dirty="0">
                          <a:effectLst/>
                        </a:rPr>
                        <a:t>EL-408</a:t>
                      </a:r>
                      <a:endParaRPr lang="en-US" sz="12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200" b="1">
                          <a:effectLst/>
                        </a:rPr>
                        <a:t>VLSI Systems Design</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C3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C4</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C3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P3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2260356147"/>
                  </a:ext>
                </a:extLst>
              </a:tr>
              <a:tr h="200025">
                <a:tc vMerge="1">
                  <a:txBody>
                    <a:bodyPr/>
                    <a:lstStyle/>
                    <a:p>
                      <a:endParaRPr lang="en-US"/>
                    </a:p>
                  </a:txBody>
                  <a:tcPr/>
                </a:tc>
                <a:tc>
                  <a:txBody>
                    <a:bodyPr/>
                    <a:lstStyle/>
                    <a:p>
                      <a:pPr marL="0" marR="0">
                        <a:lnSpc>
                          <a:spcPct val="107000"/>
                        </a:lnSpc>
                        <a:spcBef>
                          <a:spcPts val="0"/>
                        </a:spcBef>
                        <a:spcAft>
                          <a:spcPts val="0"/>
                        </a:spcAft>
                      </a:pPr>
                      <a:r>
                        <a:rPr lang="en-US" sz="1200" b="1" dirty="0">
                          <a:effectLst/>
                        </a:rPr>
                        <a:t>HS-405</a:t>
                      </a:r>
                      <a:endParaRPr lang="en-US" sz="12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200" b="1">
                          <a:effectLst/>
                        </a:rPr>
                        <a:t>Business Communication &amp; Ethics</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C5</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tc>
                  <a:txBody>
                    <a:bodyPr/>
                    <a:lstStyle/>
                    <a:p>
                      <a:pPr marL="0" marR="1270" algn="ctr">
                        <a:lnSpc>
                          <a:spcPct val="107000"/>
                        </a:lnSpc>
                        <a:spcBef>
                          <a:spcPts val="0"/>
                        </a:spcBef>
                        <a:spcAft>
                          <a:spcPts val="800"/>
                        </a:spcAft>
                      </a:pPr>
                      <a:r>
                        <a:rPr lang="en-US" sz="1200" b="1">
                          <a:effectLst/>
                        </a:rPr>
                        <a:t>C3</a:t>
                      </a:r>
                    </a:p>
                    <a:p>
                      <a:pPr marL="0" marR="0" algn="ctr">
                        <a:lnSpc>
                          <a:spcPct val="107000"/>
                        </a:lnSpc>
                        <a:spcBef>
                          <a:spcPts val="0"/>
                        </a:spcBef>
                        <a:spcAft>
                          <a:spcPts val="0"/>
                        </a:spcAft>
                      </a:pPr>
                      <a:r>
                        <a:rPr lang="en-US" sz="1200" b="1">
                          <a:effectLst/>
                        </a:rPr>
                        <a:t>C5</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1119580552"/>
                  </a:ext>
                </a:extLst>
              </a:tr>
              <a:tr h="190500">
                <a:tc vMerge="1">
                  <a:txBody>
                    <a:bodyPr/>
                    <a:lstStyle/>
                    <a:p>
                      <a:endParaRPr lang="en-US"/>
                    </a:p>
                  </a:txBody>
                  <a:tcPr/>
                </a:tc>
                <a:tc>
                  <a:txBody>
                    <a:bodyPr/>
                    <a:lstStyle/>
                    <a:p>
                      <a:pPr marL="0" marR="0">
                        <a:lnSpc>
                          <a:spcPct val="107000"/>
                        </a:lnSpc>
                        <a:spcBef>
                          <a:spcPts val="0"/>
                        </a:spcBef>
                        <a:spcAft>
                          <a:spcPts val="0"/>
                        </a:spcAft>
                      </a:pPr>
                      <a:r>
                        <a:rPr lang="en-US" sz="1200" b="1" dirty="0">
                          <a:effectLst/>
                        </a:rPr>
                        <a:t>EL-401</a:t>
                      </a:r>
                      <a:endParaRPr lang="en-US" sz="12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200" b="1">
                          <a:effectLst/>
                        </a:rPr>
                        <a:t>Electronic Engineering Project-I</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200" b="1">
                          <a:effectLst/>
                        </a:rPr>
                        <a:t>C2</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200" b="1">
                          <a:effectLst/>
                        </a:rPr>
                        <a:t>C2</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200" b="1">
                          <a:effectLst/>
                        </a:rPr>
                        <a:t>C4</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200" b="1">
                          <a:effectLst/>
                        </a:rPr>
                        <a:t>C5</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200" b="1">
                          <a:effectLst/>
                        </a:rPr>
                        <a:t>C5</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tc>
                  <a:txBody>
                    <a:bodyPr/>
                    <a:lstStyle/>
                    <a:p>
                      <a:pPr marL="0" marR="1270" algn="ctr">
                        <a:lnSpc>
                          <a:spcPct val="107000"/>
                        </a:lnSpc>
                        <a:spcBef>
                          <a:spcPts val="0"/>
                        </a:spcBef>
                        <a:spcAft>
                          <a:spcPts val="800"/>
                        </a:spcAft>
                      </a:pPr>
                      <a:r>
                        <a:rPr lang="en-US" sz="1200" b="1">
                          <a:effectLst/>
                        </a:rPr>
                        <a:t>A2</a:t>
                      </a:r>
                    </a:p>
                    <a:p>
                      <a:pPr marL="0" marR="0" algn="ctr">
                        <a:lnSpc>
                          <a:spcPct val="107000"/>
                        </a:lnSpc>
                        <a:spcBef>
                          <a:spcPts val="0"/>
                        </a:spcBef>
                        <a:spcAft>
                          <a:spcPts val="0"/>
                        </a:spcAft>
                      </a:pPr>
                      <a:r>
                        <a:rPr lang="en-US" sz="1200" b="1">
                          <a:effectLst/>
                        </a:rPr>
                        <a:t>C2</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1270" algn="ctr">
                        <a:lnSpc>
                          <a:spcPct val="107000"/>
                        </a:lnSpc>
                        <a:spcBef>
                          <a:spcPts val="0"/>
                        </a:spcBef>
                        <a:spcAft>
                          <a:spcPts val="800"/>
                        </a:spcAft>
                      </a:pPr>
                      <a:r>
                        <a:rPr lang="en-US" sz="1200" b="1">
                          <a:effectLst/>
                        </a:rPr>
                        <a:t>A2</a:t>
                      </a:r>
                    </a:p>
                    <a:p>
                      <a:pPr marL="0" marR="0" algn="ctr">
                        <a:lnSpc>
                          <a:spcPct val="107000"/>
                        </a:lnSpc>
                        <a:spcBef>
                          <a:spcPts val="0"/>
                        </a:spcBef>
                        <a:spcAft>
                          <a:spcPts val="0"/>
                        </a:spcAft>
                      </a:pPr>
                      <a:r>
                        <a:rPr lang="en-US" sz="1200" b="1">
                          <a:effectLst/>
                        </a:rPr>
                        <a:t>C2</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1270" algn="ctr">
                        <a:lnSpc>
                          <a:spcPct val="107000"/>
                        </a:lnSpc>
                        <a:spcBef>
                          <a:spcPts val="0"/>
                        </a:spcBef>
                        <a:spcAft>
                          <a:spcPts val="800"/>
                        </a:spcAft>
                      </a:pPr>
                      <a:r>
                        <a:rPr lang="en-US" sz="1200" b="1">
                          <a:effectLst/>
                        </a:rPr>
                        <a:t>A2</a:t>
                      </a:r>
                    </a:p>
                    <a:p>
                      <a:pPr marL="0" marR="0" algn="ctr">
                        <a:lnSpc>
                          <a:spcPct val="107000"/>
                        </a:lnSpc>
                        <a:spcBef>
                          <a:spcPts val="0"/>
                        </a:spcBef>
                        <a:spcAft>
                          <a:spcPts val="0"/>
                        </a:spcAft>
                      </a:pPr>
                      <a:r>
                        <a:rPr lang="en-US" sz="1200" b="1">
                          <a:effectLst/>
                        </a:rPr>
                        <a:t>C2</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3453966485"/>
                  </a:ext>
                </a:extLst>
              </a:tr>
              <a:tr h="200025">
                <a:tc rowSpan="4">
                  <a:txBody>
                    <a:bodyPr/>
                    <a:lstStyle/>
                    <a:p>
                      <a:pPr marL="0" marR="0" algn="ctr">
                        <a:lnSpc>
                          <a:spcPct val="107000"/>
                        </a:lnSpc>
                        <a:spcBef>
                          <a:spcPts val="0"/>
                        </a:spcBef>
                        <a:spcAft>
                          <a:spcPts val="0"/>
                        </a:spcAft>
                      </a:pPr>
                      <a:r>
                        <a:rPr lang="en-US" sz="1200" b="1">
                          <a:effectLst/>
                        </a:rPr>
                        <a:t>8</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200" b="1" dirty="0">
                          <a:effectLst/>
                        </a:rPr>
                        <a:t>MS-304</a:t>
                      </a:r>
                      <a:endParaRPr lang="en-US" sz="12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200" b="1">
                          <a:effectLst/>
                        </a:rPr>
                        <a:t>Entrepreneurship</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A3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A4</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C5</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1449424999"/>
                  </a:ext>
                </a:extLst>
              </a:tr>
              <a:tr h="200025">
                <a:tc vMerge="1">
                  <a:txBody>
                    <a:bodyPr/>
                    <a:lstStyle/>
                    <a:p>
                      <a:endParaRPr lang="en-US"/>
                    </a:p>
                  </a:txBody>
                  <a:tcPr/>
                </a:tc>
                <a:tc>
                  <a:txBody>
                    <a:bodyPr/>
                    <a:lstStyle/>
                    <a:p>
                      <a:pPr marL="0" marR="0">
                        <a:lnSpc>
                          <a:spcPct val="107000"/>
                        </a:lnSpc>
                        <a:spcBef>
                          <a:spcPts val="0"/>
                        </a:spcBef>
                        <a:spcAft>
                          <a:spcPts val="0"/>
                        </a:spcAft>
                      </a:pPr>
                      <a:r>
                        <a:rPr lang="en-US" sz="1200" b="1" dirty="0">
                          <a:effectLst/>
                        </a:rPr>
                        <a:t>EL-412</a:t>
                      </a:r>
                      <a:endParaRPr lang="en-US" sz="12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200" b="1">
                          <a:effectLst/>
                        </a:rPr>
                        <a:t>Elective II (Optoelectronics)</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C1, C2</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C3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P3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 </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2583104394"/>
                  </a:ext>
                </a:extLst>
              </a:tr>
              <a:tr h="200025">
                <a:tc vMerge="1">
                  <a:txBody>
                    <a:bodyPr/>
                    <a:lstStyle/>
                    <a:p>
                      <a:endParaRPr lang="en-US"/>
                    </a:p>
                  </a:txBody>
                  <a:tcPr/>
                </a:tc>
                <a:tc>
                  <a:txBody>
                    <a:bodyPr/>
                    <a:lstStyle/>
                    <a:p>
                      <a:pPr marL="0" marR="0">
                        <a:lnSpc>
                          <a:spcPct val="107000"/>
                        </a:lnSpc>
                        <a:spcBef>
                          <a:spcPts val="0"/>
                        </a:spcBef>
                        <a:spcAft>
                          <a:spcPts val="0"/>
                        </a:spcAft>
                      </a:pPr>
                      <a:r>
                        <a:rPr lang="en-US" sz="1200" b="1" dirty="0">
                          <a:effectLst/>
                        </a:rPr>
                        <a:t>EL-512</a:t>
                      </a:r>
                      <a:endParaRPr lang="en-US" sz="12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200" b="1">
                          <a:effectLst/>
                        </a:rPr>
                        <a:t>Embedded System Design</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C2</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tc>
                  <a:txBody>
                    <a:bodyPr/>
                    <a:lstStyle/>
                    <a:p>
                      <a:pPr marL="0" marR="1270" algn="ctr">
                        <a:lnSpc>
                          <a:spcPct val="107000"/>
                        </a:lnSpc>
                        <a:spcBef>
                          <a:spcPts val="0"/>
                        </a:spcBef>
                        <a:spcAft>
                          <a:spcPts val="800"/>
                        </a:spcAft>
                      </a:pPr>
                      <a:r>
                        <a:rPr lang="en-US" sz="1200" b="1">
                          <a:effectLst/>
                        </a:rPr>
                        <a:t>C3</a:t>
                      </a:r>
                    </a:p>
                    <a:p>
                      <a:pPr marL="0" marR="0" algn="ctr">
                        <a:lnSpc>
                          <a:spcPct val="107000"/>
                        </a:lnSpc>
                        <a:spcBef>
                          <a:spcPts val="0"/>
                        </a:spcBef>
                        <a:spcAft>
                          <a:spcPts val="0"/>
                        </a:spcAft>
                      </a:pPr>
                      <a:r>
                        <a:rPr lang="en-US" sz="1200" b="1">
                          <a:effectLst/>
                        </a:rPr>
                        <a:t>A4</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C5</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P3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2311995643"/>
                  </a:ext>
                </a:extLst>
              </a:tr>
              <a:tr h="200025">
                <a:tc vMerge="1">
                  <a:txBody>
                    <a:bodyPr/>
                    <a:lstStyle/>
                    <a:p>
                      <a:endParaRPr lang="en-US"/>
                    </a:p>
                  </a:txBody>
                  <a:tcPr/>
                </a:tc>
                <a:tc>
                  <a:txBody>
                    <a:bodyPr/>
                    <a:lstStyle/>
                    <a:p>
                      <a:pPr marL="0" marR="0">
                        <a:lnSpc>
                          <a:spcPct val="107000"/>
                        </a:lnSpc>
                        <a:spcBef>
                          <a:spcPts val="0"/>
                        </a:spcBef>
                        <a:spcAft>
                          <a:spcPts val="0"/>
                        </a:spcAft>
                      </a:pPr>
                      <a:r>
                        <a:rPr lang="en-US" sz="1200" b="1" dirty="0">
                          <a:effectLst/>
                        </a:rPr>
                        <a:t>EL-402</a:t>
                      </a:r>
                      <a:endParaRPr lang="en-US" sz="12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200" b="1">
                          <a:effectLst/>
                        </a:rPr>
                        <a:t>Electronic Engineering Project-II</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C5</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pPr>
                      <a:endParaRPr lang="en-US" sz="1200" b="1">
                        <a:effectLst/>
                        <a:latin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C3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C6</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A3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A3</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C2</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A4</a:t>
                      </a:r>
                      <a:endParaRPr lang="en-US" sz="12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C5</a:t>
                      </a:r>
                      <a:endParaRPr lang="en-US" sz="12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245471243"/>
                  </a:ext>
                </a:extLst>
              </a:tr>
            </a:tbl>
          </a:graphicData>
        </a:graphic>
      </p:graphicFrame>
      <p:graphicFrame>
        <p:nvGraphicFramePr>
          <p:cNvPr id="5" name="Table 4">
            <a:extLst>
              <a:ext uri="{FF2B5EF4-FFF2-40B4-BE49-F238E27FC236}">
                <a16:creationId xmlns:a16="http://schemas.microsoft.com/office/drawing/2014/main" xmlns="" id="{1417E2FB-140C-6D24-8E45-AFFC02AB4035}"/>
              </a:ext>
            </a:extLst>
          </p:cNvPr>
          <p:cNvGraphicFramePr>
            <a:graphicFrameLocks noGrp="1"/>
          </p:cNvGraphicFramePr>
          <p:nvPr>
            <p:extLst>
              <p:ext uri="{D42A27DB-BD31-4B8C-83A1-F6EECF244321}">
                <p14:modId xmlns:p14="http://schemas.microsoft.com/office/powerpoint/2010/main" val="167216281"/>
              </p:ext>
            </p:extLst>
          </p:nvPr>
        </p:nvGraphicFramePr>
        <p:xfrm>
          <a:off x="2385059" y="5110714"/>
          <a:ext cx="7421882" cy="1219200"/>
        </p:xfrm>
        <a:graphic>
          <a:graphicData uri="http://schemas.openxmlformats.org/drawingml/2006/table">
            <a:tbl>
              <a:tblPr firstRow="1" firstCol="1" bandRow="1">
                <a:tableStyleId>{5C22544A-7EE6-4342-B048-85BDC9FD1C3A}</a:tableStyleId>
              </a:tblPr>
              <a:tblGrid>
                <a:gridCol w="1854641">
                  <a:extLst>
                    <a:ext uri="{9D8B030D-6E8A-4147-A177-3AD203B41FA5}">
                      <a16:colId xmlns:a16="http://schemas.microsoft.com/office/drawing/2014/main" xmlns="" val="801626067"/>
                    </a:ext>
                  </a:extLst>
                </a:gridCol>
                <a:gridCol w="1855747">
                  <a:extLst>
                    <a:ext uri="{9D8B030D-6E8A-4147-A177-3AD203B41FA5}">
                      <a16:colId xmlns:a16="http://schemas.microsoft.com/office/drawing/2014/main" xmlns="" val="427092741"/>
                    </a:ext>
                  </a:extLst>
                </a:gridCol>
                <a:gridCol w="1855747">
                  <a:extLst>
                    <a:ext uri="{9D8B030D-6E8A-4147-A177-3AD203B41FA5}">
                      <a16:colId xmlns:a16="http://schemas.microsoft.com/office/drawing/2014/main" xmlns="" val="1503800738"/>
                    </a:ext>
                  </a:extLst>
                </a:gridCol>
                <a:gridCol w="1855747">
                  <a:extLst>
                    <a:ext uri="{9D8B030D-6E8A-4147-A177-3AD203B41FA5}">
                      <a16:colId xmlns:a16="http://schemas.microsoft.com/office/drawing/2014/main" xmlns="" val="3529253956"/>
                    </a:ext>
                  </a:extLst>
                </a:gridCol>
              </a:tblGrid>
              <a:tr h="257175">
                <a:tc>
                  <a:txBody>
                    <a:bodyPr/>
                    <a:lstStyle/>
                    <a:p>
                      <a:pPr marL="0" marR="0" algn="ctr">
                        <a:spcBef>
                          <a:spcPts val="0"/>
                        </a:spcBef>
                        <a:spcAft>
                          <a:spcPts val="0"/>
                        </a:spcAft>
                        <a:tabLst>
                          <a:tab pos="6248400" algn="l"/>
                        </a:tabLst>
                      </a:pPr>
                      <a:r>
                        <a:rPr lang="en-US" sz="2000">
                          <a:effectLst/>
                        </a:rPr>
                        <a:t>KSA</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6248400" algn="l"/>
                        </a:tabLst>
                      </a:pPr>
                      <a:r>
                        <a:rPr lang="en-US" sz="2000">
                          <a:effectLst/>
                        </a:rPr>
                        <a:t>DOMAIN</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6248400" algn="l"/>
                        </a:tabLst>
                      </a:pPr>
                      <a:r>
                        <a:rPr lang="en-US" sz="2000">
                          <a:effectLst/>
                        </a:rPr>
                        <a:t>Total Numbers </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6248400" algn="l"/>
                        </a:tabLst>
                      </a:pPr>
                      <a:r>
                        <a:rPr lang="en-US" sz="2000">
                          <a:effectLst/>
                        </a:rPr>
                        <a:t>% age</a:t>
                      </a:r>
                      <a:endParaRPr lang="en-US"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2123652308"/>
                  </a:ext>
                </a:extLst>
              </a:tr>
              <a:tr h="241300">
                <a:tc>
                  <a:txBody>
                    <a:bodyPr/>
                    <a:lstStyle/>
                    <a:p>
                      <a:pPr marL="0" marR="0" algn="l">
                        <a:spcBef>
                          <a:spcPts val="0"/>
                        </a:spcBef>
                        <a:spcAft>
                          <a:spcPts val="0"/>
                        </a:spcAft>
                        <a:tabLst>
                          <a:tab pos="6248400" algn="l"/>
                        </a:tabLst>
                      </a:pPr>
                      <a:r>
                        <a:rPr lang="en-US" sz="2000">
                          <a:effectLst/>
                        </a:rPr>
                        <a:t>Knowledge</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spcBef>
                          <a:spcPts val="0"/>
                        </a:spcBef>
                        <a:spcAft>
                          <a:spcPts val="0"/>
                        </a:spcAft>
                        <a:tabLst>
                          <a:tab pos="6248400" algn="l"/>
                        </a:tabLst>
                      </a:pPr>
                      <a:r>
                        <a:rPr lang="en-US" sz="2000">
                          <a:effectLst/>
                        </a:rPr>
                        <a:t>Cognitive</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spcBef>
                          <a:spcPts val="0"/>
                        </a:spcBef>
                        <a:spcAft>
                          <a:spcPts val="0"/>
                        </a:spcAft>
                        <a:tabLst>
                          <a:tab pos="6248400" algn="l"/>
                        </a:tabLst>
                      </a:pPr>
                      <a:r>
                        <a:rPr lang="en-US" sz="2000">
                          <a:effectLst/>
                        </a:rPr>
                        <a:t>106</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6248400" algn="l"/>
                        </a:tabLst>
                      </a:pPr>
                      <a:r>
                        <a:rPr lang="en-US" sz="2000">
                          <a:effectLst/>
                        </a:rPr>
                        <a:t>71.6</a:t>
                      </a:r>
                      <a:endParaRPr lang="en-US"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218932382"/>
                  </a:ext>
                </a:extLst>
              </a:tr>
              <a:tr h="241300">
                <a:tc>
                  <a:txBody>
                    <a:bodyPr/>
                    <a:lstStyle/>
                    <a:p>
                      <a:pPr marL="0" marR="0" algn="l">
                        <a:spcBef>
                          <a:spcPts val="0"/>
                        </a:spcBef>
                        <a:spcAft>
                          <a:spcPts val="0"/>
                        </a:spcAft>
                        <a:tabLst>
                          <a:tab pos="6248400" algn="l"/>
                        </a:tabLst>
                      </a:pPr>
                      <a:r>
                        <a:rPr lang="en-US" sz="2000">
                          <a:effectLst/>
                        </a:rPr>
                        <a:t>Skills</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spcBef>
                          <a:spcPts val="0"/>
                        </a:spcBef>
                        <a:spcAft>
                          <a:spcPts val="0"/>
                        </a:spcAft>
                        <a:tabLst>
                          <a:tab pos="6248400" algn="l"/>
                        </a:tabLst>
                      </a:pPr>
                      <a:r>
                        <a:rPr lang="en-US" sz="2000">
                          <a:effectLst/>
                        </a:rPr>
                        <a:t>Psychomotor</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spcBef>
                          <a:spcPts val="0"/>
                        </a:spcBef>
                        <a:spcAft>
                          <a:spcPts val="0"/>
                        </a:spcAft>
                        <a:tabLst>
                          <a:tab pos="6248400" algn="l"/>
                        </a:tabLst>
                      </a:pPr>
                      <a:r>
                        <a:rPr lang="en-US" sz="2000">
                          <a:effectLst/>
                        </a:rPr>
                        <a:t>27</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6248400" algn="l"/>
                        </a:tabLst>
                      </a:pPr>
                      <a:r>
                        <a:rPr lang="en-US" sz="2000">
                          <a:effectLst/>
                        </a:rPr>
                        <a:t>18.2</a:t>
                      </a:r>
                      <a:endParaRPr lang="en-US"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4154188993"/>
                  </a:ext>
                </a:extLst>
              </a:tr>
              <a:tr h="241300">
                <a:tc>
                  <a:txBody>
                    <a:bodyPr/>
                    <a:lstStyle/>
                    <a:p>
                      <a:pPr marL="0" marR="0" algn="l">
                        <a:spcBef>
                          <a:spcPts val="0"/>
                        </a:spcBef>
                        <a:spcAft>
                          <a:spcPts val="0"/>
                        </a:spcAft>
                        <a:tabLst>
                          <a:tab pos="6248400" algn="l"/>
                        </a:tabLst>
                      </a:pPr>
                      <a:r>
                        <a:rPr lang="en-US" sz="2000">
                          <a:effectLst/>
                        </a:rPr>
                        <a:t>Attitude</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spcBef>
                          <a:spcPts val="0"/>
                        </a:spcBef>
                        <a:spcAft>
                          <a:spcPts val="0"/>
                        </a:spcAft>
                        <a:tabLst>
                          <a:tab pos="6248400" algn="l"/>
                        </a:tabLst>
                      </a:pPr>
                      <a:r>
                        <a:rPr lang="en-US" sz="2000">
                          <a:effectLst/>
                        </a:rPr>
                        <a:t>Affective</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spcBef>
                          <a:spcPts val="0"/>
                        </a:spcBef>
                        <a:spcAft>
                          <a:spcPts val="0"/>
                        </a:spcAft>
                        <a:tabLst>
                          <a:tab pos="6248400" algn="l"/>
                        </a:tabLst>
                      </a:pPr>
                      <a:r>
                        <a:rPr lang="en-US" sz="2000">
                          <a:effectLst/>
                        </a:rPr>
                        <a:t>15</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6248400" algn="l"/>
                        </a:tabLst>
                      </a:pPr>
                      <a:r>
                        <a:rPr lang="en-US" sz="2000" dirty="0">
                          <a:effectLst/>
                        </a:rPr>
                        <a:t>10.1</a:t>
                      </a:r>
                      <a:endParaRPr lang="en-US"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503508442"/>
                  </a:ext>
                </a:extLst>
              </a:tr>
            </a:tbl>
          </a:graphicData>
        </a:graphic>
      </p:graphicFrame>
    </p:spTree>
    <p:extLst>
      <p:ext uri="{BB962C8B-B14F-4D97-AF65-F5344CB8AC3E}">
        <p14:creationId xmlns:p14="http://schemas.microsoft.com/office/powerpoint/2010/main" val="17522338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3E36E2D6-FB1F-41AF-9929-8DE0CD5F1AC4}"/>
              </a:ext>
            </a:extLst>
          </p:cNvPr>
          <p:cNvGrpSpPr/>
          <p:nvPr/>
        </p:nvGrpSpPr>
        <p:grpSpPr>
          <a:xfrm>
            <a:off x="0" y="0"/>
            <a:ext cx="12192001" cy="1306051"/>
            <a:chOff x="0" y="-1"/>
            <a:chExt cx="12192001" cy="1306051"/>
          </a:xfrm>
          <a:solidFill>
            <a:schemeClr val="tx2"/>
          </a:solidFill>
        </p:grpSpPr>
        <p:cxnSp>
          <p:nvCxnSpPr>
            <p:cNvPr id="5" name="Straight Connector 4">
              <a:extLst>
                <a:ext uri="{FF2B5EF4-FFF2-40B4-BE49-F238E27FC236}">
                  <a16:creationId xmlns:a16="http://schemas.microsoft.com/office/drawing/2014/main" xmlns="" id="{86C6B8A3-1C9F-4777-950E-25B6CA5910A1}"/>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6" name="Group 5">
              <a:extLst>
                <a:ext uri="{FF2B5EF4-FFF2-40B4-BE49-F238E27FC236}">
                  <a16:creationId xmlns:a16="http://schemas.microsoft.com/office/drawing/2014/main" xmlns="" id="{094424C5-F78C-4539-8BB6-1756582A6B2A}"/>
                </a:ext>
              </a:extLst>
            </p:cNvPr>
            <p:cNvGrpSpPr/>
            <p:nvPr/>
          </p:nvGrpSpPr>
          <p:grpSpPr>
            <a:xfrm>
              <a:off x="1" y="-1"/>
              <a:ext cx="12192000" cy="1276973"/>
              <a:chOff x="1" y="-1"/>
              <a:chExt cx="12192000" cy="1276973"/>
            </a:xfrm>
            <a:grpFill/>
          </p:grpSpPr>
          <p:grpSp>
            <p:nvGrpSpPr>
              <p:cNvPr id="7" name="Group 6">
                <a:extLst>
                  <a:ext uri="{FF2B5EF4-FFF2-40B4-BE49-F238E27FC236}">
                    <a16:creationId xmlns:a16="http://schemas.microsoft.com/office/drawing/2014/main" xmlns="" id="{EF6A6318-CAFE-42E7-A3D5-43D39B2EED52}"/>
                  </a:ext>
                </a:extLst>
              </p:cNvPr>
              <p:cNvGrpSpPr/>
              <p:nvPr/>
            </p:nvGrpSpPr>
            <p:grpSpPr>
              <a:xfrm>
                <a:off x="1" y="-1"/>
                <a:ext cx="12192000" cy="1276973"/>
                <a:chOff x="1" y="-1"/>
                <a:chExt cx="12192000" cy="1276973"/>
              </a:xfrm>
              <a:grpFill/>
            </p:grpSpPr>
            <p:sp>
              <p:nvSpPr>
                <p:cNvPr id="10" name="Rectangle 9">
                  <a:extLst>
                    <a:ext uri="{FF2B5EF4-FFF2-40B4-BE49-F238E27FC236}">
                      <a16:creationId xmlns:a16="http://schemas.microsoft.com/office/drawing/2014/main" xmlns="" id="{4FB00FFF-DEEC-4476-BBC6-D757C45A5493}"/>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1B074A88-D3F0-4154-B8A7-A9012480E391}"/>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xmlns="" id="{D78AC49A-7AF6-496A-BDE0-8452A63EC1BC}"/>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 name="Title 1">
            <a:extLst>
              <a:ext uri="{FF2B5EF4-FFF2-40B4-BE49-F238E27FC236}">
                <a16:creationId xmlns:a16="http://schemas.microsoft.com/office/drawing/2014/main" xmlns="" id="{62538C95-0331-47F5-8DC6-B286FBC81BE7}"/>
              </a:ext>
            </a:extLst>
          </p:cNvPr>
          <p:cNvSpPr txBox="1">
            <a:spLocks/>
          </p:cNvSpPr>
          <p:nvPr/>
        </p:nvSpPr>
        <p:spPr>
          <a:xfrm>
            <a:off x="1324413" y="62172"/>
            <a:ext cx="9813217"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000" dirty="0">
                <a:solidFill>
                  <a:srgbClr val="FFCC00"/>
                </a:solidFill>
                <a:latin typeface="+mn-lt"/>
                <a:ea typeface="+mn-ea"/>
                <a:cs typeface="+mn-cs"/>
              </a:rPr>
              <a:t>PLO Assessment Methods</a:t>
            </a:r>
          </a:p>
        </p:txBody>
      </p:sp>
      <p:graphicFrame>
        <p:nvGraphicFramePr>
          <p:cNvPr id="13" name="Table 12">
            <a:extLst>
              <a:ext uri="{FF2B5EF4-FFF2-40B4-BE49-F238E27FC236}">
                <a16:creationId xmlns:a16="http://schemas.microsoft.com/office/drawing/2014/main" xmlns="" id="{C47A2FC9-AC9C-4B64-B762-0D11C40392E8}"/>
              </a:ext>
            </a:extLst>
          </p:cNvPr>
          <p:cNvGraphicFramePr>
            <a:graphicFrameLocks noGrp="1"/>
          </p:cNvGraphicFramePr>
          <p:nvPr>
            <p:extLst>
              <p:ext uri="{D42A27DB-BD31-4B8C-83A1-F6EECF244321}">
                <p14:modId xmlns:p14="http://schemas.microsoft.com/office/powerpoint/2010/main" val="3036976372"/>
              </p:ext>
            </p:extLst>
          </p:nvPr>
        </p:nvGraphicFramePr>
        <p:xfrm>
          <a:off x="1324413" y="1670352"/>
          <a:ext cx="9691930" cy="4585300"/>
        </p:xfrm>
        <a:graphic>
          <a:graphicData uri="http://schemas.openxmlformats.org/drawingml/2006/table">
            <a:tbl>
              <a:tblPr firstRow="1" bandRow="1">
                <a:tableStyleId>{5C22544A-7EE6-4342-B048-85BDC9FD1C3A}</a:tableStyleId>
              </a:tblPr>
              <a:tblGrid>
                <a:gridCol w="4845965">
                  <a:extLst>
                    <a:ext uri="{9D8B030D-6E8A-4147-A177-3AD203B41FA5}">
                      <a16:colId xmlns:a16="http://schemas.microsoft.com/office/drawing/2014/main" xmlns="" val="20000"/>
                    </a:ext>
                  </a:extLst>
                </a:gridCol>
                <a:gridCol w="4845965">
                  <a:extLst>
                    <a:ext uri="{9D8B030D-6E8A-4147-A177-3AD203B41FA5}">
                      <a16:colId xmlns:a16="http://schemas.microsoft.com/office/drawing/2014/main" xmlns="" val="20001"/>
                    </a:ext>
                  </a:extLst>
                </a:gridCol>
              </a:tblGrid>
              <a:tr h="640013">
                <a:tc>
                  <a:txBody>
                    <a:bodyPr/>
                    <a:lstStyle/>
                    <a:p>
                      <a:r>
                        <a:rPr lang="en-US" sz="2000" dirty="0"/>
                        <a:t>Direct Assessment Methods</a:t>
                      </a:r>
                    </a:p>
                  </a:txBody>
                  <a:tcPr/>
                </a:tc>
                <a:tc>
                  <a:txBody>
                    <a:bodyPr/>
                    <a:lstStyle/>
                    <a:p>
                      <a:r>
                        <a:rPr lang="en-US" sz="2000" dirty="0"/>
                        <a:t>Indirect Assessment Methods</a:t>
                      </a:r>
                    </a:p>
                  </a:txBody>
                  <a:tcPr/>
                </a:tc>
                <a:extLst>
                  <a:ext uri="{0D108BD9-81ED-4DB2-BD59-A6C34878D82A}">
                    <a16:rowId xmlns:a16="http://schemas.microsoft.com/office/drawing/2014/main" xmlns="" val="10000"/>
                  </a:ext>
                </a:extLst>
              </a:tr>
              <a:tr h="3945287">
                <a:tc>
                  <a:txBody>
                    <a:bodyPr/>
                    <a:lstStyle/>
                    <a:p>
                      <a:pPr marL="0" lvl="4" algn="l" defTabSz="914400" rtl="0" eaLnBrk="1" latinLnBrk="0" hangingPunct="1">
                        <a:buFont typeface="Arial" panose="020B0604020202020204" pitchFamily="34" charset="0"/>
                        <a:buChar char="•"/>
                      </a:pPr>
                      <a:r>
                        <a:rPr lang="en-US" sz="2000" kern="1200" dirty="0">
                          <a:solidFill>
                            <a:schemeClr val="dk1"/>
                          </a:solidFill>
                          <a:latin typeface="+mn-lt"/>
                          <a:ea typeface="+mn-ea"/>
                          <a:cs typeface="+mn-cs"/>
                        </a:rPr>
                        <a:t> Final Examination</a:t>
                      </a:r>
                    </a:p>
                    <a:p>
                      <a:pPr marL="0" lvl="4" algn="l" defTabSz="914400" rtl="0" eaLnBrk="1" latinLnBrk="0" hangingPunct="1">
                        <a:buFont typeface="Arial" panose="020B0604020202020204" pitchFamily="34" charset="0"/>
                        <a:buChar char="•"/>
                      </a:pPr>
                      <a:r>
                        <a:rPr lang="en-US" sz="2000" kern="1200" dirty="0">
                          <a:solidFill>
                            <a:schemeClr val="dk1"/>
                          </a:solidFill>
                          <a:latin typeface="+mn-lt"/>
                          <a:ea typeface="+mn-ea"/>
                          <a:cs typeface="+mn-cs"/>
                        </a:rPr>
                        <a:t> Mid Term Examination</a:t>
                      </a:r>
                    </a:p>
                    <a:p>
                      <a:pPr marL="0" lvl="4" algn="l" defTabSz="914400" rtl="0" eaLnBrk="1" latinLnBrk="0" hangingPunct="1">
                        <a:buFont typeface="Arial" panose="020B0604020202020204" pitchFamily="34" charset="0"/>
                        <a:buChar char="•"/>
                      </a:pPr>
                      <a:r>
                        <a:rPr lang="en-US" sz="2000" kern="1200" dirty="0">
                          <a:solidFill>
                            <a:schemeClr val="dk1"/>
                          </a:solidFill>
                          <a:latin typeface="+mn-lt"/>
                          <a:ea typeface="+mn-ea"/>
                          <a:cs typeface="+mn-cs"/>
                        </a:rPr>
                        <a:t> Quizzes</a:t>
                      </a:r>
                    </a:p>
                    <a:p>
                      <a:pPr marL="0" lvl="4" algn="l" defTabSz="914400" rtl="0" eaLnBrk="1" latinLnBrk="0" hangingPunct="1">
                        <a:buFont typeface="Arial" panose="020B0604020202020204" pitchFamily="34" charset="0"/>
                        <a:buChar char="•"/>
                      </a:pPr>
                      <a:r>
                        <a:rPr lang="en-US" sz="2000" kern="1200" dirty="0">
                          <a:solidFill>
                            <a:schemeClr val="dk1"/>
                          </a:solidFill>
                          <a:latin typeface="+mn-lt"/>
                          <a:ea typeface="+mn-ea"/>
                          <a:cs typeface="+mn-cs"/>
                        </a:rPr>
                        <a:t> Assignments/ Presentation</a:t>
                      </a:r>
                    </a:p>
                    <a:p>
                      <a:pPr marL="0" lvl="4" algn="l" defTabSz="914400" rtl="0" eaLnBrk="1" latinLnBrk="0" hangingPunct="1">
                        <a:buFont typeface="Arial" panose="020B0604020202020204" pitchFamily="34" charset="0"/>
                        <a:buChar char="•"/>
                      </a:pPr>
                      <a:r>
                        <a:rPr lang="en-US" sz="2000" kern="1200" dirty="0">
                          <a:solidFill>
                            <a:schemeClr val="dk1"/>
                          </a:solidFill>
                          <a:latin typeface="+mn-lt"/>
                          <a:ea typeface="+mn-ea"/>
                          <a:cs typeface="+mn-cs"/>
                        </a:rPr>
                        <a:t> Final Year Design Project</a:t>
                      </a:r>
                    </a:p>
                    <a:p>
                      <a:pPr marL="0" lvl="4" algn="l" defTabSz="914400" rtl="0" eaLnBrk="1" latinLnBrk="0" hangingPunct="1">
                        <a:buFont typeface="Arial" panose="020B0604020202020204" pitchFamily="34" charset="0"/>
                        <a:buChar char="•"/>
                      </a:pPr>
                      <a:r>
                        <a:rPr lang="en-US" sz="2000" kern="1200" dirty="0">
                          <a:solidFill>
                            <a:schemeClr val="dk1"/>
                          </a:solidFill>
                          <a:latin typeface="+mn-lt"/>
                          <a:ea typeface="+mn-ea"/>
                          <a:cs typeface="+mn-cs"/>
                        </a:rPr>
                        <a:t> Laboratory Examination</a:t>
                      </a:r>
                    </a:p>
                    <a:p>
                      <a:endParaRPr lang="en-US" sz="2000" dirty="0"/>
                    </a:p>
                  </a:txBody>
                  <a:tcPr/>
                </a:tc>
                <a:tc>
                  <a:txBody>
                    <a:bodyPr/>
                    <a:lstStyle/>
                    <a:p>
                      <a:pPr>
                        <a:buFont typeface="Arial" panose="020B0604020202020204" pitchFamily="34" charset="0"/>
                        <a:buChar char="•"/>
                      </a:pPr>
                      <a:r>
                        <a:rPr lang="en-US" sz="2000" dirty="0"/>
                        <a:t> Graduate/ Exit Survey</a:t>
                      </a:r>
                    </a:p>
                  </a:txBody>
                  <a:tcPr/>
                </a:tc>
                <a:extLst>
                  <a:ext uri="{0D108BD9-81ED-4DB2-BD59-A6C34878D82A}">
                    <a16:rowId xmlns:a16="http://schemas.microsoft.com/office/drawing/2014/main" xmlns="" val="10001"/>
                  </a:ext>
                </a:extLst>
              </a:tr>
            </a:tbl>
          </a:graphicData>
        </a:graphic>
      </p:graphicFrame>
      <p:sp>
        <p:nvSpPr>
          <p:cNvPr id="15" name="Slide Number Placeholder 14">
            <a:extLst>
              <a:ext uri="{FF2B5EF4-FFF2-40B4-BE49-F238E27FC236}">
                <a16:creationId xmlns:a16="http://schemas.microsoft.com/office/drawing/2014/main" xmlns="" id="{B2DB00B8-2C6C-4124-8EFD-969E61557FE1}"/>
              </a:ext>
            </a:extLst>
          </p:cNvPr>
          <p:cNvSpPr>
            <a:spLocks noGrp="1"/>
          </p:cNvSpPr>
          <p:nvPr>
            <p:ph type="sldNum" sz="quarter" idx="12"/>
          </p:nvPr>
        </p:nvSpPr>
        <p:spPr/>
        <p:txBody>
          <a:bodyPr/>
          <a:lstStyle/>
          <a:p>
            <a:fld id="{2690BFF6-1C95-4FE0-80E8-D2DDE6AAB1D5}" type="slidenum">
              <a:rPr lang="en-US" smtClean="0"/>
              <a:t>28</a:t>
            </a:fld>
            <a:endParaRPr lang="en-US"/>
          </a:p>
        </p:txBody>
      </p:sp>
      <p:pic>
        <p:nvPicPr>
          <p:cNvPr id="14" name="Picture 13">
            <a:extLst>
              <a:ext uri="{FF2B5EF4-FFF2-40B4-BE49-F238E27FC236}">
                <a16:creationId xmlns:a16="http://schemas.microsoft.com/office/drawing/2014/main" xmlns="" id="{4FCA0CCD-D306-4929-AA82-C4301807F77D}"/>
              </a:ext>
            </a:extLst>
          </p:cNvPr>
          <p:cNvPicPr>
            <a:picLocks noChangeAspect="1"/>
          </p:cNvPicPr>
          <p:nvPr/>
        </p:nvPicPr>
        <p:blipFill>
          <a:blip r:embed="rId2"/>
          <a:stretch>
            <a:fillRect/>
          </a:stretch>
        </p:blipFill>
        <p:spPr>
          <a:xfrm>
            <a:off x="-14516" y="46109"/>
            <a:ext cx="1059537" cy="1010996"/>
          </a:xfrm>
          <a:prstGeom prst="rect">
            <a:avLst/>
          </a:prstGeom>
        </p:spPr>
      </p:pic>
    </p:spTree>
    <p:extLst>
      <p:ext uri="{BB962C8B-B14F-4D97-AF65-F5344CB8AC3E}">
        <p14:creationId xmlns:p14="http://schemas.microsoft.com/office/powerpoint/2010/main" val="3125275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37C61468-CAF5-405A-BE9E-23598FD900A8}"/>
              </a:ext>
            </a:extLst>
          </p:cNvPr>
          <p:cNvGrpSpPr/>
          <p:nvPr/>
        </p:nvGrpSpPr>
        <p:grpSpPr>
          <a:xfrm>
            <a:off x="0" y="-7943"/>
            <a:ext cx="12192001" cy="1306051"/>
            <a:chOff x="0" y="-1"/>
            <a:chExt cx="12192001" cy="1306051"/>
          </a:xfrm>
          <a:solidFill>
            <a:schemeClr val="tx2"/>
          </a:solidFill>
        </p:grpSpPr>
        <p:cxnSp>
          <p:nvCxnSpPr>
            <p:cNvPr id="6" name="Straight Connector 5">
              <a:extLst>
                <a:ext uri="{FF2B5EF4-FFF2-40B4-BE49-F238E27FC236}">
                  <a16:creationId xmlns:a16="http://schemas.microsoft.com/office/drawing/2014/main" xmlns="" id="{27FA1737-B5D5-4909-98E6-F781DB136A01}"/>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7" name="Group 6">
              <a:extLst>
                <a:ext uri="{FF2B5EF4-FFF2-40B4-BE49-F238E27FC236}">
                  <a16:creationId xmlns:a16="http://schemas.microsoft.com/office/drawing/2014/main" xmlns="" id="{79B06976-12C5-4647-810B-CB5D9E82DF10}"/>
                </a:ext>
              </a:extLst>
            </p:cNvPr>
            <p:cNvGrpSpPr/>
            <p:nvPr/>
          </p:nvGrpSpPr>
          <p:grpSpPr>
            <a:xfrm>
              <a:off x="1" y="-1"/>
              <a:ext cx="12192000" cy="1276973"/>
              <a:chOff x="1" y="-1"/>
              <a:chExt cx="12192000" cy="1276973"/>
            </a:xfrm>
            <a:grpFill/>
          </p:grpSpPr>
          <p:grpSp>
            <p:nvGrpSpPr>
              <p:cNvPr id="8" name="Group 7">
                <a:extLst>
                  <a:ext uri="{FF2B5EF4-FFF2-40B4-BE49-F238E27FC236}">
                    <a16:creationId xmlns:a16="http://schemas.microsoft.com/office/drawing/2014/main" xmlns="" id="{8A1AE054-97E9-43EC-B0E2-BEA9FAEE3C9F}"/>
                  </a:ext>
                </a:extLst>
              </p:cNvPr>
              <p:cNvGrpSpPr/>
              <p:nvPr/>
            </p:nvGrpSpPr>
            <p:grpSpPr>
              <a:xfrm>
                <a:off x="1" y="-1"/>
                <a:ext cx="12192000" cy="1276973"/>
                <a:chOff x="1" y="-1"/>
                <a:chExt cx="12192000" cy="1276973"/>
              </a:xfrm>
              <a:grpFill/>
            </p:grpSpPr>
            <p:sp>
              <p:nvSpPr>
                <p:cNvPr id="11" name="Rectangle 10">
                  <a:extLst>
                    <a:ext uri="{FF2B5EF4-FFF2-40B4-BE49-F238E27FC236}">
                      <a16:creationId xmlns:a16="http://schemas.microsoft.com/office/drawing/2014/main" xmlns="" id="{A1FCDF3C-76F8-426A-8327-E0539375F076}"/>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137ED594-60A7-440F-8E16-C986D44F5B99}"/>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Rectangle 8">
                <a:extLst>
                  <a:ext uri="{FF2B5EF4-FFF2-40B4-BE49-F238E27FC236}">
                    <a16:creationId xmlns:a16="http://schemas.microsoft.com/office/drawing/2014/main" xmlns="" id="{80FBFEE0-E8F4-468C-B2AC-59B8637ACE02}"/>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3" name="Title 1">
            <a:extLst>
              <a:ext uri="{FF2B5EF4-FFF2-40B4-BE49-F238E27FC236}">
                <a16:creationId xmlns:a16="http://schemas.microsoft.com/office/drawing/2014/main" xmlns="" id="{41903A21-52FC-498F-BF78-FC6163D608C9}"/>
              </a:ext>
            </a:extLst>
          </p:cNvPr>
          <p:cNvSpPr txBox="1">
            <a:spLocks/>
          </p:cNvSpPr>
          <p:nvPr/>
        </p:nvSpPr>
        <p:spPr>
          <a:xfrm>
            <a:off x="1309899" y="127101"/>
            <a:ext cx="9813217"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000" dirty="0">
                <a:solidFill>
                  <a:srgbClr val="FFCC00"/>
                </a:solidFill>
                <a:latin typeface="+mn-lt"/>
                <a:ea typeface="+mn-ea"/>
                <a:cs typeface="+mn-cs"/>
              </a:rPr>
              <a:t>KPIs for PLO attainment</a:t>
            </a:r>
          </a:p>
        </p:txBody>
      </p:sp>
      <p:graphicFrame>
        <p:nvGraphicFramePr>
          <p:cNvPr id="16" name="Table 15">
            <a:extLst>
              <a:ext uri="{FF2B5EF4-FFF2-40B4-BE49-F238E27FC236}">
                <a16:creationId xmlns:a16="http://schemas.microsoft.com/office/drawing/2014/main" xmlns="" id="{37818C31-6DC5-44ED-A3C5-B59F63435C35}"/>
              </a:ext>
            </a:extLst>
          </p:cNvPr>
          <p:cNvGraphicFramePr>
            <a:graphicFrameLocks noGrp="1"/>
          </p:cNvGraphicFramePr>
          <p:nvPr>
            <p:extLst>
              <p:ext uri="{D42A27DB-BD31-4B8C-83A1-F6EECF244321}">
                <p14:modId xmlns:p14="http://schemas.microsoft.com/office/powerpoint/2010/main" val="1287412464"/>
              </p:ext>
            </p:extLst>
          </p:nvPr>
        </p:nvGraphicFramePr>
        <p:xfrm>
          <a:off x="548641" y="1842086"/>
          <a:ext cx="11018518" cy="4025290"/>
        </p:xfrm>
        <a:graphic>
          <a:graphicData uri="http://schemas.openxmlformats.org/drawingml/2006/table">
            <a:tbl>
              <a:tblPr firstRow="1" firstCol="1" bandRow="1">
                <a:tableStyleId>{5C22544A-7EE6-4342-B048-85BDC9FD1C3A}</a:tableStyleId>
              </a:tblPr>
              <a:tblGrid>
                <a:gridCol w="3720640">
                  <a:extLst>
                    <a:ext uri="{9D8B030D-6E8A-4147-A177-3AD203B41FA5}">
                      <a16:colId xmlns:a16="http://schemas.microsoft.com/office/drawing/2014/main" xmlns="" val="20000"/>
                    </a:ext>
                  </a:extLst>
                </a:gridCol>
                <a:gridCol w="3720640">
                  <a:extLst>
                    <a:ext uri="{9D8B030D-6E8A-4147-A177-3AD203B41FA5}">
                      <a16:colId xmlns:a16="http://schemas.microsoft.com/office/drawing/2014/main" xmlns="" val="20001"/>
                    </a:ext>
                  </a:extLst>
                </a:gridCol>
                <a:gridCol w="3577238">
                  <a:extLst>
                    <a:ext uri="{9D8B030D-6E8A-4147-A177-3AD203B41FA5}">
                      <a16:colId xmlns:a16="http://schemas.microsoft.com/office/drawing/2014/main" xmlns="" val="20002"/>
                    </a:ext>
                  </a:extLst>
                </a:gridCol>
              </a:tblGrid>
              <a:tr h="828141">
                <a:tc>
                  <a:txBody>
                    <a:bodyPr/>
                    <a:lstStyle/>
                    <a:p>
                      <a:pPr marL="0" marR="0" algn="ctr">
                        <a:lnSpc>
                          <a:spcPct val="107000"/>
                        </a:lnSpc>
                        <a:spcBef>
                          <a:spcPts val="0"/>
                        </a:spcBef>
                        <a:spcAft>
                          <a:spcPts val="0"/>
                        </a:spcAft>
                      </a:pPr>
                      <a:r>
                        <a:rPr lang="en-US" sz="2000" dirty="0">
                          <a:effectLst/>
                        </a:rPr>
                        <a:t>PLO</a:t>
                      </a:r>
                      <a:endParaRPr lang="en-US" sz="2400" dirty="0">
                        <a:effectLst/>
                      </a:endParaRPr>
                    </a:p>
                    <a:p>
                      <a:pPr marL="0" marR="0" algn="ctr">
                        <a:lnSpc>
                          <a:spcPct val="107000"/>
                        </a:lnSpc>
                        <a:spcBef>
                          <a:spcPts val="0"/>
                        </a:spcBef>
                        <a:spcAft>
                          <a:spcPts val="0"/>
                        </a:spcAft>
                      </a:pPr>
                      <a:r>
                        <a:rPr lang="en-US" sz="2000" dirty="0">
                          <a:effectLst/>
                        </a:rPr>
                        <a:t>(1 to 12)</a:t>
                      </a:r>
                      <a:endParaRPr lang="en-US" sz="2400" dirty="0">
                        <a:solidFill>
                          <a:srgbClr val="000000"/>
                        </a:solidFill>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Key Performance Indicators (KPI)</a:t>
                      </a:r>
                      <a:endParaRPr lang="en-US" sz="2400">
                        <a:solidFill>
                          <a:srgbClr val="000000"/>
                        </a:solidFill>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dirty="0">
                          <a:effectLst/>
                        </a:rPr>
                        <a:t>Assessment Tool</a:t>
                      </a:r>
                      <a:endParaRPr lang="en-US" sz="2400" dirty="0">
                        <a:solidFill>
                          <a:srgbClr val="000000"/>
                        </a:solidFill>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xmlns="" val="10000"/>
                  </a:ext>
                </a:extLst>
              </a:tr>
              <a:tr h="1116300">
                <a:tc rowSpan="3">
                  <a:txBody>
                    <a:bodyPr/>
                    <a:lstStyle/>
                    <a:p>
                      <a:pPr marL="0" marR="0" algn="ctr">
                        <a:lnSpc>
                          <a:spcPct val="107000"/>
                        </a:lnSpc>
                        <a:spcBef>
                          <a:spcPts val="0"/>
                        </a:spcBef>
                        <a:spcAft>
                          <a:spcPts val="0"/>
                        </a:spcAft>
                      </a:pPr>
                      <a:r>
                        <a:rPr lang="en-US" sz="2000" dirty="0">
                          <a:effectLst/>
                        </a:rPr>
                        <a:t>PLO Assessment</a:t>
                      </a:r>
                      <a:endParaRPr lang="en-US" sz="2400" dirty="0">
                        <a:solidFill>
                          <a:srgbClr val="000000"/>
                        </a:solidFill>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dirty="0">
                          <a:effectLst/>
                        </a:rPr>
                        <a:t>PLO attainment for an individual student is greater than 50%</a:t>
                      </a:r>
                      <a:endParaRPr lang="en-US" sz="2400" dirty="0">
                        <a:solidFill>
                          <a:srgbClr val="000000"/>
                        </a:solidFill>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Direct Assessment</a:t>
                      </a:r>
                      <a:endParaRPr lang="en-US" sz="2400">
                        <a:solidFill>
                          <a:srgbClr val="000000"/>
                        </a:solidFill>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xmlns="" val="10001"/>
                  </a:ext>
                </a:extLst>
              </a:tr>
              <a:tr h="828141">
                <a:tc vMerge="1">
                  <a:txBody>
                    <a:bodyPr/>
                    <a:lstStyle/>
                    <a:p>
                      <a:endParaRPr lang="en-US"/>
                    </a:p>
                  </a:txBody>
                  <a:tcPr/>
                </a:tc>
                <a:tc>
                  <a:txBody>
                    <a:bodyPr/>
                    <a:lstStyle/>
                    <a:p>
                      <a:pPr marL="0" marR="0" algn="ctr">
                        <a:lnSpc>
                          <a:spcPct val="107000"/>
                        </a:lnSpc>
                        <a:spcBef>
                          <a:spcPts val="0"/>
                        </a:spcBef>
                        <a:spcAft>
                          <a:spcPts val="0"/>
                        </a:spcAft>
                      </a:pPr>
                      <a:r>
                        <a:rPr lang="en-US" sz="2000" dirty="0">
                          <a:effectLst/>
                        </a:rPr>
                        <a:t>PLO attainment for the cohort is greater than 50%</a:t>
                      </a:r>
                      <a:endParaRPr lang="en-US" sz="2400" dirty="0">
                        <a:solidFill>
                          <a:srgbClr val="000000"/>
                        </a:solidFill>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dirty="0">
                          <a:effectLst/>
                        </a:rPr>
                        <a:t>Direct Assessment</a:t>
                      </a:r>
                      <a:endParaRPr lang="en-US" sz="2400" dirty="0">
                        <a:solidFill>
                          <a:srgbClr val="000000"/>
                        </a:solidFill>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xmlns="" val="10002"/>
                  </a:ext>
                </a:extLst>
              </a:tr>
              <a:tr h="1252708">
                <a:tc vMerge="1">
                  <a:txBody>
                    <a:bodyPr/>
                    <a:lstStyle/>
                    <a:p>
                      <a:endParaRPr lang="en-US"/>
                    </a:p>
                  </a:txBody>
                  <a:tcPr/>
                </a:tc>
                <a:tc>
                  <a:txBody>
                    <a:bodyPr/>
                    <a:lstStyle/>
                    <a:p>
                      <a:pPr marL="0" marR="0" algn="ctr">
                        <a:lnSpc>
                          <a:spcPct val="107000"/>
                        </a:lnSpc>
                        <a:spcBef>
                          <a:spcPts val="0"/>
                        </a:spcBef>
                        <a:spcAft>
                          <a:spcPts val="0"/>
                        </a:spcAft>
                      </a:pPr>
                      <a:r>
                        <a:rPr lang="en-US" sz="2000" dirty="0">
                          <a:effectLst/>
                        </a:rPr>
                        <a:t>50% students are satisfied with the teaching-learning</a:t>
                      </a:r>
                      <a:r>
                        <a:rPr lang="en-US" sz="2000" baseline="0" dirty="0">
                          <a:effectLst/>
                        </a:rPr>
                        <a:t> and assessment methods</a:t>
                      </a:r>
                      <a:endParaRPr lang="en-US" sz="2400" dirty="0">
                        <a:solidFill>
                          <a:srgbClr val="000000"/>
                        </a:solidFill>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dirty="0">
                          <a:solidFill>
                            <a:srgbClr val="000000"/>
                          </a:solidFill>
                          <a:effectLst/>
                          <a:latin typeface="+mn-lt"/>
                          <a:ea typeface="Calibri" panose="020F0502020204030204" pitchFamily="34" charset="0"/>
                        </a:rPr>
                        <a:t>Graduating</a:t>
                      </a:r>
                      <a:r>
                        <a:rPr lang="en-US" sz="2000" baseline="0" dirty="0">
                          <a:solidFill>
                            <a:srgbClr val="000000"/>
                          </a:solidFill>
                          <a:effectLst/>
                          <a:latin typeface="+mn-lt"/>
                          <a:ea typeface="Calibri" panose="020F0502020204030204" pitchFamily="34" charset="0"/>
                        </a:rPr>
                        <a:t> Student Survey</a:t>
                      </a:r>
                      <a:endParaRPr lang="en-US" sz="2000" dirty="0">
                        <a:solidFill>
                          <a:srgbClr val="000000"/>
                        </a:solidFill>
                        <a:effectLst/>
                        <a:latin typeface="+mn-lt"/>
                        <a:ea typeface="Calibri" panose="020F0502020204030204" pitchFamily="34" charset="0"/>
                      </a:endParaRPr>
                    </a:p>
                  </a:txBody>
                  <a:tcPr marL="68580" marR="68580" marT="0" marB="0" anchor="ctr"/>
                </a:tc>
                <a:extLst>
                  <a:ext uri="{0D108BD9-81ED-4DB2-BD59-A6C34878D82A}">
                    <a16:rowId xmlns:a16="http://schemas.microsoft.com/office/drawing/2014/main" xmlns="" val="10003"/>
                  </a:ext>
                </a:extLst>
              </a:tr>
            </a:tbl>
          </a:graphicData>
        </a:graphic>
      </p:graphicFrame>
      <p:sp>
        <p:nvSpPr>
          <p:cNvPr id="14" name="Slide Number Placeholder 13">
            <a:extLst>
              <a:ext uri="{FF2B5EF4-FFF2-40B4-BE49-F238E27FC236}">
                <a16:creationId xmlns:a16="http://schemas.microsoft.com/office/drawing/2014/main" xmlns="" id="{B807448A-4E77-4F05-AD4D-C17EAA1DCB85}"/>
              </a:ext>
            </a:extLst>
          </p:cNvPr>
          <p:cNvSpPr>
            <a:spLocks noGrp="1"/>
          </p:cNvSpPr>
          <p:nvPr>
            <p:ph type="sldNum" sz="quarter" idx="12"/>
          </p:nvPr>
        </p:nvSpPr>
        <p:spPr/>
        <p:txBody>
          <a:bodyPr/>
          <a:lstStyle/>
          <a:p>
            <a:fld id="{2690BFF6-1C95-4FE0-80E8-D2DDE6AAB1D5}" type="slidenum">
              <a:rPr lang="en-US" smtClean="0"/>
              <a:t>29</a:t>
            </a:fld>
            <a:endParaRPr lang="en-US"/>
          </a:p>
        </p:txBody>
      </p:sp>
      <p:pic>
        <p:nvPicPr>
          <p:cNvPr id="15" name="Picture 14">
            <a:extLst>
              <a:ext uri="{FF2B5EF4-FFF2-40B4-BE49-F238E27FC236}">
                <a16:creationId xmlns:a16="http://schemas.microsoft.com/office/drawing/2014/main" xmlns="" id="{1866E6C6-F234-40CA-8B84-59C4396960FF}"/>
              </a:ext>
            </a:extLst>
          </p:cNvPr>
          <p:cNvPicPr>
            <a:picLocks noChangeAspect="1"/>
          </p:cNvPicPr>
          <p:nvPr/>
        </p:nvPicPr>
        <p:blipFill>
          <a:blip r:embed="rId2"/>
          <a:stretch>
            <a:fillRect/>
          </a:stretch>
        </p:blipFill>
        <p:spPr>
          <a:xfrm>
            <a:off x="-14516" y="46109"/>
            <a:ext cx="1059537" cy="1010996"/>
          </a:xfrm>
          <a:prstGeom prst="rect">
            <a:avLst/>
          </a:prstGeom>
        </p:spPr>
      </p:pic>
    </p:spTree>
    <p:extLst>
      <p:ext uri="{BB962C8B-B14F-4D97-AF65-F5344CB8AC3E}">
        <p14:creationId xmlns:p14="http://schemas.microsoft.com/office/powerpoint/2010/main" val="2199647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6FA33125-8C3D-41D2-A825-6B3CD673A464}"/>
              </a:ext>
            </a:extLst>
          </p:cNvPr>
          <p:cNvGrpSpPr/>
          <p:nvPr/>
        </p:nvGrpSpPr>
        <p:grpSpPr>
          <a:xfrm>
            <a:off x="-1" y="2294"/>
            <a:ext cx="12192001" cy="1306051"/>
            <a:chOff x="0" y="-1"/>
            <a:chExt cx="12192001" cy="1306051"/>
          </a:xfrm>
          <a:solidFill>
            <a:schemeClr val="tx2"/>
          </a:solidFill>
        </p:grpSpPr>
        <p:cxnSp>
          <p:nvCxnSpPr>
            <p:cNvPr id="6" name="Straight Connector 5">
              <a:extLst>
                <a:ext uri="{FF2B5EF4-FFF2-40B4-BE49-F238E27FC236}">
                  <a16:creationId xmlns:a16="http://schemas.microsoft.com/office/drawing/2014/main" xmlns="" id="{E99EC3A4-125A-4AF1-928A-9AB1E296E445}"/>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7" name="Group 6">
              <a:extLst>
                <a:ext uri="{FF2B5EF4-FFF2-40B4-BE49-F238E27FC236}">
                  <a16:creationId xmlns:a16="http://schemas.microsoft.com/office/drawing/2014/main" xmlns="" id="{359E9BC4-0E6C-4898-9631-99E6A3A428F2}"/>
                </a:ext>
              </a:extLst>
            </p:cNvPr>
            <p:cNvGrpSpPr/>
            <p:nvPr/>
          </p:nvGrpSpPr>
          <p:grpSpPr>
            <a:xfrm>
              <a:off x="1" y="-1"/>
              <a:ext cx="12192000" cy="1276973"/>
              <a:chOff x="1" y="-1"/>
              <a:chExt cx="12192000" cy="1276973"/>
            </a:xfrm>
            <a:grpFill/>
          </p:grpSpPr>
          <p:grpSp>
            <p:nvGrpSpPr>
              <p:cNvPr id="8" name="Group 7">
                <a:extLst>
                  <a:ext uri="{FF2B5EF4-FFF2-40B4-BE49-F238E27FC236}">
                    <a16:creationId xmlns:a16="http://schemas.microsoft.com/office/drawing/2014/main" xmlns="" id="{367B7E5C-04C0-4501-BE28-39F3CC229BC3}"/>
                  </a:ext>
                </a:extLst>
              </p:cNvPr>
              <p:cNvGrpSpPr/>
              <p:nvPr/>
            </p:nvGrpSpPr>
            <p:grpSpPr>
              <a:xfrm>
                <a:off x="1" y="-1"/>
                <a:ext cx="12192000" cy="1276973"/>
                <a:chOff x="1" y="-1"/>
                <a:chExt cx="12192000" cy="1276973"/>
              </a:xfrm>
              <a:grpFill/>
            </p:grpSpPr>
            <p:sp>
              <p:nvSpPr>
                <p:cNvPr id="11" name="Rectangle 10">
                  <a:extLst>
                    <a:ext uri="{FF2B5EF4-FFF2-40B4-BE49-F238E27FC236}">
                      <a16:creationId xmlns:a16="http://schemas.microsoft.com/office/drawing/2014/main" xmlns="" id="{5A8B7AD1-22C4-4D4E-A652-B0DC1F885761}"/>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A9FAF1A2-FF46-4447-991A-1A000B6654B0}"/>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Rectangle 8">
                <a:extLst>
                  <a:ext uri="{FF2B5EF4-FFF2-40B4-BE49-F238E27FC236}">
                    <a16:creationId xmlns:a16="http://schemas.microsoft.com/office/drawing/2014/main" xmlns="" id="{EC3CCFAC-6CA8-4330-B483-E670557AD371}"/>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3" name="Title 1">
            <a:extLst>
              <a:ext uri="{FF2B5EF4-FFF2-40B4-BE49-F238E27FC236}">
                <a16:creationId xmlns:a16="http://schemas.microsoft.com/office/drawing/2014/main" xmlns="" id="{36CFD809-228D-44E9-BE2B-F2CE59DC2704}"/>
              </a:ext>
            </a:extLst>
          </p:cNvPr>
          <p:cNvSpPr txBox="1">
            <a:spLocks/>
          </p:cNvSpPr>
          <p:nvPr/>
        </p:nvSpPr>
        <p:spPr>
          <a:xfrm>
            <a:off x="1316506" y="141887"/>
            <a:ext cx="10732925"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800" dirty="0">
                <a:solidFill>
                  <a:srgbClr val="FFCC00"/>
                </a:solidFill>
                <a:latin typeface="+mn-lt"/>
                <a:ea typeface="+mn-ea"/>
                <a:cs typeface="+mn-cs"/>
              </a:rPr>
              <a:t>Introduction  </a:t>
            </a:r>
          </a:p>
        </p:txBody>
      </p:sp>
      <p:sp>
        <p:nvSpPr>
          <p:cNvPr id="15" name="Slide Number Placeholder 14">
            <a:extLst>
              <a:ext uri="{FF2B5EF4-FFF2-40B4-BE49-F238E27FC236}">
                <a16:creationId xmlns:a16="http://schemas.microsoft.com/office/drawing/2014/main" xmlns="" id="{78EC4ED0-F58A-444C-8078-81C2800A004A}"/>
              </a:ext>
            </a:extLst>
          </p:cNvPr>
          <p:cNvSpPr>
            <a:spLocks noGrp="1"/>
          </p:cNvSpPr>
          <p:nvPr>
            <p:ph type="sldNum" sz="quarter" idx="12"/>
          </p:nvPr>
        </p:nvSpPr>
        <p:spPr/>
        <p:txBody>
          <a:bodyPr/>
          <a:lstStyle/>
          <a:p>
            <a:fld id="{2690BFF6-1C95-4FE0-80E8-D2DDE6AAB1D5}" type="slidenum">
              <a:rPr lang="en-US" smtClean="0"/>
              <a:t>3</a:t>
            </a:fld>
            <a:endParaRPr lang="en-US"/>
          </a:p>
        </p:txBody>
      </p:sp>
      <p:pic>
        <p:nvPicPr>
          <p:cNvPr id="14" name="Picture 13">
            <a:extLst>
              <a:ext uri="{FF2B5EF4-FFF2-40B4-BE49-F238E27FC236}">
                <a16:creationId xmlns:a16="http://schemas.microsoft.com/office/drawing/2014/main" xmlns="" id="{8897F7F3-7E23-4195-B4FF-356C04797A72}"/>
              </a:ext>
            </a:extLst>
          </p:cNvPr>
          <p:cNvPicPr>
            <a:picLocks noChangeAspect="1"/>
          </p:cNvPicPr>
          <p:nvPr/>
        </p:nvPicPr>
        <p:blipFill>
          <a:blip r:embed="rId2"/>
          <a:stretch>
            <a:fillRect/>
          </a:stretch>
        </p:blipFill>
        <p:spPr>
          <a:xfrm>
            <a:off x="20057" y="58057"/>
            <a:ext cx="1059537" cy="1010996"/>
          </a:xfrm>
          <a:prstGeom prst="rect">
            <a:avLst/>
          </a:prstGeom>
        </p:spPr>
      </p:pic>
      <p:sp>
        <p:nvSpPr>
          <p:cNvPr id="19" name="TextBox 18">
            <a:extLst>
              <a:ext uri="{FF2B5EF4-FFF2-40B4-BE49-F238E27FC236}">
                <a16:creationId xmlns:a16="http://schemas.microsoft.com/office/drawing/2014/main" xmlns="" id="{96E470DF-4D11-488E-A748-0CB7F21767F3}"/>
              </a:ext>
            </a:extLst>
          </p:cNvPr>
          <p:cNvSpPr txBox="1"/>
          <p:nvPr/>
        </p:nvSpPr>
        <p:spPr>
          <a:xfrm>
            <a:off x="362857" y="1519692"/>
            <a:ext cx="7195544" cy="4388894"/>
          </a:xfrm>
          <a:prstGeom prst="rect">
            <a:avLst/>
          </a:prstGeom>
          <a:noFill/>
        </p:spPr>
        <p:txBody>
          <a:bodyPr wrap="square">
            <a:spAutoFit/>
          </a:bodyPr>
          <a:lstStyle/>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lang="en-US" sz="2400" dirty="0">
                <a:solidFill>
                  <a:prstClr val="black"/>
                </a:solidFill>
              </a:rPr>
              <a:t>Department of Electronic Engineering was established in 2019. (Received green signal from PEC after zero visit with allowed intake of 40 students)</a:t>
            </a:r>
            <a:endParaRPr kumimoji="0" lang="en-US" sz="2400" b="0" i="0" u="none" strike="noStrike" kern="1200" cap="none" spc="0" normalizeH="0" baseline="0" noProof="0" dirty="0">
              <a:ln>
                <a:noFill/>
              </a:ln>
              <a:solidFill>
                <a:prstClr val="black"/>
              </a:solidFill>
              <a:effectLst/>
              <a:uLnTx/>
              <a:uFillTx/>
              <a:ea typeface="+mn-ea"/>
              <a:cs typeface="+mn-cs"/>
            </a:endParaRPr>
          </a:p>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en-US" sz="2400" b="0" i="0" u="none" strike="noStrike" kern="1200" cap="none" spc="0" normalizeH="0" baseline="0" noProof="0" dirty="0">
                <a:ln>
                  <a:noFill/>
                </a:ln>
                <a:solidFill>
                  <a:prstClr val="black"/>
                </a:solidFill>
                <a:effectLst/>
                <a:uLnTx/>
                <a:uFillTx/>
                <a:ea typeface="+mn-ea"/>
                <a:cs typeface="+mn-cs"/>
              </a:rPr>
              <a:t>Started its academic activities in </a:t>
            </a:r>
            <a:r>
              <a:rPr lang="en-US" sz="2400" dirty="0">
                <a:solidFill>
                  <a:prstClr val="black"/>
                </a:solidFill>
              </a:rPr>
              <a:t>2019-2020</a:t>
            </a:r>
            <a:r>
              <a:rPr kumimoji="0" lang="en-US" sz="2400" b="0" i="0" u="none" strike="noStrike" kern="1200" cap="none" spc="0" normalizeH="0" baseline="0" noProof="0" dirty="0">
                <a:ln>
                  <a:noFill/>
                </a:ln>
                <a:solidFill>
                  <a:prstClr val="black"/>
                </a:solidFill>
                <a:effectLst/>
                <a:uLnTx/>
                <a:uFillTx/>
                <a:ea typeface="+mn-ea"/>
                <a:cs typeface="+mn-cs"/>
              </a:rPr>
              <a:t>. </a:t>
            </a:r>
            <a:endParaRPr kumimoji="0" lang="en-US" sz="2400" b="0" i="0" u="none" strike="noStrike" kern="1200" cap="none" spc="0" normalizeH="0" baseline="0" noProof="0" dirty="0">
              <a:ln>
                <a:noFill/>
              </a:ln>
              <a:solidFill>
                <a:srgbClr val="002060"/>
              </a:solidFill>
              <a:effectLst/>
              <a:uLnTx/>
              <a:uFillTx/>
              <a:ea typeface="+mn-ea"/>
              <a:cs typeface="+mn-cs"/>
            </a:endParaRPr>
          </a:p>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lang="en-US" sz="2400" dirty="0">
                <a:solidFill>
                  <a:prstClr val="black"/>
                </a:solidFill>
              </a:rPr>
              <a:t>The department has 9 dedicated faculty members including 4 PhDs.</a:t>
            </a:r>
            <a:endParaRPr kumimoji="0" lang="en-US" sz="2400" b="0" i="0" u="none" strike="noStrike" kern="1200" cap="none" spc="0" normalizeH="0" baseline="0" noProof="0" dirty="0">
              <a:ln>
                <a:noFill/>
              </a:ln>
              <a:solidFill>
                <a:prstClr val="black"/>
              </a:solidFill>
              <a:effectLst/>
              <a:uLnTx/>
              <a:uFillTx/>
              <a:ea typeface="+mn-ea"/>
              <a:cs typeface="+mn-cs"/>
            </a:endParaRPr>
          </a:p>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lang="en-US" sz="2400" dirty="0">
                <a:solidFill>
                  <a:prstClr val="black"/>
                </a:solidFill>
              </a:rPr>
              <a:t>There are 04 furnished classrooms and 08 dedicated/shared laboratories.</a:t>
            </a:r>
          </a:p>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en-US" sz="2400" b="0" i="0" u="none" strike="noStrike" kern="1200" cap="none" spc="0" normalizeH="0" baseline="0" noProof="0" dirty="0">
                <a:ln>
                  <a:noFill/>
                </a:ln>
                <a:solidFill>
                  <a:prstClr val="black"/>
                </a:solidFill>
                <a:effectLst/>
                <a:uLnTx/>
                <a:uFillTx/>
                <a:ea typeface="+mn-ea"/>
                <a:cs typeface="+mn-cs"/>
              </a:rPr>
              <a:t>We </a:t>
            </a:r>
            <a:r>
              <a:rPr lang="en-US" sz="2400" dirty="0">
                <a:solidFill>
                  <a:prstClr val="black"/>
                </a:solidFill>
              </a:rPr>
              <a:t>offer quality engineering education and best learning environment within available resources.</a:t>
            </a:r>
            <a:endParaRPr kumimoji="0" lang="en-US" sz="2400" b="0" i="0" u="none" strike="noStrike" kern="1200" cap="none" spc="0" normalizeH="0" baseline="0" noProof="0" dirty="0">
              <a:ln>
                <a:noFill/>
              </a:ln>
              <a:solidFill>
                <a:prstClr val="black"/>
              </a:solidFill>
              <a:effectLst/>
              <a:uLnTx/>
              <a:uFillTx/>
              <a:ea typeface="+mn-ea"/>
              <a:cs typeface="+mn-cs"/>
            </a:endParaRPr>
          </a:p>
        </p:txBody>
      </p:sp>
      <p:pic>
        <p:nvPicPr>
          <p:cNvPr id="21" name="Picture 2" descr="Related image">
            <a:extLst>
              <a:ext uri="{FF2B5EF4-FFF2-40B4-BE49-F238E27FC236}">
                <a16:creationId xmlns:a16="http://schemas.microsoft.com/office/drawing/2014/main" xmlns="" id="{B535A901-5F4A-4E6B-AB0B-AEB54E53E0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69" t="4074" r="3232" b="16034"/>
          <a:stretch/>
        </p:blipFill>
        <p:spPr bwMode="auto">
          <a:xfrm>
            <a:off x="7993060" y="1342113"/>
            <a:ext cx="3978279" cy="242004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 name="Picture 4" descr="Image result for BUET khuzdar">
            <a:extLst>
              <a:ext uri="{FF2B5EF4-FFF2-40B4-BE49-F238E27FC236}">
                <a16:creationId xmlns:a16="http://schemas.microsoft.com/office/drawing/2014/main" xmlns="" id="{EEE30030-7868-A787-5A48-CD684202225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23540" y="3762154"/>
            <a:ext cx="3978279" cy="249731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35129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A6C94CBE-2DC3-4877-B694-CB582F8A4823}"/>
              </a:ext>
            </a:extLst>
          </p:cNvPr>
          <p:cNvGrpSpPr/>
          <p:nvPr/>
        </p:nvGrpSpPr>
        <p:grpSpPr>
          <a:xfrm>
            <a:off x="0" y="3074167"/>
            <a:ext cx="12192001" cy="1306051"/>
            <a:chOff x="0" y="-1"/>
            <a:chExt cx="12192001" cy="1306051"/>
          </a:xfrm>
          <a:solidFill>
            <a:schemeClr val="tx2"/>
          </a:solidFill>
        </p:grpSpPr>
        <p:cxnSp>
          <p:nvCxnSpPr>
            <p:cNvPr id="5" name="Straight Connector 4">
              <a:extLst>
                <a:ext uri="{FF2B5EF4-FFF2-40B4-BE49-F238E27FC236}">
                  <a16:creationId xmlns:a16="http://schemas.microsoft.com/office/drawing/2014/main" xmlns="" id="{4A654A0D-8801-4D5D-A494-85B01872DBB5}"/>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6" name="Group 5">
              <a:extLst>
                <a:ext uri="{FF2B5EF4-FFF2-40B4-BE49-F238E27FC236}">
                  <a16:creationId xmlns:a16="http://schemas.microsoft.com/office/drawing/2014/main" xmlns="" id="{B2BE3CFB-E38B-46C0-8316-6525AA721114}"/>
                </a:ext>
              </a:extLst>
            </p:cNvPr>
            <p:cNvGrpSpPr/>
            <p:nvPr/>
          </p:nvGrpSpPr>
          <p:grpSpPr>
            <a:xfrm>
              <a:off x="1" y="-1"/>
              <a:ext cx="12192000" cy="1276973"/>
              <a:chOff x="1" y="-1"/>
              <a:chExt cx="12192000" cy="1276973"/>
            </a:xfrm>
            <a:grpFill/>
          </p:grpSpPr>
          <p:grpSp>
            <p:nvGrpSpPr>
              <p:cNvPr id="7" name="Group 6">
                <a:extLst>
                  <a:ext uri="{FF2B5EF4-FFF2-40B4-BE49-F238E27FC236}">
                    <a16:creationId xmlns:a16="http://schemas.microsoft.com/office/drawing/2014/main" xmlns="" id="{E954EE91-0B15-4658-BC02-DB26A5BFC03F}"/>
                  </a:ext>
                </a:extLst>
              </p:cNvPr>
              <p:cNvGrpSpPr/>
              <p:nvPr/>
            </p:nvGrpSpPr>
            <p:grpSpPr>
              <a:xfrm>
                <a:off x="1" y="-1"/>
                <a:ext cx="12192000" cy="1276973"/>
                <a:chOff x="1" y="-1"/>
                <a:chExt cx="12192000" cy="1276973"/>
              </a:xfrm>
              <a:grpFill/>
            </p:grpSpPr>
            <p:sp>
              <p:nvSpPr>
                <p:cNvPr id="10" name="Rectangle 9">
                  <a:extLst>
                    <a:ext uri="{FF2B5EF4-FFF2-40B4-BE49-F238E27FC236}">
                      <a16:creationId xmlns:a16="http://schemas.microsoft.com/office/drawing/2014/main" xmlns="" id="{3E49D3E2-AD39-4ABB-8631-85092D6EDF3F}"/>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D8D3B105-3945-4307-AEE6-387171D16D15}"/>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xmlns="" id="{E9E36F94-2912-4709-9CBA-62D278EEFFBD}"/>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 name="Title 1">
            <a:extLst>
              <a:ext uri="{FF2B5EF4-FFF2-40B4-BE49-F238E27FC236}">
                <a16:creationId xmlns:a16="http://schemas.microsoft.com/office/drawing/2014/main" xmlns="" id="{C7C1C861-4235-49F4-8C58-7A96A19C9D19}"/>
              </a:ext>
            </a:extLst>
          </p:cNvPr>
          <p:cNvSpPr txBox="1">
            <a:spLocks/>
          </p:cNvSpPr>
          <p:nvPr/>
        </p:nvSpPr>
        <p:spPr>
          <a:xfrm>
            <a:off x="1309899" y="3209211"/>
            <a:ext cx="9813217"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000" dirty="0">
                <a:solidFill>
                  <a:srgbClr val="FFCC00"/>
                </a:solidFill>
                <a:latin typeface="+mn-lt"/>
                <a:ea typeface="+mn-ea"/>
                <a:cs typeface="+mn-cs"/>
              </a:rPr>
              <a:t>Criterion 3 – Curriculum and Learning Process</a:t>
            </a:r>
          </a:p>
        </p:txBody>
      </p:sp>
      <p:sp>
        <p:nvSpPr>
          <p:cNvPr id="14" name="Slide Number Placeholder 13">
            <a:extLst>
              <a:ext uri="{FF2B5EF4-FFF2-40B4-BE49-F238E27FC236}">
                <a16:creationId xmlns:a16="http://schemas.microsoft.com/office/drawing/2014/main" xmlns="" id="{045C57F1-6EFB-486F-B9F6-8EBD737DC404}"/>
              </a:ext>
            </a:extLst>
          </p:cNvPr>
          <p:cNvSpPr>
            <a:spLocks noGrp="1"/>
          </p:cNvSpPr>
          <p:nvPr>
            <p:ph type="sldNum" sz="quarter" idx="12"/>
          </p:nvPr>
        </p:nvSpPr>
        <p:spPr/>
        <p:txBody>
          <a:bodyPr/>
          <a:lstStyle/>
          <a:p>
            <a:fld id="{2690BFF6-1C95-4FE0-80E8-D2DDE6AAB1D5}" type="slidenum">
              <a:rPr lang="en-US" smtClean="0"/>
              <a:t>30</a:t>
            </a:fld>
            <a:endParaRPr lang="en-US"/>
          </a:p>
        </p:txBody>
      </p:sp>
      <p:pic>
        <p:nvPicPr>
          <p:cNvPr id="13" name="Picture 12">
            <a:extLst>
              <a:ext uri="{FF2B5EF4-FFF2-40B4-BE49-F238E27FC236}">
                <a16:creationId xmlns:a16="http://schemas.microsoft.com/office/drawing/2014/main" xmlns="" id="{EEAB7569-5A78-47E4-820E-AEA11E8FF2BF}"/>
              </a:ext>
            </a:extLst>
          </p:cNvPr>
          <p:cNvPicPr>
            <a:picLocks noChangeAspect="1"/>
          </p:cNvPicPr>
          <p:nvPr/>
        </p:nvPicPr>
        <p:blipFill>
          <a:blip r:embed="rId2"/>
          <a:stretch>
            <a:fillRect/>
          </a:stretch>
        </p:blipFill>
        <p:spPr>
          <a:xfrm>
            <a:off x="-14516" y="3108629"/>
            <a:ext cx="1059537" cy="1010996"/>
          </a:xfrm>
          <a:prstGeom prst="rect">
            <a:avLst/>
          </a:prstGeom>
        </p:spPr>
      </p:pic>
    </p:spTree>
    <p:extLst>
      <p:ext uri="{BB962C8B-B14F-4D97-AF65-F5344CB8AC3E}">
        <p14:creationId xmlns:p14="http://schemas.microsoft.com/office/powerpoint/2010/main" val="15462687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74994BD-5536-4458-8CFA-20A4E2554C7F}" type="slidenum">
              <a:rPr lang="en-GB" smtClean="0"/>
              <a:t>31</a:t>
            </a:fld>
            <a:endParaRPr lang="en-GB" dirty="0"/>
          </a:p>
        </p:txBody>
      </p:sp>
      <p:sp>
        <p:nvSpPr>
          <p:cNvPr id="11" name="Rectangle 2"/>
          <p:cNvSpPr txBox="1">
            <a:spLocks noGrp="1" noChangeArrowheads="1"/>
          </p:cNvSpPr>
          <p:nvPr>
            <p:ph type="title"/>
          </p:nvPr>
        </p:nvSpPr>
        <p:spPr bwMode="auto">
          <a:xfrm>
            <a:off x="1280158" y="385536"/>
            <a:ext cx="10119633" cy="524657"/>
          </a:xfrm>
          <a:prstGeom prst="rect">
            <a:avLst/>
          </a:prstGeom>
          <a:noFill/>
          <a:ln w="9525">
            <a:noFill/>
            <a:miter lim="800000"/>
            <a:headEnd/>
            <a:tailEnd/>
          </a:ln>
        </p:spPr>
        <p:txBody>
          <a:bodyPr lIns="0" rIns="0" bIns="0" anchor="b">
            <a:noAutofit/>
          </a:bodyPr>
          <a:lstStyle/>
          <a:p>
            <a:pPr algn="ctr">
              <a:defRPr/>
            </a:pPr>
            <a:r>
              <a:rPr lang="en-US" sz="2400" b="1" cap="none" dirty="0" err="1">
                <a:solidFill>
                  <a:srgbClr val="008000"/>
                </a:solidFill>
                <a:latin typeface="Thoma"/>
              </a:rPr>
              <a:t>i</a:t>
            </a:r>
            <a:r>
              <a:rPr lang="en-US" sz="2400" b="1" cap="none" dirty="0">
                <a:solidFill>
                  <a:srgbClr val="008000"/>
                </a:solidFill>
                <a:latin typeface="Thoma"/>
              </a:rPr>
              <a:t>.</a:t>
            </a:r>
            <a:r>
              <a:rPr lang="en-US" sz="2400" b="1" dirty="0">
                <a:solidFill>
                  <a:srgbClr val="008000"/>
                </a:solidFill>
                <a:latin typeface="Thoma"/>
              </a:rPr>
              <a:t> Curriculum Design</a:t>
            </a:r>
          </a:p>
        </p:txBody>
      </p:sp>
      <p:grpSp>
        <p:nvGrpSpPr>
          <p:cNvPr id="5" name="Group 4">
            <a:extLst>
              <a:ext uri="{FF2B5EF4-FFF2-40B4-BE49-F238E27FC236}">
                <a16:creationId xmlns:a16="http://schemas.microsoft.com/office/drawing/2014/main" xmlns="" id="{14929F14-BD1B-42F2-AB32-DCC08FDB5DA9}"/>
              </a:ext>
            </a:extLst>
          </p:cNvPr>
          <p:cNvGrpSpPr/>
          <p:nvPr/>
        </p:nvGrpSpPr>
        <p:grpSpPr>
          <a:xfrm>
            <a:off x="0" y="-7943"/>
            <a:ext cx="12192001" cy="1306051"/>
            <a:chOff x="0" y="-1"/>
            <a:chExt cx="12192001" cy="1306051"/>
          </a:xfrm>
          <a:solidFill>
            <a:schemeClr val="tx2"/>
          </a:solidFill>
        </p:grpSpPr>
        <p:cxnSp>
          <p:nvCxnSpPr>
            <p:cNvPr id="6" name="Straight Connector 5">
              <a:extLst>
                <a:ext uri="{FF2B5EF4-FFF2-40B4-BE49-F238E27FC236}">
                  <a16:creationId xmlns:a16="http://schemas.microsoft.com/office/drawing/2014/main" xmlns="" id="{CB99DE62-8DDB-462A-A35F-BA6521D433AA}"/>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8" name="Group 7">
              <a:extLst>
                <a:ext uri="{FF2B5EF4-FFF2-40B4-BE49-F238E27FC236}">
                  <a16:creationId xmlns:a16="http://schemas.microsoft.com/office/drawing/2014/main" xmlns="" id="{FD2F8AB3-D44D-46E0-AA61-C61CF7B21591}"/>
                </a:ext>
              </a:extLst>
            </p:cNvPr>
            <p:cNvGrpSpPr/>
            <p:nvPr/>
          </p:nvGrpSpPr>
          <p:grpSpPr>
            <a:xfrm>
              <a:off x="1" y="-1"/>
              <a:ext cx="12192000" cy="1276973"/>
              <a:chOff x="1" y="-1"/>
              <a:chExt cx="12192000" cy="1276973"/>
            </a:xfrm>
            <a:grpFill/>
          </p:grpSpPr>
          <p:grpSp>
            <p:nvGrpSpPr>
              <p:cNvPr id="9" name="Group 8">
                <a:extLst>
                  <a:ext uri="{FF2B5EF4-FFF2-40B4-BE49-F238E27FC236}">
                    <a16:creationId xmlns:a16="http://schemas.microsoft.com/office/drawing/2014/main" xmlns="" id="{7B96F56E-BDF1-4E30-B946-827755EDA8B5}"/>
                  </a:ext>
                </a:extLst>
              </p:cNvPr>
              <p:cNvGrpSpPr/>
              <p:nvPr/>
            </p:nvGrpSpPr>
            <p:grpSpPr>
              <a:xfrm>
                <a:off x="1" y="-1"/>
                <a:ext cx="12192000" cy="1276973"/>
                <a:chOff x="1" y="-1"/>
                <a:chExt cx="12192000" cy="1276973"/>
              </a:xfrm>
              <a:grpFill/>
            </p:grpSpPr>
            <p:sp>
              <p:nvSpPr>
                <p:cNvPr id="13" name="Rectangle 12">
                  <a:extLst>
                    <a:ext uri="{FF2B5EF4-FFF2-40B4-BE49-F238E27FC236}">
                      <a16:creationId xmlns:a16="http://schemas.microsoft.com/office/drawing/2014/main" xmlns="" id="{7AB5D922-DDF2-4A41-99D5-0C1CD04E593B}"/>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52C7275F-6E88-4D9D-B2E9-16C7947D9100}"/>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Rectangle 9">
                <a:extLst>
                  <a:ext uri="{FF2B5EF4-FFF2-40B4-BE49-F238E27FC236}">
                    <a16:creationId xmlns:a16="http://schemas.microsoft.com/office/drawing/2014/main" xmlns="" id="{1A8E1391-5EBA-4193-BE53-2D4CC9E75FF4}"/>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5" name="Title 1">
            <a:extLst>
              <a:ext uri="{FF2B5EF4-FFF2-40B4-BE49-F238E27FC236}">
                <a16:creationId xmlns:a16="http://schemas.microsoft.com/office/drawing/2014/main" xmlns="" id="{27A63020-FF61-461D-8051-7C1E12D21410}"/>
              </a:ext>
            </a:extLst>
          </p:cNvPr>
          <p:cNvSpPr txBox="1">
            <a:spLocks/>
          </p:cNvSpPr>
          <p:nvPr/>
        </p:nvSpPr>
        <p:spPr>
          <a:xfrm>
            <a:off x="1309899" y="127101"/>
            <a:ext cx="9813217"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000" dirty="0">
                <a:solidFill>
                  <a:srgbClr val="FFCC00"/>
                </a:solidFill>
                <a:latin typeface="+mn-lt"/>
                <a:ea typeface="+mn-ea"/>
                <a:cs typeface="+mn-cs"/>
              </a:rPr>
              <a:t>Curriculum Design</a:t>
            </a:r>
          </a:p>
        </p:txBody>
      </p:sp>
      <p:pic>
        <p:nvPicPr>
          <p:cNvPr id="16" name="Picture 15">
            <a:extLst>
              <a:ext uri="{FF2B5EF4-FFF2-40B4-BE49-F238E27FC236}">
                <a16:creationId xmlns:a16="http://schemas.microsoft.com/office/drawing/2014/main" xmlns="" id="{C720A241-5056-4B0E-8F15-D455B8F9E339}"/>
              </a:ext>
            </a:extLst>
          </p:cNvPr>
          <p:cNvPicPr>
            <a:picLocks noChangeAspect="1"/>
          </p:cNvPicPr>
          <p:nvPr/>
        </p:nvPicPr>
        <p:blipFill>
          <a:blip r:embed="rId3"/>
          <a:stretch>
            <a:fillRect/>
          </a:stretch>
        </p:blipFill>
        <p:spPr>
          <a:xfrm>
            <a:off x="-14516" y="46109"/>
            <a:ext cx="1059537" cy="1010996"/>
          </a:xfrm>
          <a:prstGeom prst="rect">
            <a:avLst/>
          </a:prstGeom>
        </p:spPr>
      </p:pic>
      <p:graphicFrame>
        <p:nvGraphicFramePr>
          <p:cNvPr id="3" name="Table 2">
            <a:extLst>
              <a:ext uri="{FF2B5EF4-FFF2-40B4-BE49-F238E27FC236}">
                <a16:creationId xmlns:a16="http://schemas.microsoft.com/office/drawing/2014/main" xmlns="" id="{6D200162-1EA2-7C22-FD9F-AF79A62F26A3}"/>
              </a:ext>
            </a:extLst>
          </p:cNvPr>
          <p:cNvGraphicFramePr>
            <a:graphicFrameLocks noGrp="1"/>
          </p:cNvGraphicFramePr>
          <p:nvPr>
            <p:extLst>
              <p:ext uri="{D42A27DB-BD31-4B8C-83A1-F6EECF244321}">
                <p14:modId xmlns:p14="http://schemas.microsoft.com/office/powerpoint/2010/main" val="2597575596"/>
              </p:ext>
            </p:extLst>
          </p:nvPr>
        </p:nvGraphicFramePr>
        <p:xfrm>
          <a:off x="157226" y="1604857"/>
          <a:ext cx="11877548" cy="3906207"/>
        </p:xfrm>
        <a:graphic>
          <a:graphicData uri="http://schemas.openxmlformats.org/drawingml/2006/table">
            <a:tbl>
              <a:tblPr firstRow="1" firstCol="1" bandRow="1">
                <a:tableStyleId>{5C22544A-7EE6-4342-B048-85BDC9FD1C3A}</a:tableStyleId>
              </a:tblPr>
              <a:tblGrid>
                <a:gridCol w="1450022">
                  <a:extLst>
                    <a:ext uri="{9D8B030D-6E8A-4147-A177-3AD203B41FA5}">
                      <a16:colId xmlns:a16="http://schemas.microsoft.com/office/drawing/2014/main" xmlns="" val="3327547236"/>
                    </a:ext>
                  </a:extLst>
                </a:gridCol>
                <a:gridCol w="3862705">
                  <a:extLst>
                    <a:ext uri="{9D8B030D-6E8A-4147-A177-3AD203B41FA5}">
                      <a16:colId xmlns:a16="http://schemas.microsoft.com/office/drawing/2014/main" xmlns="" val="1795863114"/>
                    </a:ext>
                  </a:extLst>
                </a:gridCol>
                <a:gridCol w="3245739">
                  <a:extLst>
                    <a:ext uri="{9D8B030D-6E8A-4147-A177-3AD203B41FA5}">
                      <a16:colId xmlns:a16="http://schemas.microsoft.com/office/drawing/2014/main" xmlns="" val="2336958188"/>
                    </a:ext>
                  </a:extLst>
                </a:gridCol>
                <a:gridCol w="1046798">
                  <a:extLst>
                    <a:ext uri="{9D8B030D-6E8A-4147-A177-3AD203B41FA5}">
                      <a16:colId xmlns:a16="http://schemas.microsoft.com/office/drawing/2014/main" xmlns="" val="2516982135"/>
                    </a:ext>
                  </a:extLst>
                </a:gridCol>
                <a:gridCol w="1413211">
                  <a:extLst>
                    <a:ext uri="{9D8B030D-6E8A-4147-A177-3AD203B41FA5}">
                      <a16:colId xmlns:a16="http://schemas.microsoft.com/office/drawing/2014/main" xmlns="" val="1057950014"/>
                    </a:ext>
                  </a:extLst>
                </a:gridCol>
                <a:gridCol w="859073">
                  <a:extLst>
                    <a:ext uri="{9D8B030D-6E8A-4147-A177-3AD203B41FA5}">
                      <a16:colId xmlns:a16="http://schemas.microsoft.com/office/drawing/2014/main" xmlns="" val="2430696926"/>
                    </a:ext>
                  </a:extLst>
                </a:gridCol>
              </a:tblGrid>
              <a:tr h="200025">
                <a:tc>
                  <a:txBody>
                    <a:bodyPr/>
                    <a:lstStyle/>
                    <a:p>
                      <a:pPr marL="0" marR="0" algn="ctr">
                        <a:lnSpc>
                          <a:spcPct val="107000"/>
                        </a:lnSpc>
                        <a:spcBef>
                          <a:spcPts val="0"/>
                        </a:spcBef>
                        <a:spcAft>
                          <a:spcPts val="0"/>
                        </a:spcAft>
                      </a:pPr>
                      <a:r>
                        <a:rPr lang="en-US" sz="1400" b="1">
                          <a:effectLst/>
                        </a:rPr>
                        <a:t> Domain </a:t>
                      </a:r>
                      <a:endParaRPr lang="en-US" sz="14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rPr>
                        <a:t>Knowledge Area </a:t>
                      </a:r>
                      <a:endParaRPr lang="en-US" sz="14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gridSpan="2">
                  <a:txBody>
                    <a:bodyPr/>
                    <a:lstStyle/>
                    <a:p>
                      <a:pPr marL="0" marR="0" algn="ctr">
                        <a:lnSpc>
                          <a:spcPct val="107000"/>
                        </a:lnSpc>
                        <a:spcBef>
                          <a:spcPts val="0"/>
                        </a:spcBef>
                        <a:spcAft>
                          <a:spcPts val="0"/>
                        </a:spcAft>
                      </a:pPr>
                      <a:r>
                        <a:rPr lang="en-US" sz="1400" b="1">
                          <a:effectLst/>
                        </a:rPr>
                        <a:t>PEC/HEC Recommended </a:t>
                      </a:r>
                      <a:endParaRPr lang="en-US" sz="14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US"/>
                    </a:p>
                  </a:txBody>
                  <a:tcPr/>
                </a:tc>
                <a:tc gridSpan="2">
                  <a:txBody>
                    <a:bodyPr/>
                    <a:lstStyle/>
                    <a:p>
                      <a:pPr marL="0" marR="0" algn="ctr">
                        <a:lnSpc>
                          <a:spcPct val="107000"/>
                        </a:lnSpc>
                        <a:spcBef>
                          <a:spcPts val="0"/>
                        </a:spcBef>
                        <a:spcAft>
                          <a:spcPts val="0"/>
                        </a:spcAft>
                      </a:pPr>
                      <a:r>
                        <a:rPr lang="en-US" sz="1400" b="1">
                          <a:effectLst/>
                        </a:rPr>
                        <a:t> Institute's Program Breakup</a:t>
                      </a:r>
                      <a:endParaRPr lang="en-US" sz="14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xmlns="" val="1287912120"/>
                  </a:ext>
                </a:extLst>
              </a:tr>
              <a:tr h="0">
                <a:tc gridSpan="2">
                  <a:txBody>
                    <a:bodyPr/>
                    <a:lstStyle/>
                    <a:p>
                      <a:pPr marL="0" marR="0" algn="ctr">
                        <a:lnSpc>
                          <a:spcPct val="107000"/>
                        </a:lnSpc>
                        <a:spcBef>
                          <a:spcPts val="0"/>
                        </a:spcBef>
                        <a:spcAft>
                          <a:spcPts val="0"/>
                        </a:spcAft>
                      </a:pPr>
                      <a:r>
                        <a:rPr lang="en-US" sz="1400" b="1">
                          <a:effectLst/>
                        </a:rPr>
                        <a:t>  </a:t>
                      </a:r>
                      <a:endParaRPr lang="en-US" sz="14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US"/>
                    </a:p>
                  </a:txBody>
                  <a:tcPr/>
                </a:tc>
                <a:tc>
                  <a:txBody>
                    <a:bodyPr/>
                    <a:lstStyle/>
                    <a:p>
                      <a:pPr marL="0" marR="0" algn="ctr">
                        <a:lnSpc>
                          <a:spcPct val="107000"/>
                        </a:lnSpc>
                        <a:spcBef>
                          <a:spcPts val="0"/>
                        </a:spcBef>
                        <a:spcAft>
                          <a:spcPts val="0"/>
                        </a:spcAft>
                      </a:pPr>
                      <a:r>
                        <a:rPr lang="en-US" sz="1400" b="1">
                          <a:effectLst/>
                        </a:rPr>
                        <a:t>Total Credits</a:t>
                      </a:r>
                      <a:endParaRPr lang="en-US" sz="14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rPr>
                        <a:t>Overall %</a:t>
                      </a:r>
                      <a:endParaRPr lang="en-US" sz="14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rPr>
                        <a:t>Total Credits</a:t>
                      </a:r>
                      <a:endParaRPr lang="en-US" sz="14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rPr>
                        <a:t>Overall %</a:t>
                      </a:r>
                      <a:endParaRPr lang="en-US" sz="14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497122787"/>
                  </a:ext>
                </a:extLst>
              </a:tr>
              <a:tr h="209550">
                <a:tc rowSpan="3">
                  <a:txBody>
                    <a:bodyPr/>
                    <a:lstStyle/>
                    <a:p>
                      <a:pPr marL="0" marR="0" algn="ctr">
                        <a:lnSpc>
                          <a:spcPct val="107000"/>
                        </a:lnSpc>
                        <a:spcBef>
                          <a:spcPts val="0"/>
                        </a:spcBef>
                        <a:spcAft>
                          <a:spcPts val="0"/>
                        </a:spcAft>
                      </a:pPr>
                      <a:r>
                        <a:rPr lang="en-US" sz="1400" b="1">
                          <a:effectLst/>
                        </a:rPr>
                        <a:t>Non-Engineering </a:t>
                      </a:r>
                      <a:endParaRPr lang="en-US" sz="14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rPr>
                        <a:t> Humanities </a:t>
                      </a:r>
                      <a:endParaRPr lang="en-US" sz="14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rowSpan="3">
                  <a:txBody>
                    <a:bodyPr/>
                    <a:lstStyle/>
                    <a:p>
                      <a:pPr marL="0" marR="0" algn="ctr">
                        <a:lnSpc>
                          <a:spcPct val="107000"/>
                        </a:lnSpc>
                        <a:spcBef>
                          <a:spcPts val="0"/>
                        </a:spcBef>
                        <a:spcAft>
                          <a:spcPts val="0"/>
                        </a:spcAft>
                      </a:pPr>
                      <a:r>
                        <a:rPr lang="en-US" sz="1400" b="1" dirty="0">
                          <a:effectLst/>
                        </a:rPr>
                        <a:t> As per discipline specific NCRC guidelines</a:t>
                      </a:r>
                      <a:endParaRPr lang="en-US" sz="14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rowSpan="3">
                  <a:txBody>
                    <a:bodyPr/>
                    <a:lstStyle/>
                    <a:p>
                      <a:pPr marL="0" marR="0" algn="ctr">
                        <a:lnSpc>
                          <a:spcPct val="107000"/>
                        </a:lnSpc>
                        <a:spcBef>
                          <a:spcPts val="0"/>
                        </a:spcBef>
                        <a:spcAft>
                          <a:spcPts val="0"/>
                        </a:spcAft>
                      </a:pPr>
                      <a:r>
                        <a:rPr lang="en-US" sz="1400" b="1">
                          <a:effectLst/>
                        </a:rPr>
                        <a:t>25% – 35 % </a:t>
                      </a:r>
                      <a:endParaRPr lang="en-US" sz="14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rPr>
                        <a:t>13</a:t>
                      </a:r>
                      <a:endParaRPr lang="en-US" sz="14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rowSpan="3">
                  <a:txBody>
                    <a:bodyPr/>
                    <a:lstStyle/>
                    <a:p>
                      <a:pPr marL="0" marR="0" algn="ctr">
                        <a:lnSpc>
                          <a:spcPct val="107000"/>
                        </a:lnSpc>
                        <a:spcBef>
                          <a:spcPts val="0"/>
                        </a:spcBef>
                        <a:spcAft>
                          <a:spcPts val="0"/>
                        </a:spcAft>
                      </a:pPr>
                      <a:r>
                        <a:rPr lang="en-US" sz="1400" b="1">
                          <a:effectLst/>
                        </a:rPr>
                        <a:t>27.94</a:t>
                      </a:r>
                      <a:endParaRPr lang="en-US" sz="14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1582733404"/>
                  </a:ext>
                </a:extLst>
              </a:tr>
              <a:tr h="209550">
                <a:tc vMerge="1">
                  <a:txBody>
                    <a:bodyPr/>
                    <a:lstStyle/>
                    <a:p>
                      <a:endParaRPr lang="en-US"/>
                    </a:p>
                  </a:txBody>
                  <a:tcPr/>
                </a:tc>
                <a:tc>
                  <a:txBody>
                    <a:bodyPr/>
                    <a:lstStyle/>
                    <a:p>
                      <a:pPr marL="0" marR="0" algn="ctr">
                        <a:lnSpc>
                          <a:spcPct val="107000"/>
                        </a:lnSpc>
                        <a:spcBef>
                          <a:spcPts val="0"/>
                        </a:spcBef>
                        <a:spcAft>
                          <a:spcPts val="0"/>
                        </a:spcAft>
                      </a:pPr>
                      <a:r>
                        <a:rPr lang="en-US" sz="1400" b="1">
                          <a:effectLst/>
                        </a:rPr>
                        <a:t> Management Sciences </a:t>
                      </a:r>
                      <a:endParaRPr lang="en-US" sz="14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400" b="1">
                          <a:effectLst/>
                        </a:rPr>
                        <a:t>6</a:t>
                      </a:r>
                      <a:endParaRPr lang="en-US" sz="14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vMerge="1">
                  <a:txBody>
                    <a:bodyPr/>
                    <a:lstStyle/>
                    <a:p>
                      <a:endParaRPr lang="en-US"/>
                    </a:p>
                  </a:txBody>
                  <a:tcPr/>
                </a:tc>
                <a:extLst>
                  <a:ext uri="{0D108BD9-81ED-4DB2-BD59-A6C34878D82A}">
                    <a16:rowId xmlns:a16="http://schemas.microsoft.com/office/drawing/2014/main" xmlns="" val="393012812"/>
                  </a:ext>
                </a:extLst>
              </a:tr>
              <a:tr h="647700">
                <a:tc vMerge="1">
                  <a:txBody>
                    <a:bodyPr/>
                    <a:lstStyle/>
                    <a:p>
                      <a:endParaRPr lang="en-US"/>
                    </a:p>
                  </a:txBody>
                  <a:tcPr/>
                </a:tc>
                <a:tc>
                  <a:txBody>
                    <a:bodyPr/>
                    <a:lstStyle/>
                    <a:p>
                      <a:pPr marL="0" marR="0" algn="ctr">
                        <a:lnSpc>
                          <a:spcPct val="107000"/>
                        </a:lnSpc>
                        <a:spcBef>
                          <a:spcPts val="0"/>
                        </a:spcBef>
                        <a:spcAft>
                          <a:spcPts val="0"/>
                        </a:spcAft>
                      </a:pPr>
                      <a:r>
                        <a:rPr lang="en-US" sz="1400" b="1">
                          <a:effectLst/>
                        </a:rPr>
                        <a:t> Natural Sciences </a:t>
                      </a:r>
                      <a:endParaRPr lang="en-US" sz="14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400" b="1">
                          <a:effectLst/>
                        </a:rPr>
                        <a:t>19</a:t>
                      </a:r>
                      <a:endParaRPr lang="en-US" sz="14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vMerge="1">
                  <a:txBody>
                    <a:bodyPr/>
                    <a:lstStyle/>
                    <a:p>
                      <a:endParaRPr lang="en-US"/>
                    </a:p>
                  </a:txBody>
                  <a:tcPr/>
                </a:tc>
                <a:extLst>
                  <a:ext uri="{0D108BD9-81ED-4DB2-BD59-A6C34878D82A}">
                    <a16:rowId xmlns:a16="http://schemas.microsoft.com/office/drawing/2014/main" xmlns="" val="484011327"/>
                  </a:ext>
                </a:extLst>
              </a:tr>
              <a:tr h="209550">
                <a:tc rowSpan="7">
                  <a:txBody>
                    <a:bodyPr/>
                    <a:lstStyle/>
                    <a:p>
                      <a:pPr marL="0" marR="0" algn="ctr">
                        <a:lnSpc>
                          <a:spcPct val="107000"/>
                        </a:lnSpc>
                        <a:spcBef>
                          <a:spcPts val="0"/>
                        </a:spcBef>
                        <a:spcAft>
                          <a:spcPts val="0"/>
                        </a:spcAft>
                      </a:pPr>
                      <a:r>
                        <a:rPr lang="en-US" sz="1400" b="1">
                          <a:effectLst/>
                        </a:rPr>
                        <a:t> Engineering </a:t>
                      </a:r>
                      <a:endParaRPr lang="en-US" sz="14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rPr>
                        <a:t> Computing </a:t>
                      </a:r>
                      <a:endParaRPr lang="en-US" sz="14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rowSpan="7">
                  <a:txBody>
                    <a:bodyPr/>
                    <a:lstStyle/>
                    <a:p>
                      <a:pPr marL="0" marR="0" algn="ctr">
                        <a:lnSpc>
                          <a:spcPct val="107000"/>
                        </a:lnSpc>
                        <a:spcBef>
                          <a:spcPts val="0"/>
                        </a:spcBef>
                        <a:spcAft>
                          <a:spcPts val="0"/>
                        </a:spcAft>
                      </a:pPr>
                      <a:r>
                        <a:rPr lang="en-US" sz="1400" b="1">
                          <a:effectLst/>
                        </a:rPr>
                        <a:t>As per discipline specific </a:t>
                      </a:r>
                    </a:p>
                    <a:p>
                      <a:pPr marL="0" marR="0" algn="ctr">
                        <a:lnSpc>
                          <a:spcPct val="107000"/>
                        </a:lnSpc>
                        <a:spcBef>
                          <a:spcPts val="0"/>
                        </a:spcBef>
                        <a:spcAft>
                          <a:spcPts val="0"/>
                        </a:spcAft>
                      </a:pPr>
                      <a:r>
                        <a:rPr lang="en-US" sz="1400" b="1">
                          <a:effectLst/>
                        </a:rPr>
                        <a:t>NCRC guidelines </a:t>
                      </a:r>
                      <a:endParaRPr lang="en-US" sz="14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rowSpan="7">
                  <a:txBody>
                    <a:bodyPr/>
                    <a:lstStyle/>
                    <a:p>
                      <a:pPr marL="0" marR="0" algn="ctr">
                        <a:lnSpc>
                          <a:spcPct val="107000"/>
                        </a:lnSpc>
                        <a:spcBef>
                          <a:spcPts val="0"/>
                        </a:spcBef>
                        <a:spcAft>
                          <a:spcPts val="0"/>
                        </a:spcAft>
                      </a:pPr>
                      <a:r>
                        <a:rPr lang="en-US" sz="1400" b="1">
                          <a:effectLst/>
                        </a:rPr>
                        <a:t>65% – 75% </a:t>
                      </a:r>
                      <a:endParaRPr lang="en-US" sz="14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rPr>
                        <a:t>13</a:t>
                      </a:r>
                      <a:endParaRPr lang="en-US" sz="14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rowSpan="7">
                  <a:txBody>
                    <a:bodyPr/>
                    <a:lstStyle/>
                    <a:p>
                      <a:pPr marL="0" marR="0" algn="ctr">
                        <a:lnSpc>
                          <a:spcPct val="107000"/>
                        </a:lnSpc>
                        <a:spcBef>
                          <a:spcPts val="0"/>
                        </a:spcBef>
                        <a:spcAft>
                          <a:spcPts val="0"/>
                        </a:spcAft>
                      </a:pPr>
                      <a:r>
                        <a:rPr lang="en-US" sz="1400" b="1">
                          <a:effectLst/>
                        </a:rPr>
                        <a:t>72.06</a:t>
                      </a:r>
                      <a:endParaRPr lang="en-US" sz="14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362138815"/>
                  </a:ext>
                </a:extLst>
              </a:tr>
              <a:tr h="209550">
                <a:tc vMerge="1">
                  <a:txBody>
                    <a:bodyPr/>
                    <a:lstStyle/>
                    <a:p>
                      <a:endParaRPr lang="en-US"/>
                    </a:p>
                  </a:txBody>
                  <a:tcPr/>
                </a:tc>
                <a:tc>
                  <a:txBody>
                    <a:bodyPr/>
                    <a:lstStyle/>
                    <a:p>
                      <a:pPr marL="0" marR="0" algn="ctr">
                        <a:lnSpc>
                          <a:spcPct val="107000"/>
                        </a:lnSpc>
                        <a:spcBef>
                          <a:spcPts val="0"/>
                        </a:spcBef>
                        <a:spcAft>
                          <a:spcPts val="0"/>
                        </a:spcAft>
                      </a:pPr>
                      <a:r>
                        <a:rPr lang="en-US" sz="1400" b="1">
                          <a:effectLst/>
                        </a:rPr>
                        <a:t> Engineering Foundation </a:t>
                      </a:r>
                      <a:endParaRPr lang="en-US" sz="14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400" b="1">
                          <a:effectLst/>
                        </a:rPr>
                        <a:t>29</a:t>
                      </a:r>
                      <a:endParaRPr lang="en-US" sz="14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vMerge="1">
                  <a:txBody>
                    <a:bodyPr/>
                    <a:lstStyle/>
                    <a:p>
                      <a:endParaRPr lang="en-US"/>
                    </a:p>
                  </a:txBody>
                  <a:tcPr/>
                </a:tc>
                <a:extLst>
                  <a:ext uri="{0D108BD9-81ED-4DB2-BD59-A6C34878D82A}">
                    <a16:rowId xmlns:a16="http://schemas.microsoft.com/office/drawing/2014/main" xmlns="" val="1269273857"/>
                  </a:ext>
                </a:extLst>
              </a:tr>
              <a:tr h="200025">
                <a:tc vMerge="1">
                  <a:txBody>
                    <a:bodyPr/>
                    <a:lstStyle/>
                    <a:p>
                      <a:endParaRPr lang="en-US"/>
                    </a:p>
                  </a:txBody>
                  <a:tcPr/>
                </a:tc>
                <a:tc>
                  <a:txBody>
                    <a:bodyPr/>
                    <a:lstStyle/>
                    <a:p>
                      <a:pPr marL="0" marR="0" algn="ctr">
                        <a:lnSpc>
                          <a:spcPct val="107000"/>
                        </a:lnSpc>
                        <a:spcBef>
                          <a:spcPts val="0"/>
                        </a:spcBef>
                        <a:spcAft>
                          <a:spcPts val="0"/>
                        </a:spcAft>
                      </a:pPr>
                      <a:r>
                        <a:rPr lang="en-US" sz="1400" b="1">
                          <a:effectLst/>
                        </a:rPr>
                        <a:t> Major Based Core (Breadth) </a:t>
                      </a:r>
                      <a:endParaRPr lang="en-US" sz="14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vMerge="1">
                  <a:txBody>
                    <a:bodyPr/>
                    <a:lstStyle/>
                    <a:p>
                      <a:endParaRPr lang="en-US"/>
                    </a:p>
                  </a:txBody>
                  <a:tcPr/>
                </a:tc>
                <a:tc vMerge="1">
                  <a:txBody>
                    <a:bodyPr/>
                    <a:lstStyle/>
                    <a:p>
                      <a:endParaRPr lang="en-US"/>
                    </a:p>
                  </a:txBody>
                  <a:tcPr/>
                </a:tc>
                <a:tc rowSpan="2">
                  <a:txBody>
                    <a:bodyPr/>
                    <a:lstStyle/>
                    <a:p>
                      <a:pPr marL="0" marR="0" algn="ctr">
                        <a:lnSpc>
                          <a:spcPct val="107000"/>
                        </a:lnSpc>
                        <a:spcBef>
                          <a:spcPts val="0"/>
                        </a:spcBef>
                        <a:spcAft>
                          <a:spcPts val="0"/>
                        </a:spcAft>
                      </a:pPr>
                      <a:r>
                        <a:rPr lang="en-US" sz="1400" b="1">
                          <a:effectLst/>
                        </a:rPr>
                        <a:t>48</a:t>
                      </a:r>
                      <a:endParaRPr lang="en-US" sz="14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vMerge="1">
                  <a:txBody>
                    <a:bodyPr/>
                    <a:lstStyle/>
                    <a:p>
                      <a:endParaRPr lang="en-US"/>
                    </a:p>
                  </a:txBody>
                  <a:tcPr/>
                </a:tc>
                <a:extLst>
                  <a:ext uri="{0D108BD9-81ED-4DB2-BD59-A6C34878D82A}">
                    <a16:rowId xmlns:a16="http://schemas.microsoft.com/office/drawing/2014/main" xmlns="" val="1995353224"/>
                  </a:ext>
                </a:extLst>
              </a:tr>
              <a:tr h="200025">
                <a:tc vMerge="1">
                  <a:txBody>
                    <a:bodyPr/>
                    <a:lstStyle/>
                    <a:p>
                      <a:endParaRPr lang="en-US"/>
                    </a:p>
                  </a:txBody>
                  <a:tcPr/>
                </a:tc>
                <a:tc>
                  <a:txBody>
                    <a:bodyPr/>
                    <a:lstStyle/>
                    <a:p>
                      <a:pPr marL="0" marR="0" algn="ctr">
                        <a:lnSpc>
                          <a:spcPct val="107000"/>
                        </a:lnSpc>
                        <a:spcBef>
                          <a:spcPts val="0"/>
                        </a:spcBef>
                        <a:spcAft>
                          <a:spcPts val="0"/>
                        </a:spcAft>
                      </a:pPr>
                      <a:r>
                        <a:rPr lang="en-US" sz="1400" b="1">
                          <a:effectLst/>
                        </a:rPr>
                        <a:t> Major Based Core (Depth) </a:t>
                      </a:r>
                      <a:endParaRPr lang="en-US" sz="14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2166726166"/>
                  </a:ext>
                </a:extLst>
              </a:tr>
              <a:tr h="552450">
                <a:tc vMerge="1">
                  <a:txBody>
                    <a:bodyPr/>
                    <a:lstStyle/>
                    <a:p>
                      <a:endParaRPr lang="en-US"/>
                    </a:p>
                  </a:txBody>
                  <a:tcPr/>
                </a:tc>
                <a:tc>
                  <a:txBody>
                    <a:bodyPr/>
                    <a:lstStyle/>
                    <a:p>
                      <a:pPr marL="0" marR="0" algn="ctr">
                        <a:lnSpc>
                          <a:spcPct val="107000"/>
                        </a:lnSpc>
                        <a:spcBef>
                          <a:spcPts val="0"/>
                        </a:spcBef>
                        <a:spcAft>
                          <a:spcPts val="0"/>
                        </a:spcAft>
                      </a:pPr>
                      <a:r>
                        <a:rPr lang="en-US" sz="1400" b="1">
                          <a:effectLst/>
                        </a:rPr>
                        <a:t> Inter-Disciplinary Engineering Breadth (Electives) </a:t>
                      </a:r>
                      <a:endParaRPr lang="en-US" sz="14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400" b="1">
                          <a:effectLst/>
                        </a:rPr>
                        <a:t>2</a:t>
                      </a:r>
                      <a:endParaRPr lang="en-US" sz="14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vMerge="1">
                  <a:txBody>
                    <a:bodyPr/>
                    <a:lstStyle/>
                    <a:p>
                      <a:endParaRPr lang="en-US"/>
                    </a:p>
                  </a:txBody>
                  <a:tcPr/>
                </a:tc>
                <a:extLst>
                  <a:ext uri="{0D108BD9-81ED-4DB2-BD59-A6C34878D82A}">
                    <a16:rowId xmlns:a16="http://schemas.microsoft.com/office/drawing/2014/main" xmlns="" val="2551867131"/>
                  </a:ext>
                </a:extLst>
              </a:tr>
              <a:tr h="200025">
                <a:tc vMerge="1">
                  <a:txBody>
                    <a:bodyPr/>
                    <a:lstStyle/>
                    <a:p>
                      <a:endParaRPr lang="en-US"/>
                    </a:p>
                  </a:txBody>
                  <a:tcPr/>
                </a:tc>
                <a:tc>
                  <a:txBody>
                    <a:bodyPr/>
                    <a:lstStyle/>
                    <a:p>
                      <a:pPr marL="0" marR="0" algn="ctr">
                        <a:lnSpc>
                          <a:spcPct val="107000"/>
                        </a:lnSpc>
                        <a:spcBef>
                          <a:spcPts val="0"/>
                        </a:spcBef>
                        <a:spcAft>
                          <a:spcPts val="0"/>
                        </a:spcAft>
                      </a:pPr>
                      <a:r>
                        <a:rPr lang="en-US" sz="1400" b="1">
                          <a:effectLst/>
                        </a:rPr>
                        <a:t> Senior Design Project </a:t>
                      </a:r>
                      <a:endParaRPr lang="en-US" sz="14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400" b="1">
                          <a:effectLst/>
                        </a:rPr>
                        <a:t>6</a:t>
                      </a:r>
                      <a:endParaRPr lang="en-US" sz="14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vMerge="1">
                  <a:txBody>
                    <a:bodyPr/>
                    <a:lstStyle/>
                    <a:p>
                      <a:endParaRPr lang="en-US"/>
                    </a:p>
                  </a:txBody>
                  <a:tcPr/>
                </a:tc>
                <a:extLst>
                  <a:ext uri="{0D108BD9-81ED-4DB2-BD59-A6C34878D82A}">
                    <a16:rowId xmlns:a16="http://schemas.microsoft.com/office/drawing/2014/main" xmlns="" val="3267339141"/>
                  </a:ext>
                </a:extLst>
              </a:tr>
              <a:tr h="371475">
                <a:tc vMerge="1">
                  <a:txBody>
                    <a:bodyPr/>
                    <a:lstStyle/>
                    <a:p>
                      <a:endParaRPr lang="en-US"/>
                    </a:p>
                  </a:txBody>
                  <a:tcPr/>
                </a:tc>
                <a:tc>
                  <a:txBody>
                    <a:bodyPr/>
                    <a:lstStyle/>
                    <a:p>
                      <a:pPr marL="0" marR="0" algn="ctr">
                        <a:lnSpc>
                          <a:spcPct val="107000"/>
                        </a:lnSpc>
                        <a:spcBef>
                          <a:spcPts val="0"/>
                        </a:spcBef>
                        <a:spcAft>
                          <a:spcPts val="0"/>
                        </a:spcAft>
                      </a:pPr>
                      <a:r>
                        <a:rPr lang="en-US" sz="1400" b="1">
                          <a:effectLst/>
                        </a:rPr>
                        <a:t> Industrial Training (Summer) </a:t>
                      </a:r>
                      <a:endParaRPr lang="en-US" sz="14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400" b="1">
                          <a:effectLst/>
                        </a:rPr>
                        <a:t>0</a:t>
                      </a:r>
                      <a:endParaRPr lang="en-US" sz="14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vMerge="1">
                  <a:txBody>
                    <a:bodyPr/>
                    <a:lstStyle/>
                    <a:p>
                      <a:endParaRPr lang="en-US"/>
                    </a:p>
                  </a:txBody>
                  <a:tcPr/>
                </a:tc>
                <a:extLst>
                  <a:ext uri="{0D108BD9-81ED-4DB2-BD59-A6C34878D82A}">
                    <a16:rowId xmlns:a16="http://schemas.microsoft.com/office/drawing/2014/main" xmlns="" val="1986490504"/>
                  </a:ext>
                </a:extLst>
              </a:tr>
              <a:tr h="371475">
                <a:tc>
                  <a:txBody>
                    <a:bodyPr/>
                    <a:lstStyle/>
                    <a:p>
                      <a:pPr marL="0" marR="0" algn="ctr">
                        <a:lnSpc>
                          <a:spcPct val="107000"/>
                        </a:lnSpc>
                        <a:spcBef>
                          <a:spcPts val="0"/>
                        </a:spcBef>
                        <a:spcAft>
                          <a:spcPts val="0"/>
                        </a:spcAft>
                      </a:pPr>
                      <a:r>
                        <a:rPr lang="en-US" sz="1400" b="1">
                          <a:effectLst/>
                        </a:rPr>
                        <a:t> </a:t>
                      </a:r>
                      <a:endParaRPr lang="en-US" sz="14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rPr>
                        <a:t> </a:t>
                      </a:r>
                      <a:endParaRPr lang="en-US" sz="14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rPr>
                        <a:t>           Total</a:t>
                      </a:r>
                      <a:endParaRPr lang="en-US" sz="14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rPr>
                        <a:t>  130 – 138 </a:t>
                      </a:r>
                      <a:endParaRPr lang="en-US" sz="14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rPr>
                        <a:t>136</a:t>
                      </a:r>
                      <a:endParaRPr lang="en-US" sz="1400" b="1">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dirty="0">
                          <a:effectLst/>
                        </a:rPr>
                        <a:t>100</a:t>
                      </a:r>
                      <a:endParaRPr lang="en-US" sz="14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3828628312"/>
                  </a:ext>
                </a:extLst>
              </a:tr>
            </a:tbl>
          </a:graphicData>
        </a:graphic>
      </p:graphicFrame>
    </p:spTree>
    <p:extLst>
      <p:ext uri="{BB962C8B-B14F-4D97-AF65-F5344CB8AC3E}">
        <p14:creationId xmlns:p14="http://schemas.microsoft.com/office/powerpoint/2010/main" val="10267179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346061" y="510848"/>
            <a:ext cx="9212239" cy="609601"/>
          </a:xfrm>
          <a:prstGeom prst="rect">
            <a:avLst/>
          </a:prstGeom>
          <a:noFill/>
          <a:ln w="9525">
            <a:noFill/>
            <a:miter lim="800000"/>
            <a:headEnd/>
            <a:tailEnd/>
          </a:ln>
        </p:spPr>
        <p:txBody>
          <a:bodyPr lIns="0" rIns="0" bIns="0" anchor="b"/>
          <a:lstStyle/>
          <a:p>
            <a:pPr algn="ctr">
              <a:defRPr/>
            </a:pPr>
            <a:r>
              <a:rPr lang="en-US" sz="3600" b="1" dirty="0">
                <a:solidFill>
                  <a:srgbClr val="008000"/>
                </a:solidFill>
                <a:latin typeface="+mj-lt"/>
                <a:ea typeface="+mj-ea"/>
                <a:cs typeface="+mj-cs"/>
              </a:rPr>
              <a:t>iv. Lab Details </a:t>
            </a:r>
          </a:p>
        </p:txBody>
      </p:sp>
      <p:sp>
        <p:nvSpPr>
          <p:cNvPr id="6" name="Slide Number Placeholder 5"/>
          <p:cNvSpPr>
            <a:spLocks noGrp="1"/>
          </p:cNvSpPr>
          <p:nvPr>
            <p:ph type="sldNum" sz="quarter" idx="12"/>
          </p:nvPr>
        </p:nvSpPr>
        <p:spPr/>
        <p:txBody>
          <a:bodyPr/>
          <a:lstStyle/>
          <a:p>
            <a:fld id="{A74994BD-5536-4458-8CFA-20A4E2554C7F}" type="slidenum">
              <a:rPr lang="en-GB" smtClean="0"/>
              <a:t>32</a:t>
            </a:fld>
            <a:endParaRPr lang="en-GB" dirty="0"/>
          </a:p>
        </p:txBody>
      </p:sp>
      <p:sp>
        <p:nvSpPr>
          <p:cNvPr id="5" name="Rectangle 3"/>
          <p:cNvSpPr txBox="1">
            <a:spLocks noChangeArrowheads="1"/>
          </p:cNvSpPr>
          <p:nvPr/>
        </p:nvSpPr>
        <p:spPr>
          <a:xfrm>
            <a:off x="509954" y="1480499"/>
            <a:ext cx="11500337" cy="5254678"/>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None/>
            </a:pPr>
            <a:r>
              <a:rPr lang="en-US" altLang="en-US" sz="2400" dirty="0">
                <a:latin typeface="Tahoma" panose="020B0604030504040204" pitchFamily="34" charset="0"/>
                <a:ea typeface="Tahoma" panose="020B0604030504040204" pitchFamily="34" charset="0"/>
                <a:cs typeface="Tahoma" panose="020B0604030504040204" pitchFamily="34" charset="0"/>
              </a:rPr>
              <a:t>   </a:t>
            </a:r>
            <a:r>
              <a:rPr lang="en-US" alt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There are 08 Dedicated/Shared Departmental Laboratories</a:t>
            </a:r>
          </a:p>
          <a:p>
            <a:pPr marL="0" indent="0">
              <a:buNone/>
            </a:pPr>
            <a:endParaRPr lang="en-US" altLang="en-US" sz="2400" b="1" u="sng"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altLang="en-US" sz="2400" b="1" u="sng"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altLang="en-US" sz="2400" b="1" u="sng"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altLang="en-US" sz="2400" b="1" u="sng"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altLang="en-US" sz="2400" b="1" u="sng"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altLang="en-US" sz="2400" b="1" u="sng"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altLang="en-US" sz="2400" b="1" u="sng"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altLang="en-US" sz="2400" b="1" u="sng"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altLang="en-US" sz="2400" b="1"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Ø"/>
            </a:pPr>
            <a:endParaRPr lang="en-US" altLang="en-US" sz="2400" b="1" u="sng" dirty="0">
              <a:solidFill>
                <a:srgbClr val="006600"/>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42545485"/>
              </p:ext>
            </p:extLst>
          </p:nvPr>
        </p:nvGraphicFramePr>
        <p:xfrm>
          <a:off x="901878" y="2014364"/>
          <a:ext cx="9491802" cy="4328282"/>
        </p:xfrm>
        <a:graphic>
          <a:graphicData uri="http://schemas.openxmlformats.org/drawingml/2006/table">
            <a:tbl>
              <a:tblPr firstRow="1" firstCol="1" bandRow="1">
                <a:tableStyleId>{5C22544A-7EE6-4342-B048-85BDC9FD1C3A}</a:tableStyleId>
              </a:tblPr>
              <a:tblGrid>
                <a:gridCol w="2059517">
                  <a:extLst>
                    <a:ext uri="{9D8B030D-6E8A-4147-A177-3AD203B41FA5}">
                      <a16:colId xmlns:a16="http://schemas.microsoft.com/office/drawing/2014/main" xmlns="" val="20000"/>
                    </a:ext>
                  </a:extLst>
                </a:gridCol>
                <a:gridCol w="7432285">
                  <a:extLst>
                    <a:ext uri="{9D8B030D-6E8A-4147-A177-3AD203B41FA5}">
                      <a16:colId xmlns:a16="http://schemas.microsoft.com/office/drawing/2014/main" xmlns="" val="20001"/>
                    </a:ext>
                  </a:extLst>
                </a:gridCol>
              </a:tblGrid>
              <a:tr h="545315">
                <a:tc>
                  <a:txBody>
                    <a:bodyPr/>
                    <a:lstStyle/>
                    <a:p>
                      <a:pPr marL="0" marR="12700" algn="ctr">
                        <a:lnSpc>
                          <a:spcPct val="107000"/>
                        </a:lnSpc>
                        <a:spcBef>
                          <a:spcPts val="0"/>
                        </a:spcBef>
                        <a:spcAft>
                          <a:spcPts val="0"/>
                        </a:spcAft>
                      </a:pPr>
                      <a:r>
                        <a:rPr lang="en-US" sz="1800" dirty="0">
                          <a:solidFill>
                            <a:schemeClr val="tx1"/>
                          </a:solidFill>
                          <a:effectLst/>
                        </a:rPr>
                        <a:t>S. No</a:t>
                      </a:r>
                      <a:endParaRPr lang="en-US" sz="1800" dirty="0">
                        <a:solidFill>
                          <a:schemeClr val="tx1"/>
                        </a:solidFill>
                        <a:effectLst/>
                        <a:latin typeface="+mn-lt"/>
                        <a:ea typeface="Calibri" panose="020F0502020204030204" pitchFamily="34" charset="0"/>
                        <a:cs typeface="Calibri" panose="020F0502020204030204" pitchFamily="34" charset="0"/>
                      </a:endParaRPr>
                    </a:p>
                  </a:txBody>
                  <a:tcPr marL="66954" marR="54953" marT="29056" marB="0"/>
                </a:tc>
                <a:tc>
                  <a:txBody>
                    <a:bodyPr/>
                    <a:lstStyle/>
                    <a:p>
                      <a:pPr marL="0" marR="13970" algn="ctr">
                        <a:lnSpc>
                          <a:spcPct val="107000"/>
                        </a:lnSpc>
                        <a:spcBef>
                          <a:spcPts val="0"/>
                        </a:spcBef>
                        <a:spcAft>
                          <a:spcPts val="0"/>
                        </a:spcAft>
                      </a:pPr>
                      <a:r>
                        <a:rPr lang="en-US" sz="1800" u="none" dirty="0">
                          <a:solidFill>
                            <a:schemeClr val="tx1"/>
                          </a:solidFill>
                          <a:effectLst/>
                          <a:uFill>
                            <a:solidFill>
                              <a:srgbClr val="000000"/>
                            </a:solidFill>
                          </a:uFill>
                        </a:rPr>
                        <a:t>Laboratories</a:t>
                      </a:r>
                      <a:endParaRPr lang="en-US" sz="1800" u="none" dirty="0">
                        <a:solidFill>
                          <a:schemeClr val="tx1"/>
                        </a:solidFill>
                        <a:effectLst/>
                        <a:latin typeface="+mn-lt"/>
                        <a:ea typeface="Calibri" panose="020F0502020204030204" pitchFamily="34" charset="0"/>
                        <a:cs typeface="Calibri" panose="020F0502020204030204" pitchFamily="34" charset="0"/>
                      </a:endParaRPr>
                    </a:p>
                  </a:txBody>
                  <a:tcPr marL="66954" marR="54953" marT="29056" marB="0" anchor="ctr"/>
                </a:tc>
                <a:extLst>
                  <a:ext uri="{0D108BD9-81ED-4DB2-BD59-A6C34878D82A}">
                    <a16:rowId xmlns:a16="http://schemas.microsoft.com/office/drawing/2014/main" xmlns="" val="10000"/>
                  </a:ext>
                </a:extLst>
              </a:tr>
              <a:tr h="454788">
                <a:tc>
                  <a:txBody>
                    <a:bodyPr/>
                    <a:lstStyle/>
                    <a:p>
                      <a:pPr marL="0" marR="11430" algn="ctr">
                        <a:lnSpc>
                          <a:spcPct val="107000"/>
                        </a:lnSpc>
                        <a:spcBef>
                          <a:spcPts val="0"/>
                        </a:spcBef>
                        <a:spcAft>
                          <a:spcPts val="0"/>
                        </a:spcAft>
                      </a:pPr>
                      <a:r>
                        <a:rPr lang="en-US" sz="1800" dirty="0">
                          <a:solidFill>
                            <a:schemeClr val="tx1"/>
                          </a:solidFill>
                          <a:effectLst/>
                        </a:rPr>
                        <a:t>1.</a:t>
                      </a:r>
                      <a:endParaRPr lang="en-US" sz="1800" dirty="0">
                        <a:solidFill>
                          <a:schemeClr val="tx1"/>
                        </a:solidFill>
                        <a:effectLst/>
                        <a:latin typeface="+mn-lt"/>
                        <a:ea typeface="Calibri" panose="020F0502020204030204" pitchFamily="34" charset="0"/>
                        <a:cs typeface="Calibri" panose="020F0502020204030204" pitchFamily="34" charset="0"/>
                      </a:endParaRPr>
                    </a:p>
                  </a:txBody>
                  <a:tcPr marL="66954" marR="54953" marT="29056" marB="0"/>
                </a:tc>
                <a:tc>
                  <a:txBody>
                    <a:bodyPr/>
                    <a:lstStyle/>
                    <a:p>
                      <a:pPr marL="914400" lvl="2" indent="0" algn="l" rtl="1">
                        <a:spcBef>
                          <a:spcPct val="20000"/>
                        </a:spcBef>
                        <a:buClr>
                          <a:srgbClr val="0BD0D9"/>
                        </a:buClr>
                        <a:buSzPct val="95000"/>
                        <a:buFont typeface="Wingdings 2" pitchFamily="18" charset="2"/>
                        <a:buNone/>
                      </a:pPr>
                      <a:r>
                        <a:rPr lang="en-GB" altLang="en-US" sz="2000" dirty="0">
                          <a:solidFill>
                            <a:schemeClr val="tx1"/>
                          </a:solidFill>
                        </a:rPr>
                        <a:t>Electrical Machines Lab</a:t>
                      </a:r>
                      <a:endParaRPr lang="en-GB" altLang="en-US" sz="2000" dirty="0">
                        <a:solidFill>
                          <a:schemeClr val="tx1"/>
                        </a:solidFill>
                        <a:latin typeface="+mn-lt"/>
                        <a:cs typeface="Times New Roman" panose="02020603050405020304" pitchFamily="18" charset="0"/>
                      </a:endParaRPr>
                    </a:p>
                  </a:txBody>
                  <a:tcPr marL="66954" marR="54953" marT="29056" marB="0"/>
                </a:tc>
                <a:extLst>
                  <a:ext uri="{0D108BD9-81ED-4DB2-BD59-A6C34878D82A}">
                    <a16:rowId xmlns:a16="http://schemas.microsoft.com/office/drawing/2014/main" xmlns="" val="10001"/>
                  </a:ext>
                </a:extLst>
              </a:tr>
              <a:tr h="439289">
                <a:tc>
                  <a:txBody>
                    <a:bodyPr/>
                    <a:lstStyle/>
                    <a:p>
                      <a:pPr marL="0" marR="11430" algn="ctr">
                        <a:lnSpc>
                          <a:spcPct val="107000"/>
                        </a:lnSpc>
                        <a:spcBef>
                          <a:spcPts val="0"/>
                        </a:spcBef>
                        <a:spcAft>
                          <a:spcPts val="0"/>
                        </a:spcAft>
                      </a:pPr>
                      <a:r>
                        <a:rPr lang="en-US" sz="1800">
                          <a:solidFill>
                            <a:schemeClr val="tx1"/>
                          </a:solidFill>
                          <a:effectLst/>
                        </a:rPr>
                        <a:t>2.</a:t>
                      </a:r>
                      <a:endParaRPr lang="en-US" sz="1800">
                        <a:solidFill>
                          <a:schemeClr val="tx1"/>
                        </a:solidFill>
                        <a:effectLst/>
                        <a:latin typeface="+mn-lt"/>
                        <a:ea typeface="Calibri" panose="020F0502020204030204" pitchFamily="34" charset="0"/>
                        <a:cs typeface="Calibri" panose="020F0502020204030204" pitchFamily="34" charset="0"/>
                      </a:endParaRPr>
                    </a:p>
                  </a:txBody>
                  <a:tcPr marL="66954" marR="54953" marT="29056" marB="0"/>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GB" altLang="en-US" sz="1800" dirty="0">
                          <a:solidFill>
                            <a:schemeClr val="tx1"/>
                          </a:solidFill>
                        </a:rPr>
                        <a:t>EL Workshop Lab</a:t>
                      </a:r>
                      <a:endParaRPr lang="en-GB" altLang="en-US" sz="1800" dirty="0">
                        <a:solidFill>
                          <a:schemeClr val="tx1"/>
                        </a:solidFill>
                        <a:latin typeface="+mn-lt"/>
                        <a:cs typeface="Times New Roman" panose="02020603050405020304" pitchFamily="18" charset="0"/>
                      </a:endParaRPr>
                    </a:p>
                  </a:txBody>
                  <a:tcPr marL="66954" marR="54953" marT="29056" marB="0"/>
                </a:tc>
                <a:extLst>
                  <a:ext uri="{0D108BD9-81ED-4DB2-BD59-A6C34878D82A}">
                    <a16:rowId xmlns:a16="http://schemas.microsoft.com/office/drawing/2014/main" xmlns="" val="10002"/>
                  </a:ext>
                </a:extLst>
              </a:tr>
              <a:tr h="480393">
                <a:tc>
                  <a:txBody>
                    <a:bodyPr/>
                    <a:lstStyle/>
                    <a:p>
                      <a:pPr marL="0" marR="11430" algn="ctr">
                        <a:lnSpc>
                          <a:spcPct val="107000"/>
                        </a:lnSpc>
                        <a:spcBef>
                          <a:spcPts val="0"/>
                        </a:spcBef>
                        <a:spcAft>
                          <a:spcPts val="0"/>
                        </a:spcAft>
                      </a:pPr>
                      <a:r>
                        <a:rPr lang="en-US" sz="1800" dirty="0">
                          <a:solidFill>
                            <a:schemeClr val="tx1"/>
                          </a:solidFill>
                          <a:effectLst/>
                        </a:rPr>
                        <a:t>3.</a:t>
                      </a:r>
                      <a:endParaRPr lang="en-US" sz="1800" dirty="0">
                        <a:solidFill>
                          <a:schemeClr val="tx1"/>
                        </a:solidFill>
                        <a:effectLst/>
                        <a:latin typeface="+mn-lt"/>
                        <a:ea typeface="Calibri" panose="020F0502020204030204" pitchFamily="34" charset="0"/>
                        <a:cs typeface="Calibri" panose="020F0502020204030204" pitchFamily="34" charset="0"/>
                      </a:endParaRPr>
                    </a:p>
                  </a:txBody>
                  <a:tcPr marL="66954" marR="54953" marT="29056" marB="0"/>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GB" altLang="en-US" sz="1800" dirty="0">
                          <a:solidFill>
                            <a:schemeClr val="tx1"/>
                          </a:solidFill>
                          <a:latin typeface="+mn-lt"/>
                          <a:cs typeface="Times New Roman" panose="02020603050405020304" pitchFamily="18" charset="0"/>
                        </a:rPr>
                        <a:t>Communication Systems Lab</a:t>
                      </a:r>
                    </a:p>
                  </a:txBody>
                  <a:tcPr marL="66954" marR="54953" marT="29056" marB="0"/>
                </a:tc>
                <a:extLst>
                  <a:ext uri="{0D108BD9-81ED-4DB2-BD59-A6C34878D82A}">
                    <a16:rowId xmlns:a16="http://schemas.microsoft.com/office/drawing/2014/main" xmlns="" val="10003"/>
                  </a:ext>
                </a:extLst>
              </a:tr>
              <a:tr h="439289">
                <a:tc>
                  <a:txBody>
                    <a:bodyPr/>
                    <a:lstStyle/>
                    <a:p>
                      <a:pPr marL="0" marR="11430" algn="ctr">
                        <a:lnSpc>
                          <a:spcPct val="107000"/>
                        </a:lnSpc>
                        <a:spcBef>
                          <a:spcPts val="0"/>
                        </a:spcBef>
                        <a:spcAft>
                          <a:spcPts val="0"/>
                        </a:spcAft>
                      </a:pPr>
                      <a:r>
                        <a:rPr lang="en-US" sz="1800">
                          <a:solidFill>
                            <a:schemeClr val="tx1"/>
                          </a:solidFill>
                          <a:effectLst/>
                        </a:rPr>
                        <a:t>4.</a:t>
                      </a:r>
                      <a:endParaRPr lang="en-US" sz="1800">
                        <a:solidFill>
                          <a:schemeClr val="tx1"/>
                        </a:solidFill>
                        <a:effectLst/>
                        <a:latin typeface="+mn-lt"/>
                        <a:ea typeface="Calibri" panose="020F0502020204030204" pitchFamily="34" charset="0"/>
                        <a:cs typeface="Calibri" panose="020F0502020204030204" pitchFamily="34" charset="0"/>
                      </a:endParaRPr>
                    </a:p>
                  </a:txBody>
                  <a:tcPr marL="66954" marR="54953" marT="29056" marB="0"/>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GB" altLang="en-US" sz="1800" dirty="0">
                          <a:solidFill>
                            <a:schemeClr val="tx1"/>
                          </a:solidFill>
                          <a:latin typeface="+mn-lt"/>
                          <a:cs typeface="Times New Roman" panose="02020603050405020304" pitchFamily="18" charset="0"/>
                        </a:rPr>
                        <a:t>Instrumentation &amp; Control Lab</a:t>
                      </a:r>
                    </a:p>
                  </a:txBody>
                  <a:tcPr marL="66954" marR="54953" marT="29056" marB="0"/>
                </a:tc>
                <a:extLst>
                  <a:ext uri="{0D108BD9-81ED-4DB2-BD59-A6C34878D82A}">
                    <a16:rowId xmlns:a16="http://schemas.microsoft.com/office/drawing/2014/main" xmlns="" val="10004"/>
                  </a:ext>
                </a:extLst>
              </a:tr>
              <a:tr h="439289">
                <a:tc>
                  <a:txBody>
                    <a:bodyPr/>
                    <a:lstStyle/>
                    <a:p>
                      <a:pPr marL="0" marR="11430" algn="ctr">
                        <a:lnSpc>
                          <a:spcPct val="107000"/>
                        </a:lnSpc>
                        <a:spcBef>
                          <a:spcPts val="0"/>
                        </a:spcBef>
                        <a:spcAft>
                          <a:spcPts val="0"/>
                        </a:spcAft>
                      </a:pPr>
                      <a:r>
                        <a:rPr lang="en-US" sz="1800">
                          <a:solidFill>
                            <a:schemeClr val="tx1"/>
                          </a:solidFill>
                          <a:effectLst/>
                        </a:rPr>
                        <a:t>5.</a:t>
                      </a:r>
                      <a:endParaRPr lang="en-US" sz="1800">
                        <a:solidFill>
                          <a:schemeClr val="tx1"/>
                        </a:solidFill>
                        <a:effectLst/>
                        <a:latin typeface="+mn-lt"/>
                        <a:ea typeface="Calibri" panose="020F0502020204030204" pitchFamily="34" charset="0"/>
                        <a:cs typeface="Calibri" panose="020F0502020204030204" pitchFamily="34" charset="0"/>
                      </a:endParaRPr>
                    </a:p>
                  </a:txBody>
                  <a:tcPr marL="66954" marR="54953" marT="29056" marB="0"/>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GB" altLang="en-US" sz="1800" dirty="0">
                          <a:solidFill>
                            <a:schemeClr val="tx1"/>
                          </a:solidFill>
                          <a:latin typeface="+mn-lt"/>
                          <a:cs typeface="Times New Roman" panose="02020603050405020304" pitchFamily="18" charset="0"/>
                        </a:rPr>
                        <a:t>Power Electronics Lab</a:t>
                      </a:r>
                    </a:p>
                  </a:txBody>
                  <a:tcPr marL="66954" marR="54953" marT="29056" marB="0"/>
                </a:tc>
                <a:extLst>
                  <a:ext uri="{0D108BD9-81ED-4DB2-BD59-A6C34878D82A}">
                    <a16:rowId xmlns:a16="http://schemas.microsoft.com/office/drawing/2014/main" xmlns="" val="10005"/>
                  </a:ext>
                </a:extLst>
              </a:tr>
              <a:tr h="439289">
                <a:tc>
                  <a:txBody>
                    <a:bodyPr/>
                    <a:lstStyle/>
                    <a:p>
                      <a:pPr marL="0" marR="11430" algn="ctr">
                        <a:lnSpc>
                          <a:spcPct val="107000"/>
                        </a:lnSpc>
                        <a:spcBef>
                          <a:spcPts val="0"/>
                        </a:spcBef>
                        <a:spcAft>
                          <a:spcPts val="0"/>
                        </a:spcAft>
                      </a:pPr>
                      <a:r>
                        <a:rPr lang="en-US" sz="1800" dirty="0">
                          <a:solidFill>
                            <a:schemeClr val="tx1"/>
                          </a:solidFill>
                          <a:effectLst/>
                          <a:latin typeface="+mn-lt"/>
                          <a:ea typeface="Calibri" panose="020F0502020204030204" pitchFamily="34" charset="0"/>
                          <a:cs typeface="Calibri" panose="020F0502020204030204" pitchFamily="34" charset="0"/>
                        </a:rPr>
                        <a:t>6.</a:t>
                      </a:r>
                    </a:p>
                  </a:txBody>
                  <a:tcPr marL="66954" marR="54953" marT="29056" marB="0"/>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GB" altLang="en-US" sz="1800" dirty="0">
                          <a:solidFill>
                            <a:schemeClr val="tx1"/>
                          </a:solidFill>
                          <a:latin typeface="+mn-lt"/>
                          <a:cs typeface="Times New Roman" panose="02020603050405020304" pitchFamily="18" charset="0"/>
                        </a:rPr>
                        <a:t>Basic Electrical Engineering Lab</a:t>
                      </a:r>
                    </a:p>
                  </a:txBody>
                  <a:tcPr marL="66954" marR="54953" marT="29056" marB="0"/>
                </a:tc>
                <a:extLst>
                  <a:ext uri="{0D108BD9-81ED-4DB2-BD59-A6C34878D82A}">
                    <a16:rowId xmlns:a16="http://schemas.microsoft.com/office/drawing/2014/main" xmlns="" val="1057288060"/>
                  </a:ext>
                </a:extLst>
              </a:tr>
              <a:tr h="545315">
                <a:tc>
                  <a:txBody>
                    <a:bodyPr/>
                    <a:lstStyle/>
                    <a:p>
                      <a:pPr marL="0" marR="11430" algn="ctr">
                        <a:lnSpc>
                          <a:spcPct val="107000"/>
                        </a:lnSpc>
                        <a:spcBef>
                          <a:spcPts val="0"/>
                        </a:spcBef>
                        <a:spcAft>
                          <a:spcPts val="0"/>
                        </a:spcAft>
                      </a:pPr>
                      <a:r>
                        <a:rPr lang="en-US" sz="1800" dirty="0">
                          <a:solidFill>
                            <a:schemeClr val="tx1"/>
                          </a:solidFill>
                          <a:effectLst/>
                          <a:latin typeface="+mn-lt"/>
                          <a:ea typeface="Calibri" panose="020F0502020204030204" pitchFamily="34" charset="0"/>
                          <a:cs typeface="Calibri" panose="020F0502020204030204" pitchFamily="34" charset="0"/>
                        </a:rPr>
                        <a:t>7.</a:t>
                      </a:r>
                    </a:p>
                  </a:txBody>
                  <a:tcPr marL="66954" marR="54953" marT="29056" marB="0"/>
                </a:tc>
                <a:tc>
                  <a:txBody>
                    <a:bodyPr/>
                    <a:lstStyle/>
                    <a:p>
                      <a:pPr marL="0" marR="0" algn="l">
                        <a:lnSpc>
                          <a:spcPct val="107000"/>
                        </a:lnSpc>
                        <a:spcBef>
                          <a:spcPts val="0"/>
                        </a:spcBef>
                        <a:spcAft>
                          <a:spcPts val="0"/>
                        </a:spcAft>
                      </a:pPr>
                      <a:r>
                        <a:rPr lang="en-US" sz="1800" dirty="0">
                          <a:solidFill>
                            <a:schemeClr val="tx1"/>
                          </a:solidFill>
                          <a:effectLst/>
                          <a:latin typeface="+mn-lt"/>
                          <a:ea typeface="Calibri" panose="020F0502020204030204" pitchFamily="34" charset="0"/>
                          <a:cs typeface="Calibri" panose="020F0502020204030204" pitchFamily="34" charset="0"/>
                        </a:rPr>
                        <a:t>Electronics Lab</a:t>
                      </a:r>
                    </a:p>
                  </a:txBody>
                  <a:tcPr marL="66954" marR="54953" marT="29056" marB="0"/>
                </a:tc>
                <a:extLst>
                  <a:ext uri="{0D108BD9-81ED-4DB2-BD59-A6C34878D82A}">
                    <a16:rowId xmlns:a16="http://schemas.microsoft.com/office/drawing/2014/main" xmlns="" val="10007"/>
                  </a:ext>
                </a:extLst>
              </a:tr>
              <a:tr h="545315">
                <a:tc>
                  <a:txBody>
                    <a:bodyPr/>
                    <a:lstStyle/>
                    <a:p>
                      <a:pPr marL="0" marR="11430" algn="ctr">
                        <a:lnSpc>
                          <a:spcPct val="107000"/>
                        </a:lnSpc>
                        <a:spcBef>
                          <a:spcPts val="0"/>
                        </a:spcBef>
                        <a:spcAft>
                          <a:spcPts val="0"/>
                        </a:spcAft>
                      </a:pPr>
                      <a:r>
                        <a:rPr lang="en-US" sz="1800" dirty="0">
                          <a:solidFill>
                            <a:schemeClr val="tx1"/>
                          </a:solidFill>
                          <a:effectLst/>
                        </a:rPr>
                        <a:t>8.</a:t>
                      </a:r>
                      <a:endParaRPr lang="en-US" sz="1800" dirty="0">
                        <a:solidFill>
                          <a:schemeClr val="tx1"/>
                        </a:solidFill>
                        <a:effectLst/>
                        <a:latin typeface="+mn-lt"/>
                        <a:ea typeface="Calibri" panose="020F0502020204030204" pitchFamily="34" charset="0"/>
                        <a:cs typeface="Calibri" panose="020F0502020204030204" pitchFamily="34" charset="0"/>
                      </a:endParaRPr>
                    </a:p>
                  </a:txBody>
                  <a:tcPr marL="66954" marR="54953" marT="29056" marB="0"/>
                </a:tc>
                <a:tc>
                  <a:txBody>
                    <a:bodyPr/>
                    <a:lstStyle/>
                    <a:p>
                      <a:pPr marL="0" marR="0" algn="l">
                        <a:lnSpc>
                          <a:spcPct val="107000"/>
                        </a:lnSpc>
                        <a:spcBef>
                          <a:spcPts val="0"/>
                        </a:spcBef>
                        <a:spcAft>
                          <a:spcPts val="0"/>
                        </a:spcAft>
                      </a:pPr>
                      <a:r>
                        <a:rPr lang="en-US" sz="1800" dirty="0">
                          <a:solidFill>
                            <a:schemeClr val="tx1"/>
                          </a:solidFill>
                          <a:effectLst/>
                          <a:latin typeface="+mn-lt"/>
                          <a:ea typeface="Calibri" panose="020F0502020204030204" pitchFamily="34" charset="0"/>
                          <a:cs typeface="Calibri" panose="020F0502020204030204" pitchFamily="34" charset="0"/>
                        </a:rPr>
                        <a:t>Computer Lab</a:t>
                      </a:r>
                    </a:p>
                  </a:txBody>
                  <a:tcPr marL="66954" marR="54953" marT="29056" marB="0"/>
                </a:tc>
                <a:extLst>
                  <a:ext uri="{0D108BD9-81ED-4DB2-BD59-A6C34878D82A}">
                    <a16:rowId xmlns:a16="http://schemas.microsoft.com/office/drawing/2014/main" xmlns="" val="10008"/>
                  </a:ext>
                </a:extLst>
              </a:tr>
            </a:tbl>
          </a:graphicData>
        </a:graphic>
      </p:graphicFrame>
      <p:grpSp>
        <p:nvGrpSpPr>
          <p:cNvPr id="7" name="Group 6">
            <a:extLst>
              <a:ext uri="{FF2B5EF4-FFF2-40B4-BE49-F238E27FC236}">
                <a16:creationId xmlns:a16="http://schemas.microsoft.com/office/drawing/2014/main" xmlns="" id="{DBA6A5F8-CB60-4E30-A4FE-E2B5518390EF}"/>
              </a:ext>
            </a:extLst>
          </p:cNvPr>
          <p:cNvGrpSpPr/>
          <p:nvPr/>
        </p:nvGrpSpPr>
        <p:grpSpPr>
          <a:xfrm>
            <a:off x="0" y="-7943"/>
            <a:ext cx="12192001" cy="1306051"/>
            <a:chOff x="0" y="-1"/>
            <a:chExt cx="12192001" cy="1306051"/>
          </a:xfrm>
          <a:solidFill>
            <a:schemeClr val="tx2"/>
          </a:solidFill>
        </p:grpSpPr>
        <p:cxnSp>
          <p:nvCxnSpPr>
            <p:cNvPr id="8" name="Straight Connector 7">
              <a:extLst>
                <a:ext uri="{FF2B5EF4-FFF2-40B4-BE49-F238E27FC236}">
                  <a16:creationId xmlns:a16="http://schemas.microsoft.com/office/drawing/2014/main" xmlns="" id="{681E5CD1-8378-49CD-8887-23BDB62F5118}"/>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9" name="Group 8">
              <a:extLst>
                <a:ext uri="{FF2B5EF4-FFF2-40B4-BE49-F238E27FC236}">
                  <a16:creationId xmlns:a16="http://schemas.microsoft.com/office/drawing/2014/main" xmlns="" id="{DB7DCA2F-70CF-4648-9B5D-FFA40672B88C}"/>
                </a:ext>
              </a:extLst>
            </p:cNvPr>
            <p:cNvGrpSpPr/>
            <p:nvPr/>
          </p:nvGrpSpPr>
          <p:grpSpPr>
            <a:xfrm>
              <a:off x="1" y="-1"/>
              <a:ext cx="12192000" cy="1276973"/>
              <a:chOff x="1" y="-1"/>
              <a:chExt cx="12192000" cy="1276973"/>
            </a:xfrm>
            <a:grpFill/>
          </p:grpSpPr>
          <p:grpSp>
            <p:nvGrpSpPr>
              <p:cNvPr id="10" name="Group 9">
                <a:extLst>
                  <a:ext uri="{FF2B5EF4-FFF2-40B4-BE49-F238E27FC236}">
                    <a16:creationId xmlns:a16="http://schemas.microsoft.com/office/drawing/2014/main" xmlns="" id="{E283D77D-417E-4F1B-9030-296AF183AF86}"/>
                  </a:ext>
                </a:extLst>
              </p:cNvPr>
              <p:cNvGrpSpPr/>
              <p:nvPr/>
            </p:nvGrpSpPr>
            <p:grpSpPr>
              <a:xfrm>
                <a:off x="1" y="-1"/>
                <a:ext cx="12192000" cy="1276973"/>
                <a:chOff x="1" y="-1"/>
                <a:chExt cx="12192000" cy="1276973"/>
              </a:xfrm>
              <a:grpFill/>
            </p:grpSpPr>
            <p:sp>
              <p:nvSpPr>
                <p:cNvPr id="13" name="Rectangle 12">
                  <a:extLst>
                    <a:ext uri="{FF2B5EF4-FFF2-40B4-BE49-F238E27FC236}">
                      <a16:creationId xmlns:a16="http://schemas.microsoft.com/office/drawing/2014/main" xmlns="" id="{A7BCF9AA-3E00-4701-9C02-4B581A02A952}"/>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5B2C051D-8632-4B14-AF81-3295302920D1}"/>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Rectangle 10">
                <a:extLst>
                  <a:ext uri="{FF2B5EF4-FFF2-40B4-BE49-F238E27FC236}">
                    <a16:creationId xmlns:a16="http://schemas.microsoft.com/office/drawing/2014/main" xmlns="" id="{75D990D8-0179-4231-9FD8-A8DEF7815B07}"/>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5" name="Title 1">
            <a:extLst>
              <a:ext uri="{FF2B5EF4-FFF2-40B4-BE49-F238E27FC236}">
                <a16:creationId xmlns:a16="http://schemas.microsoft.com/office/drawing/2014/main" xmlns="" id="{FCB1F45E-C191-48DE-954A-C85E377FCAB3}"/>
              </a:ext>
            </a:extLst>
          </p:cNvPr>
          <p:cNvSpPr txBox="1">
            <a:spLocks/>
          </p:cNvSpPr>
          <p:nvPr/>
        </p:nvSpPr>
        <p:spPr>
          <a:xfrm>
            <a:off x="1309899" y="127101"/>
            <a:ext cx="9813217"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000" dirty="0">
                <a:solidFill>
                  <a:srgbClr val="FFCC00"/>
                </a:solidFill>
                <a:latin typeface="+mn-lt"/>
                <a:ea typeface="+mn-ea"/>
                <a:cs typeface="+mn-cs"/>
              </a:rPr>
              <a:t>Lab Details</a:t>
            </a:r>
          </a:p>
        </p:txBody>
      </p:sp>
      <p:pic>
        <p:nvPicPr>
          <p:cNvPr id="16" name="Picture 15">
            <a:extLst>
              <a:ext uri="{FF2B5EF4-FFF2-40B4-BE49-F238E27FC236}">
                <a16:creationId xmlns:a16="http://schemas.microsoft.com/office/drawing/2014/main" xmlns="" id="{A2551AD9-1990-41C4-A641-42ABFAB10FD6}"/>
              </a:ext>
            </a:extLst>
          </p:cNvPr>
          <p:cNvPicPr>
            <a:picLocks noChangeAspect="1"/>
          </p:cNvPicPr>
          <p:nvPr/>
        </p:nvPicPr>
        <p:blipFill>
          <a:blip r:embed="rId3"/>
          <a:stretch>
            <a:fillRect/>
          </a:stretch>
        </p:blipFill>
        <p:spPr>
          <a:xfrm>
            <a:off x="-14516" y="2567"/>
            <a:ext cx="1059537" cy="1010996"/>
          </a:xfrm>
          <a:prstGeom prst="rect">
            <a:avLst/>
          </a:prstGeom>
        </p:spPr>
      </p:pic>
    </p:spTree>
    <p:extLst>
      <p:ext uri="{BB962C8B-B14F-4D97-AF65-F5344CB8AC3E}">
        <p14:creationId xmlns:p14="http://schemas.microsoft.com/office/powerpoint/2010/main" val="1393029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74994BD-5536-4458-8CFA-20A4E2554C7F}" type="slidenum">
              <a:rPr lang="en-GB" smtClean="0"/>
              <a:t>33</a:t>
            </a:fld>
            <a:endParaRPr lang="en-GB" dirty="0"/>
          </a:p>
        </p:txBody>
      </p:sp>
      <p:sp>
        <p:nvSpPr>
          <p:cNvPr id="3" name="Rectangle 2"/>
          <p:cNvSpPr txBox="1">
            <a:spLocks noChangeArrowheads="1"/>
          </p:cNvSpPr>
          <p:nvPr/>
        </p:nvSpPr>
        <p:spPr bwMode="auto">
          <a:xfrm>
            <a:off x="253042" y="440334"/>
            <a:ext cx="11938958" cy="517585"/>
          </a:xfrm>
          <a:prstGeom prst="rect">
            <a:avLst/>
          </a:prstGeom>
          <a:noFill/>
          <a:ln w="9525">
            <a:noFill/>
            <a:miter lim="800000"/>
            <a:headEnd/>
            <a:tailEnd/>
          </a:ln>
        </p:spPr>
        <p:txBody>
          <a:bodyPr lIns="0" rIns="0" bIns="0" anchor="b"/>
          <a:lstStyle/>
          <a:p>
            <a:pPr algn="ctr">
              <a:defRPr/>
            </a:pPr>
            <a:r>
              <a:rPr lang="en-US" sz="3000" b="1" dirty="0">
                <a:solidFill>
                  <a:srgbClr val="008000"/>
                </a:solidFill>
                <a:latin typeface="+mj-lt"/>
                <a:ea typeface="+mj-ea"/>
                <a:cs typeface="+mj-cs"/>
              </a:rPr>
              <a:t>vii. Involvement of Industry in Curriculum Development / Revision</a:t>
            </a:r>
          </a:p>
        </p:txBody>
      </p:sp>
      <p:sp>
        <p:nvSpPr>
          <p:cNvPr id="4" name="Rectangle 3"/>
          <p:cNvSpPr/>
          <p:nvPr/>
        </p:nvSpPr>
        <p:spPr>
          <a:xfrm>
            <a:off x="506260" y="1323679"/>
            <a:ext cx="10832300" cy="1938992"/>
          </a:xfrm>
          <a:prstGeom prst="rect">
            <a:avLst/>
          </a:prstGeom>
        </p:spPr>
        <p:txBody>
          <a:bodyPr wrap="square">
            <a:spAutoFit/>
          </a:bodyPr>
          <a:lstStyle/>
          <a:p>
            <a:pPr marL="342900" indent="-342900">
              <a:buFont typeface="Arial" panose="020B0604020202020204" pitchFamily="34" charset="0"/>
              <a:buChar char="•"/>
            </a:pPr>
            <a:r>
              <a:rPr lang="en-US" sz="2000" dirty="0">
                <a:ea typeface="Tahoma" panose="020B0604030504040204" pitchFamily="34" charset="0"/>
                <a:cs typeface="Tahoma" panose="020B0604030504040204" pitchFamily="34" charset="0"/>
              </a:rPr>
              <a:t>Rigorous revision activity for the curriculum of the offered programs is done in the department.</a:t>
            </a:r>
          </a:p>
          <a:p>
            <a:pPr marL="342900" indent="-342900" algn="just">
              <a:buFont typeface="Arial" panose="020B0604020202020204" pitchFamily="34" charset="0"/>
              <a:buChar char="•"/>
            </a:pPr>
            <a:r>
              <a:rPr lang="en-GB" sz="2000" dirty="0">
                <a:ea typeface="Tahoma" panose="020B0604030504040204" pitchFamily="34" charset="0"/>
                <a:cs typeface="Tahoma" panose="020B0604030504040204" pitchFamily="34" charset="0"/>
              </a:rPr>
              <a:t>The Industrial Advisory Board (IAB) is constituted in the department which includes experts from the industry and curriculum is discussed in detail.</a:t>
            </a:r>
          </a:p>
          <a:p>
            <a:pPr marL="342900" indent="-342900" algn="just">
              <a:buFont typeface="Arial" panose="020B0604020202020204" pitchFamily="34" charset="0"/>
              <a:buChar char="•"/>
            </a:pPr>
            <a:r>
              <a:rPr lang="en-GB" sz="2000" dirty="0">
                <a:ea typeface="Tahoma" panose="020B0604030504040204" pitchFamily="34" charset="0"/>
                <a:cs typeface="Tahoma" panose="020B0604030504040204" pitchFamily="34" charset="0"/>
              </a:rPr>
              <a:t>The suggestions of IAB members are discussed in </a:t>
            </a:r>
            <a:r>
              <a:rPr lang="en-GB" sz="2000" dirty="0" err="1">
                <a:ea typeface="Tahoma" panose="020B0604030504040204" pitchFamily="34" charset="0"/>
                <a:cs typeface="Tahoma" panose="020B0604030504040204" pitchFamily="34" charset="0"/>
              </a:rPr>
              <a:t>BoS</a:t>
            </a:r>
            <a:r>
              <a:rPr lang="en-GB" sz="2000" dirty="0">
                <a:ea typeface="Tahoma" panose="020B0604030504040204" pitchFamily="34" charset="0"/>
                <a:cs typeface="Tahoma" panose="020B0604030504040204" pitchFamily="34" charset="0"/>
              </a:rPr>
              <a:t>. The recommendations of the </a:t>
            </a:r>
            <a:r>
              <a:rPr lang="en-GB" sz="2000" dirty="0" err="1">
                <a:ea typeface="Tahoma" panose="020B0604030504040204" pitchFamily="34" charset="0"/>
                <a:cs typeface="Tahoma" panose="020B0604030504040204" pitchFamily="34" charset="0"/>
              </a:rPr>
              <a:t>BoS</a:t>
            </a:r>
            <a:r>
              <a:rPr lang="en-GB" sz="2000" dirty="0">
                <a:ea typeface="Tahoma" panose="020B0604030504040204" pitchFamily="34" charset="0"/>
                <a:cs typeface="Tahoma" panose="020B0604030504040204" pitchFamily="34" charset="0"/>
              </a:rPr>
              <a:t> are directed towards the Board of Faculty (</a:t>
            </a:r>
            <a:r>
              <a:rPr lang="en-GB" sz="2000" dirty="0" err="1">
                <a:ea typeface="Tahoma" panose="020B0604030504040204" pitchFamily="34" charset="0"/>
                <a:cs typeface="Tahoma" panose="020B0604030504040204" pitchFamily="34" charset="0"/>
              </a:rPr>
              <a:t>BoF</a:t>
            </a:r>
            <a:r>
              <a:rPr lang="en-GB" sz="2000" dirty="0">
                <a:ea typeface="Tahoma" panose="020B0604030504040204" pitchFamily="34" charset="0"/>
                <a:cs typeface="Tahoma" panose="020B0604030504040204" pitchFamily="34" charset="0"/>
              </a:rPr>
              <a:t>) and Academic Council for final approval.</a:t>
            </a:r>
            <a:endParaRPr lang="en-US" sz="2000" dirty="0">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en-GB" sz="2000" dirty="0">
                <a:ea typeface="Tahoma" panose="020B0604030504040204" pitchFamily="34" charset="0"/>
                <a:cs typeface="Tahoma" panose="020B0604030504040204" pitchFamily="34" charset="0"/>
              </a:rPr>
              <a:t>IAB members of DEE are: </a:t>
            </a:r>
          </a:p>
        </p:txBody>
      </p:sp>
      <p:grpSp>
        <p:nvGrpSpPr>
          <p:cNvPr id="5" name="Group 4">
            <a:extLst>
              <a:ext uri="{FF2B5EF4-FFF2-40B4-BE49-F238E27FC236}">
                <a16:creationId xmlns:a16="http://schemas.microsoft.com/office/drawing/2014/main" xmlns="" id="{8ABB108D-F075-48AA-A64F-480CD98BE901}"/>
              </a:ext>
            </a:extLst>
          </p:cNvPr>
          <p:cNvGrpSpPr/>
          <p:nvPr/>
        </p:nvGrpSpPr>
        <p:grpSpPr>
          <a:xfrm>
            <a:off x="0" y="-22457"/>
            <a:ext cx="12192001" cy="1306051"/>
            <a:chOff x="0" y="-1"/>
            <a:chExt cx="12192001" cy="1306051"/>
          </a:xfrm>
          <a:solidFill>
            <a:schemeClr val="tx2"/>
          </a:solidFill>
        </p:grpSpPr>
        <p:cxnSp>
          <p:nvCxnSpPr>
            <p:cNvPr id="6" name="Straight Connector 5">
              <a:extLst>
                <a:ext uri="{FF2B5EF4-FFF2-40B4-BE49-F238E27FC236}">
                  <a16:creationId xmlns:a16="http://schemas.microsoft.com/office/drawing/2014/main" xmlns="" id="{1CF95562-8FC1-45E9-91DA-339997D4F986}"/>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7" name="Group 6">
              <a:extLst>
                <a:ext uri="{FF2B5EF4-FFF2-40B4-BE49-F238E27FC236}">
                  <a16:creationId xmlns:a16="http://schemas.microsoft.com/office/drawing/2014/main" xmlns="" id="{ADC4AD37-37D9-4AB2-86B7-FDB87F22DF99}"/>
                </a:ext>
              </a:extLst>
            </p:cNvPr>
            <p:cNvGrpSpPr/>
            <p:nvPr/>
          </p:nvGrpSpPr>
          <p:grpSpPr>
            <a:xfrm>
              <a:off x="1" y="-1"/>
              <a:ext cx="12192000" cy="1276973"/>
              <a:chOff x="1" y="-1"/>
              <a:chExt cx="12192000" cy="1276973"/>
            </a:xfrm>
            <a:grpFill/>
          </p:grpSpPr>
          <p:grpSp>
            <p:nvGrpSpPr>
              <p:cNvPr id="8" name="Group 7">
                <a:extLst>
                  <a:ext uri="{FF2B5EF4-FFF2-40B4-BE49-F238E27FC236}">
                    <a16:creationId xmlns:a16="http://schemas.microsoft.com/office/drawing/2014/main" xmlns="" id="{F3EF8230-94EE-4308-B5C3-197E1EE31CC1}"/>
                  </a:ext>
                </a:extLst>
              </p:cNvPr>
              <p:cNvGrpSpPr/>
              <p:nvPr/>
            </p:nvGrpSpPr>
            <p:grpSpPr>
              <a:xfrm>
                <a:off x="1" y="-1"/>
                <a:ext cx="12192000" cy="1276973"/>
                <a:chOff x="1" y="-1"/>
                <a:chExt cx="12192000" cy="1276973"/>
              </a:xfrm>
              <a:grpFill/>
            </p:grpSpPr>
            <p:sp>
              <p:nvSpPr>
                <p:cNvPr id="11" name="Rectangle 10">
                  <a:extLst>
                    <a:ext uri="{FF2B5EF4-FFF2-40B4-BE49-F238E27FC236}">
                      <a16:creationId xmlns:a16="http://schemas.microsoft.com/office/drawing/2014/main" xmlns="" id="{AD7E48DD-8F2C-4287-B6F8-8D2F94128276}"/>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4B33F311-68C9-446C-8018-D08331665AED}"/>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Rectangle 8">
                <a:extLst>
                  <a:ext uri="{FF2B5EF4-FFF2-40B4-BE49-F238E27FC236}">
                    <a16:creationId xmlns:a16="http://schemas.microsoft.com/office/drawing/2014/main" xmlns="" id="{9A4C8F3F-09C3-470D-94B3-7AB1A55FE601}"/>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3" name="Title 1">
            <a:extLst>
              <a:ext uri="{FF2B5EF4-FFF2-40B4-BE49-F238E27FC236}">
                <a16:creationId xmlns:a16="http://schemas.microsoft.com/office/drawing/2014/main" xmlns="" id="{C6CAE415-DA79-41F4-B467-3A07EEE74D21}"/>
              </a:ext>
            </a:extLst>
          </p:cNvPr>
          <p:cNvSpPr txBox="1">
            <a:spLocks/>
          </p:cNvSpPr>
          <p:nvPr/>
        </p:nvSpPr>
        <p:spPr>
          <a:xfrm>
            <a:off x="1309899" y="112587"/>
            <a:ext cx="9813217"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000" dirty="0">
                <a:solidFill>
                  <a:srgbClr val="FFCC00"/>
                </a:solidFill>
                <a:latin typeface="+mn-lt"/>
                <a:ea typeface="+mn-ea"/>
                <a:cs typeface="+mn-cs"/>
              </a:rPr>
              <a:t>Involvement of Industry in Curriculum Development/ Revision</a:t>
            </a:r>
          </a:p>
        </p:txBody>
      </p:sp>
      <p:pic>
        <p:nvPicPr>
          <p:cNvPr id="14" name="Picture 13">
            <a:extLst>
              <a:ext uri="{FF2B5EF4-FFF2-40B4-BE49-F238E27FC236}">
                <a16:creationId xmlns:a16="http://schemas.microsoft.com/office/drawing/2014/main" xmlns="" id="{4AA1B70C-7603-45BA-8EC9-09A01F8C9233}"/>
              </a:ext>
            </a:extLst>
          </p:cNvPr>
          <p:cNvPicPr>
            <a:picLocks noChangeAspect="1"/>
          </p:cNvPicPr>
          <p:nvPr/>
        </p:nvPicPr>
        <p:blipFill>
          <a:blip r:embed="rId2"/>
          <a:stretch>
            <a:fillRect/>
          </a:stretch>
        </p:blipFill>
        <p:spPr>
          <a:xfrm>
            <a:off x="14512" y="31595"/>
            <a:ext cx="1059537" cy="1010996"/>
          </a:xfrm>
          <a:prstGeom prst="rect">
            <a:avLst/>
          </a:prstGeom>
        </p:spPr>
      </p:pic>
      <p:graphicFrame>
        <p:nvGraphicFramePr>
          <p:cNvPr id="10" name="Table 9">
            <a:extLst>
              <a:ext uri="{FF2B5EF4-FFF2-40B4-BE49-F238E27FC236}">
                <a16:creationId xmlns:a16="http://schemas.microsoft.com/office/drawing/2014/main" xmlns="" id="{C616DD23-1193-CE10-6616-D2EEF5ED301A}"/>
              </a:ext>
            </a:extLst>
          </p:cNvPr>
          <p:cNvGraphicFramePr>
            <a:graphicFrameLocks noGrp="1"/>
          </p:cNvGraphicFramePr>
          <p:nvPr>
            <p:extLst>
              <p:ext uri="{D42A27DB-BD31-4B8C-83A1-F6EECF244321}">
                <p14:modId xmlns:p14="http://schemas.microsoft.com/office/powerpoint/2010/main" val="1871734936"/>
              </p:ext>
            </p:extLst>
          </p:nvPr>
        </p:nvGraphicFramePr>
        <p:xfrm>
          <a:off x="971000" y="3239513"/>
          <a:ext cx="10491013" cy="3506153"/>
        </p:xfrm>
        <a:graphic>
          <a:graphicData uri="http://schemas.openxmlformats.org/drawingml/2006/table">
            <a:tbl>
              <a:tblPr>
                <a:tableStyleId>{5C22544A-7EE6-4342-B048-85BDC9FD1C3A}</a:tableStyleId>
              </a:tblPr>
              <a:tblGrid>
                <a:gridCol w="965314">
                  <a:extLst>
                    <a:ext uri="{9D8B030D-6E8A-4147-A177-3AD203B41FA5}">
                      <a16:colId xmlns:a16="http://schemas.microsoft.com/office/drawing/2014/main" xmlns="" val="3733697472"/>
                    </a:ext>
                  </a:extLst>
                </a:gridCol>
                <a:gridCol w="2635686">
                  <a:extLst>
                    <a:ext uri="{9D8B030D-6E8A-4147-A177-3AD203B41FA5}">
                      <a16:colId xmlns:a16="http://schemas.microsoft.com/office/drawing/2014/main" xmlns="" val="1420533184"/>
                    </a:ext>
                  </a:extLst>
                </a:gridCol>
                <a:gridCol w="2357891">
                  <a:extLst>
                    <a:ext uri="{9D8B030D-6E8A-4147-A177-3AD203B41FA5}">
                      <a16:colId xmlns:a16="http://schemas.microsoft.com/office/drawing/2014/main" xmlns="" val="608521055"/>
                    </a:ext>
                  </a:extLst>
                </a:gridCol>
                <a:gridCol w="4532122">
                  <a:extLst>
                    <a:ext uri="{9D8B030D-6E8A-4147-A177-3AD203B41FA5}">
                      <a16:colId xmlns:a16="http://schemas.microsoft.com/office/drawing/2014/main" xmlns="" val="3009798185"/>
                    </a:ext>
                  </a:extLst>
                </a:gridCol>
              </a:tblGrid>
              <a:tr h="203200">
                <a:tc>
                  <a:txBody>
                    <a:bodyPr/>
                    <a:lstStyle/>
                    <a:p>
                      <a:pPr marL="0" marR="0" algn="l">
                        <a:spcBef>
                          <a:spcPts val="800"/>
                        </a:spcBef>
                        <a:spcAft>
                          <a:spcPts val="0"/>
                        </a:spcAft>
                      </a:pPr>
                      <a:r>
                        <a:rPr lang="en-US" sz="1600" b="1" dirty="0">
                          <a:effectLst/>
                        </a:rPr>
                        <a:t>S. No</a:t>
                      </a:r>
                      <a:endParaRPr lang="en-US" sz="16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0" marR="0" algn="l">
                        <a:spcBef>
                          <a:spcPts val="800"/>
                        </a:spcBef>
                        <a:spcAft>
                          <a:spcPts val="0"/>
                        </a:spcAft>
                      </a:pPr>
                      <a:r>
                        <a:rPr lang="en-US" sz="1600" b="1">
                          <a:effectLst/>
                        </a:rPr>
                        <a:t>Name</a:t>
                      </a:r>
                      <a:endParaRPr lang="en-US" sz="1600" b="1">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0" marR="0" algn="l">
                        <a:spcBef>
                          <a:spcPts val="800"/>
                        </a:spcBef>
                        <a:spcAft>
                          <a:spcPts val="0"/>
                        </a:spcAft>
                      </a:pPr>
                      <a:r>
                        <a:rPr lang="en-US" sz="1600" b="1" dirty="0">
                          <a:effectLst/>
                        </a:rPr>
                        <a:t>Designation</a:t>
                      </a:r>
                      <a:endParaRPr lang="en-US" sz="16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0" marR="0" algn="l">
                        <a:spcBef>
                          <a:spcPts val="800"/>
                        </a:spcBef>
                        <a:spcAft>
                          <a:spcPts val="0"/>
                        </a:spcAft>
                      </a:pPr>
                      <a:r>
                        <a:rPr lang="en-US" sz="1600" b="1">
                          <a:effectLst/>
                        </a:rPr>
                        <a:t>Affiliation</a:t>
                      </a:r>
                      <a:endParaRPr lang="en-US" sz="1600" b="1">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xmlns="" val="2527061757"/>
                  </a:ext>
                </a:extLst>
              </a:tr>
              <a:tr h="419100">
                <a:tc>
                  <a:txBody>
                    <a:bodyPr/>
                    <a:lstStyle/>
                    <a:p>
                      <a:pPr marL="64770" marR="0" algn="l">
                        <a:lnSpc>
                          <a:spcPct val="107000"/>
                        </a:lnSpc>
                        <a:spcBef>
                          <a:spcPts val="0"/>
                        </a:spcBef>
                        <a:spcAft>
                          <a:spcPts val="800"/>
                        </a:spcAft>
                      </a:pPr>
                      <a:r>
                        <a:rPr lang="en-US" sz="1600" b="1">
                          <a:effectLst/>
                        </a:rPr>
                        <a:t>1</a:t>
                      </a:r>
                      <a:endParaRPr lang="en-US" sz="1600" b="1">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64770" marR="0" algn="l">
                        <a:lnSpc>
                          <a:spcPct val="107000"/>
                        </a:lnSpc>
                        <a:spcBef>
                          <a:spcPts val="0"/>
                        </a:spcBef>
                        <a:spcAft>
                          <a:spcPts val="800"/>
                        </a:spcAft>
                      </a:pPr>
                      <a:r>
                        <a:rPr lang="en-US" sz="1600" b="1" dirty="0">
                          <a:effectLst/>
                        </a:rPr>
                        <a:t>Dr. Shamshad Ali</a:t>
                      </a:r>
                      <a:endParaRPr lang="en-US" sz="1600" b="1" dirty="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l">
                        <a:lnSpc>
                          <a:spcPct val="107000"/>
                        </a:lnSpc>
                        <a:spcBef>
                          <a:spcPts val="0"/>
                        </a:spcBef>
                        <a:spcAft>
                          <a:spcPts val="800"/>
                        </a:spcAft>
                      </a:pPr>
                      <a:r>
                        <a:rPr lang="en-US" sz="1600" b="1">
                          <a:effectLst/>
                        </a:rPr>
                        <a:t>Chairman/ Assistant Professor</a:t>
                      </a:r>
                      <a:endParaRPr lang="en-US" sz="1600" b="1">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l">
                        <a:lnSpc>
                          <a:spcPct val="107000"/>
                        </a:lnSpc>
                        <a:spcBef>
                          <a:spcPts val="0"/>
                        </a:spcBef>
                        <a:spcAft>
                          <a:spcPts val="800"/>
                        </a:spcAft>
                      </a:pPr>
                      <a:r>
                        <a:rPr lang="en-US" sz="1600" b="1">
                          <a:effectLst/>
                        </a:rPr>
                        <a:t>Department of Electronic Engineering, BUET, Khuzdar</a:t>
                      </a:r>
                      <a:endParaRPr lang="en-US" sz="1600" b="1">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xmlns="" val="3252502862"/>
                  </a:ext>
                </a:extLst>
              </a:tr>
              <a:tr h="203200">
                <a:tc>
                  <a:txBody>
                    <a:bodyPr/>
                    <a:lstStyle/>
                    <a:p>
                      <a:pPr marL="64770" marR="0" algn="l">
                        <a:lnSpc>
                          <a:spcPct val="107000"/>
                        </a:lnSpc>
                        <a:spcBef>
                          <a:spcPts val="0"/>
                        </a:spcBef>
                        <a:spcAft>
                          <a:spcPts val="800"/>
                        </a:spcAft>
                      </a:pPr>
                      <a:r>
                        <a:rPr lang="en-US" sz="1600" b="1">
                          <a:solidFill>
                            <a:schemeClr val="accent2">
                              <a:lumMod val="75000"/>
                            </a:schemeClr>
                          </a:solidFill>
                          <a:effectLst/>
                        </a:rPr>
                        <a:t>2</a:t>
                      </a:r>
                      <a:endParaRPr lang="en-US" sz="1600" b="1">
                        <a:solidFill>
                          <a:schemeClr val="accent2">
                            <a:lumMod val="75000"/>
                          </a:schemeClr>
                        </a:solidFill>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l">
                        <a:lnSpc>
                          <a:spcPct val="107000"/>
                        </a:lnSpc>
                        <a:spcBef>
                          <a:spcPts val="0"/>
                        </a:spcBef>
                        <a:spcAft>
                          <a:spcPts val="800"/>
                        </a:spcAft>
                      </a:pPr>
                      <a:r>
                        <a:rPr lang="en-US" sz="1600" b="1" dirty="0">
                          <a:solidFill>
                            <a:schemeClr val="accent2">
                              <a:lumMod val="75000"/>
                            </a:schemeClr>
                          </a:solidFill>
                          <a:effectLst/>
                        </a:rPr>
                        <a:t>Engr. Rizwan Ahmed Ansari</a:t>
                      </a:r>
                      <a:endParaRPr lang="en-US" sz="1600" b="1" dirty="0">
                        <a:solidFill>
                          <a:schemeClr val="accent2">
                            <a:lumMod val="75000"/>
                          </a:schemeClr>
                        </a:solidFill>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l">
                        <a:lnSpc>
                          <a:spcPct val="107000"/>
                        </a:lnSpc>
                        <a:spcBef>
                          <a:spcPts val="0"/>
                        </a:spcBef>
                        <a:spcAft>
                          <a:spcPts val="800"/>
                        </a:spcAft>
                      </a:pPr>
                      <a:r>
                        <a:rPr lang="en-US" sz="1600" b="1" dirty="0">
                          <a:solidFill>
                            <a:schemeClr val="accent2">
                              <a:lumMod val="75000"/>
                            </a:schemeClr>
                          </a:solidFill>
                          <a:effectLst/>
                        </a:rPr>
                        <a:t>Head of Network engineering</a:t>
                      </a:r>
                      <a:endParaRPr lang="en-US" sz="1600" b="1" dirty="0">
                        <a:solidFill>
                          <a:schemeClr val="accent2">
                            <a:lumMod val="75000"/>
                          </a:schemeClr>
                        </a:solidFill>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l">
                        <a:lnSpc>
                          <a:spcPct val="107000"/>
                        </a:lnSpc>
                        <a:spcBef>
                          <a:spcPts val="0"/>
                        </a:spcBef>
                        <a:spcAft>
                          <a:spcPts val="800"/>
                        </a:spcAft>
                      </a:pPr>
                      <a:r>
                        <a:rPr lang="en-US" sz="1600" b="1" dirty="0">
                          <a:solidFill>
                            <a:schemeClr val="accent2">
                              <a:lumMod val="75000"/>
                            </a:schemeClr>
                          </a:solidFill>
                          <a:effectLst/>
                        </a:rPr>
                        <a:t>MTD Dept. K-electric Karachi</a:t>
                      </a:r>
                      <a:endParaRPr lang="en-US" sz="1600" b="1" dirty="0">
                        <a:solidFill>
                          <a:schemeClr val="accent2">
                            <a:lumMod val="75000"/>
                          </a:schemeClr>
                        </a:solidFill>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xmlns="" val="3945644944"/>
                  </a:ext>
                </a:extLst>
              </a:tr>
              <a:tr h="203200">
                <a:tc>
                  <a:txBody>
                    <a:bodyPr/>
                    <a:lstStyle/>
                    <a:p>
                      <a:pPr marL="64770" marR="0" algn="l">
                        <a:lnSpc>
                          <a:spcPct val="107000"/>
                        </a:lnSpc>
                        <a:spcBef>
                          <a:spcPts val="0"/>
                        </a:spcBef>
                        <a:spcAft>
                          <a:spcPts val="800"/>
                        </a:spcAft>
                      </a:pPr>
                      <a:r>
                        <a:rPr lang="en-US" sz="1600" b="1">
                          <a:solidFill>
                            <a:schemeClr val="accent2">
                              <a:lumMod val="75000"/>
                            </a:schemeClr>
                          </a:solidFill>
                          <a:effectLst/>
                        </a:rPr>
                        <a:t>3</a:t>
                      </a:r>
                      <a:endParaRPr lang="en-US" sz="1600" b="1">
                        <a:solidFill>
                          <a:schemeClr val="accent2">
                            <a:lumMod val="75000"/>
                          </a:schemeClr>
                        </a:solidFill>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l">
                        <a:lnSpc>
                          <a:spcPct val="107000"/>
                        </a:lnSpc>
                        <a:spcBef>
                          <a:spcPts val="0"/>
                        </a:spcBef>
                        <a:spcAft>
                          <a:spcPts val="800"/>
                        </a:spcAft>
                      </a:pPr>
                      <a:r>
                        <a:rPr lang="en-US" sz="1600" b="1" dirty="0">
                          <a:solidFill>
                            <a:schemeClr val="accent2">
                              <a:lumMod val="75000"/>
                            </a:schemeClr>
                          </a:solidFill>
                          <a:effectLst/>
                        </a:rPr>
                        <a:t>Engr. </a:t>
                      </a:r>
                      <a:r>
                        <a:rPr lang="en-US" sz="1600" b="1" dirty="0" err="1">
                          <a:solidFill>
                            <a:schemeClr val="accent2">
                              <a:lumMod val="75000"/>
                            </a:schemeClr>
                          </a:solidFill>
                          <a:effectLst/>
                        </a:rPr>
                        <a:t>Arfan</a:t>
                      </a:r>
                      <a:r>
                        <a:rPr lang="en-US" sz="1600" b="1" dirty="0">
                          <a:solidFill>
                            <a:schemeClr val="accent2">
                              <a:lumMod val="75000"/>
                            </a:schemeClr>
                          </a:solidFill>
                          <a:effectLst/>
                        </a:rPr>
                        <a:t> Bhutto</a:t>
                      </a:r>
                      <a:endParaRPr lang="en-US" sz="1600" b="1" dirty="0">
                        <a:solidFill>
                          <a:schemeClr val="accent2">
                            <a:lumMod val="75000"/>
                          </a:schemeClr>
                        </a:solidFill>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l">
                        <a:lnSpc>
                          <a:spcPct val="107000"/>
                        </a:lnSpc>
                        <a:spcBef>
                          <a:spcPts val="0"/>
                        </a:spcBef>
                        <a:spcAft>
                          <a:spcPts val="800"/>
                        </a:spcAft>
                      </a:pPr>
                      <a:r>
                        <a:rPr lang="en-US" sz="1600" b="1" dirty="0">
                          <a:solidFill>
                            <a:schemeClr val="accent2">
                              <a:lumMod val="75000"/>
                            </a:schemeClr>
                          </a:solidFill>
                          <a:effectLst/>
                        </a:rPr>
                        <a:t>Operation &amp; maintenance lead</a:t>
                      </a:r>
                      <a:endParaRPr lang="en-US" sz="1600" b="1" dirty="0">
                        <a:solidFill>
                          <a:schemeClr val="accent2">
                            <a:lumMod val="75000"/>
                          </a:schemeClr>
                        </a:solidFill>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l">
                        <a:lnSpc>
                          <a:spcPct val="107000"/>
                        </a:lnSpc>
                        <a:spcBef>
                          <a:spcPts val="0"/>
                        </a:spcBef>
                        <a:spcAft>
                          <a:spcPts val="800"/>
                        </a:spcAft>
                      </a:pPr>
                      <a:r>
                        <a:rPr lang="en-US" sz="1600" b="1" dirty="0">
                          <a:solidFill>
                            <a:schemeClr val="accent2">
                              <a:lumMod val="75000"/>
                            </a:schemeClr>
                          </a:solidFill>
                          <a:effectLst/>
                        </a:rPr>
                        <a:t>GAWPL (Gul Ahmed Wind Power Limited)</a:t>
                      </a:r>
                      <a:endParaRPr lang="en-US" sz="1600" b="1" dirty="0">
                        <a:solidFill>
                          <a:schemeClr val="accent2">
                            <a:lumMod val="75000"/>
                          </a:schemeClr>
                        </a:solidFill>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xmlns="" val="2843025903"/>
                  </a:ext>
                </a:extLst>
              </a:tr>
              <a:tr h="353695">
                <a:tc>
                  <a:txBody>
                    <a:bodyPr/>
                    <a:lstStyle/>
                    <a:p>
                      <a:pPr marL="64770" marR="0" algn="l">
                        <a:lnSpc>
                          <a:spcPct val="107000"/>
                        </a:lnSpc>
                        <a:spcBef>
                          <a:spcPts val="0"/>
                        </a:spcBef>
                        <a:spcAft>
                          <a:spcPts val="800"/>
                        </a:spcAft>
                      </a:pPr>
                      <a:r>
                        <a:rPr lang="en-US" sz="1600" b="1">
                          <a:solidFill>
                            <a:schemeClr val="accent2">
                              <a:lumMod val="75000"/>
                            </a:schemeClr>
                          </a:solidFill>
                          <a:effectLst/>
                        </a:rPr>
                        <a:t>4</a:t>
                      </a:r>
                      <a:endParaRPr lang="en-US" sz="1600" b="1">
                        <a:solidFill>
                          <a:schemeClr val="accent2">
                            <a:lumMod val="75000"/>
                          </a:schemeClr>
                        </a:solidFill>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64770" marR="0" algn="l">
                        <a:lnSpc>
                          <a:spcPct val="107000"/>
                        </a:lnSpc>
                        <a:spcBef>
                          <a:spcPts val="0"/>
                        </a:spcBef>
                        <a:spcAft>
                          <a:spcPts val="800"/>
                        </a:spcAft>
                      </a:pPr>
                      <a:r>
                        <a:rPr lang="en-US" sz="1600" b="1" dirty="0">
                          <a:solidFill>
                            <a:schemeClr val="accent2">
                              <a:lumMod val="75000"/>
                            </a:schemeClr>
                          </a:solidFill>
                          <a:effectLst/>
                        </a:rPr>
                        <a:t>Engr. </a:t>
                      </a:r>
                      <a:r>
                        <a:rPr lang="en-US" sz="1600" b="1" dirty="0" err="1">
                          <a:solidFill>
                            <a:schemeClr val="accent2">
                              <a:lumMod val="75000"/>
                            </a:schemeClr>
                          </a:solidFill>
                          <a:effectLst/>
                        </a:rPr>
                        <a:t>Tarique</a:t>
                      </a:r>
                      <a:r>
                        <a:rPr lang="en-US" sz="1600" b="1" dirty="0">
                          <a:solidFill>
                            <a:schemeClr val="accent2">
                              <a:lumMod val="75000"/>
                            </a:schemeClr>
                          </a:solidFill>
                          <a:effectLst/>
                        </a:rPr>
                        <a:t> Niaz</a:t>
                      </a:r>
                      <a:endParaRPr lang="en-US" sz="1600" b="1" dirty="0">
                        <a:solidFill>
                          <a:schemeClr val="accent2">
                            <a:lumMod val="75000"/>
                          </a:schemeClr>
                        </a:solidFill>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l">
                        <a:lnSpc>
                          <a:spcPct val="107000"/>
                        </a:lnSpc>
                        <a:spcBef>
                          <a:spcPts val="0"/>
                        </a:spcBef>
                        <a:spcAft>
                          <a:spcPts val="800"/>
                        </a:spcAft>
                      </a:pPr>
                      <a:r>
                        <a:rPr lang="en-US" sz="1600" b="1">
                          <a:solidFill>
                            <a:schemeClr val="accent2">
                              <a:lumMod val="75000"/>
                            </a:schemeClr>
                          </a:solidFill>
                          <a:effectLst/>
                        </a:rPr>
                        <a:t>Assistant Manager</a:t>
                      </a:r>
                      <a:endParaRPr lang="en-US" sz="1600" b="1">
                        <a:solidFill>
                          <a:schemeClr val="accent2">
                            <a:lumMod val="75000"/>
                          </a:schemeClr>
                        </a:solidFill>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l">
                        <a:lnSpc>
                          <a:spcPct val="107000"/>
                        </a:lnSpc>
                        <a:spcBef>
                          <a:spcPts val="0"/>
                        </a:spcBef>
                        <a:spcAft>
                          <a:spcPts val="800"/>
                        </a:spcAft>
                      </a:pPr>
                      <a:r>
                        <a:rPr lang="en-US" sz="1600" b="1" dirty="0">
                          <a:solidFill>
                            <a:schemeClr val="accent2">
                              <a:lumMod val="75000"/>
                            </a:schemeClr>
                          </a:solidFill>
                          <a:effectLst/>
                        </a:rPr>
                        <a:t>K-Electric Karachi</a:t>
                      </a:r>
                      <a:endParaRPr lang="en-US" sz="1600" b="1" dirty="0">
                        <a:solidFill>
                          <a:schemeClr val="accent2">
                            <a:lumMod val="75000"/>
                          </a:schemeClr>
                        </a:solidFill>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xmlns="" val="2242858461"/>
                  </a:ext>
                </a:extLst>
              </a:tr>
              <a:tr h="296545">
                <a:tc>
                  <a:txBody>
                    <a:bodyPr/>
                    <a:lstStyle/>
                    <a:p>
                      <a:pPr marL="64770" marR="0" algn="l">
                        <a:lnSpc>
                          <a:spcPct val="107000"/>
                        </a:lnSpc>
                        <a:spcBef>
                          <a:spcPts val="0"/>
                        </a:spcBef>
                        <a:spcAft>
                          <a:spcPts val="800"/>
                        </a:spcAft>
                      </a:pPr>
                      <a:r>
                        <a:rPr lang="en-US" sz="1600" b="1">
                          <a:effectLst/>
                        </a:rPr>
                        <a:t>5</a:t>
                      </a:r>
                      <a:endParaRPr lang="en-US" sz="1600" b="1">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l">
                        <a:lnSpc>
                          <a:spcPct val="107000"/>
                        </a:lnSpc>
                        <a:spcBef>
                          <a:spcPts val="0"/>
                        </a:spcBef>
                        <a:spcAft>
                          <a:spcPts val="800"/>
                        </a:spcAft>
                      </a:pPr>
                      <a:r>
                        <a:rPr lang="en-US" sz="1600" b="1" dirty="0">
                          <a:effectLst/>
                        </a:rPr>
                        <a:t>Dr. Raza Haider</a:t>
                      </a:r>
                      <a:endParaRPr lang="en-US" sz="1600" b="1" dirty="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l">
                        <a:lnSpc>
                          <a:spcPct val="107000"/>
                        </a:lnSpc>
                        <a:spcBef>
                          <a:spcPts val="0"/>
                        </a:spcBef>
                        <a:spcAft>
                          <a:spcPts val="800"/>
                        </a:spcAft>
                      </a:pPr>
                      <a:r>
                        <a:rPr lang="en-US" sz="1600" b="1">
                          <a:effectLst/>
                        </a:rPr>
                        <a:t>Chairman/ Professor</a:t>
                      </a:r>
                      <a:endParaRPr lang="en-US" sz="1600" b="1">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l">
                        <a:lnSpc>
                          <a:spcPct val="107000"/>
                        </a:lnSpc>
                        <a:spcBef>
                          <a:spcPts val="0"/>
                        </a:spcBef>
                        <a:spcAft>
                          <a:spcPts val="800"/>
                        </a:spcAft>
                      </a:pPr>
                      <a:r>
                        <a:rPr lang="en-US" sz="1600" b="1" dirty="0">
                          <a:effectLst/>
                        </a:rPr>
                        <a:t>Department of Electrical Engineering, BUET, Khuzdar</a:t>
                      </a:r>
                      <a:endParaRPr lang="en-US" sz="1600" b="1" dirty="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xmlns="" val="2519034027"/>
                  </a:ext>
                </a:extLst>
              </a:tr>
              <a:tr h="296545">
                <a:tc>
                  <a:txBody>
                    <a:bodyPr/>
                    <a:lstStyle/>
                    <a:p>
                      <a:pPr marL="64770" marR="0" algn="l">
                        <a:lnSpc>
                          <a:spcPct val="107000"/>
                        </a:lnSpc>
                        <a:spcBef>
                          <a:spcPts val="0"/>
                        </a:spcBef>
                        <a:spcAft>
                          <a:spcPts val="800"/>
                        </a:spcAft>
                      </a:pPr>
                      <a:r>
                        <a:rPr lang="en-US" sz="1600" b="1">
                          <a:effectLst/>
                        </a:rPr>
                        <a:t>6</a:t>
                      </a:r>
                      <a:endParaRPr lang="en-US" sz="1600" b="1">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l"/>
                      <a:r>
                        <a:rPr lang="en-US" sz="1600" b="1" dirty="0">
                          <a:effectLst/>
                        </a:rPr>
                        <a:t>Dr. Ayaz Hussain</a:t>
                      </a:r>
                    </a:p>
                    <a:p>
                      <a:pPr marL="0" marR="0" algn="l">
                        <a:lnSpc>
                          <a:spcPct val="107000"/>
                        </a:lnSpc>
                        <a:spcBef>
                          <a:spcPts val="0"/>
                        </a:spcBef>
                        <a:spcAft>
                          <a:spcPts val="800"/>
                        </a:spcAft>
                      </a:pPr>
                      <a:r>
                        <a:rPr lang="en-US" sz="1600" b="1" dirty="0">
                          <a:effectLst/>
                        </a:rPr>
                        <a:t> </a:t>
                      </a:r>
                      <a:endParaRPr lang="en-US" sz="1600" b="1" dirty="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l">
                        <a:lnSpc>
                          <a:spcPct val="107000"/>
                        </a:lnSpc>
                        <a:spcBef>
                          <a:spcPts val="0"/>
                        </a:spcBef>
                        <a:spcAft>
                          <a:spcPts val="800"/>
                        </a:spcAft>
                      </a:pPr>
                      <a:r>
                        <a:rPr lang="en-US" sz="1600" b="1">
                          <a:effectLst/>
                        </a:rPr>
                        <a:t>Dean FoS</a:t>
                      </a:r>
                      <a:endParaRPr lang="en-US" sz="1600" b="1">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l">
                        <a:lnSpc>
                          <a:spcPct val="107000"/>
                        </a:lnSpc>
                        <a:spcBef>
                          <a:spcPts val="0"/>
                        </a:spcBef>
                        <a:spcAft>
                          <a:spcPts val="800"/>
                        </a:spcAft>
                      </a:pPr>
                      <a:r>
                        <a:rPr lang="en-US" sz="1600" b="1" dirty="0">
                          <a:effectLst/>
                        </a:rPr>
                        <a:t>Department of Electrical Engineering, BUET, Khuzdar</a:t>
                      </a:r>
                      <a:endParaRPr lang="en-US" sz="1600" b="1" dirty="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xmlns="" val="4154842265"/>
                  </a:ext>
                </a:extLst>
              </a:tr>
              <a:tr h="296545">
                <a:tc>
                  <a:txBody>
                    <a:bodyPr/>
                    <a:lstStyle/>
                    <a:p>
                      <a:pPr marL="64770" marR="0" algn="l">
                        <a:lnSpc>
                          <a:spcPct val="107000"/>
                        </a:lnSpc>
                        <a:spcBef>
                          <a:spcPts val="0"/>
                        </a:spcBef>
                        <a:spcAft>
                          <a:spcPts val="800"/>
                        </a:spcAft>
                      </a:pPr>
                      <a:r>
                        <a:rPr lang="en-US" sz="1600" b="1">
                          <a:effectLst/>
                        </a:rPr>
                        <a:t>7</a:t>
                      </a:r>
                      <a:endParaRPr lang="en-US" sz="1600" b="1">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l"/>
                      <a:r>
                        <a:rPr lang="en-US" sz="1600" b="1" dirty="0">
                          <a:effectLst/>
                        </a:rPr>
                        <a:t>Dr. Zafar Hayat</a:t>
                      </a:r>
                      <a:endParaRPr lang="en-US" sz="1600" b="1" dirty="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l">
                        <a:lnSpc>
                          <a:spcPct val="107000"/>
                        </a:lnSpc>
                        <a:spcBef>
                          <a:spcPts val="0"/>
                        </a:spcBef>
                        <a:spcAft>
                          <a:spcPts val="800"/>
                        </a:spcAft>
                      </a:pPr>
                      <a:r>
                        <a:rPr lang="en-US" sz="1600" b="1">
                          <a:effectLst/>
                        </a:rPr>
                        <a:t>Assistant Professor</a:t>
                      </a:r>
                      <a:endParaRPr lang="en-US" sz="1600" b="1">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l">
                        <a:lnSpc>
                          <a:spcPct val="107000"/>
                        </a:lnSpc>
                        <a:spcBef>
                          <a:spcPts val="0"/>
                        </a:spcBef>
                        <a:spcAft>
                          <a:spcPts val="800"/>
                        </a:spcAft>
                      </a:pPr>
                      <a:r>
                        <a:rPr lang="en-US" sz="1600" b="1" dirty="0">
                          <a:effectLst/>
                        </a:rPr>
                        <a:t>Department of Electronic Engineering, BUET, Khuzdar</a:t>
                      </a:r>
                      <a:endParaRPr lang="en-US" sz="1600" b="1" dirty="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xmlns="" val="1291396348"/>
                  </a:ext>
                </a:extLst>
              </a:tr>
              <a:tr h="296545">
                <a:tc>
                  <a:txBody>
                    <a:bodyPr/>
                    <a:lstStyle/>
                    <a:p>
                      <a:pPr marL="64770" marR="0" algn="l">
                        <a:lnSpc>
                          <a:spcPct val="107000"/>
                        </a:lnSpc>
                        <a:spcBef>
                          <a:spcPts val="0"/>
                        </a:spcBef>
                        <a:spcAft>
                          <a:spcPts val="800"/>
                        </a:spcAft>
                      </a:pPr>
                      <a:r>
                        <a:rPr lang="en-US" sz="1600" b="1">
                          <a:solidFill>
                            <a:schemeClr val="accent2">
                              <a:lumMod val="75000"/>
                            </a:schemeClr>
                          </a:solidFill>
                          <a:effectLst/>
                        </a:rPr>
                        <a:t>8</a:t>
                      </a:r>
                      <a:endParaRPr lang="en-US" sz="1600" b="1">
                        <a:solidFill>
                          <a:schemeClr val="accent2">
                            <a:lumMod val="75000"/>
                          </a:schemeClr>
                        </a:solidFill>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l"/>
                      <a:r>
                        <a:rPr lang="en-US" sz="1600" b="1" dirty="0">
                          <a:solidFill>
                            <a:schemeClr val="accent2">
                              <a:lumMod val="75000"/>
                            </a:schemeClr>
                          </a:solidFill>
                          <a:effectLst/>
                        </a:rPr>
                        <a:t>Engr. Naseer Ahmed</a:t>
                      </a:r>
                      <a:endParaRPr lang="en-US" sz="1600" b="1" dirty="0">
                        <a:solidFill>
                          <a:schemeClr val="accent2">
                            <a:lumMod val="75000"/>
                          </a:schemeClr>
                        </a:solidFill>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l">
                        <a:lnSpc>
                          <a:spcPct val="107000"/>
                        </a:lnSpc>
                        <a:spcBef>
                          <a:spcPts val="0"/>
                        </a:spcBef>
                        <a:spcAft>
                          <a:spcPts val="800"/>
                        </a:spcAft>
                      </a:pPr>
                      <a:r>
                        <a:rPr lang="en-US" sz="1600" b="1">
                          <a:solidFill>
                            <a:schemeClr val="accent2">
                              <a:lumMod val="75000"/>
                            </a:schemeClr>
                          </a:solidFill>
                          <a:effectLst/>
                        </a:rPr>
                        <a:t>Engineering Manager</a:t>
                      </a:r>
                      <a:endParaRPr lang="en-US" sz="1600" b="1">
                        <a:solidFill>
                          <a:schemeClr val="accent2">
                            <a:lumMod val="75000"/>
                          </a:schemeClr>
                        </a:solidFill>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l">
                        <a:lnSpc>
                          <a:spcPct val="107000"/>
                        </a:lnSpc>
                        <a:spcBef>
                          <a:spcPts val="0"/>
                        </a:spcBef>
                        <a:spcAft>
                          <a:spcPts val="800"/>
                        </a:spcAft>
                      </a:pPr>
                      <a:r>
                        <a:rPr lang="en-US" sz="1600" b="1" dirty="0">
                          <a:solidFill>
                            <a:schemeClr val="accent2">
                              <a:lumMod val="75000"/>
                            </a:schemeClr>
                          </a:solidFill>
                          <a:effectLst/>
                        </a:rPr>
                        <a:t>(PBC, HPT, Khuzdar)</a:t>
                      </a:r>
                      <a:endParaRPr lang="en-US" sz="1600" b="1" dirty="0">
                        <a:solidFill>
                          <a:schemeClr val="accent2">
                            <a:lumMod val="75000"/>
                          </a:schemeClr>
                        </a:solidFill>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xmlns="" val="678144263"/>
                  </a:ext>
                </a:extLst>
              </a:tr>
            </a:tbl>
          </a:graphicData>
        </a:graphic>
      </p:graphicFrame>
    </p:spTree>
    <p:extLst>
      <p:ext uri="{BB962C8B-B14F-4D97-AF65-F5344CB8AC3E}">
        <p14:creationId xmlns:p14="http://schemas.microsoft.com/office/powerpoint/2010/main" val="2955243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74994BD-5536-4458-8CFA-20A4E2554C7F}" type="slidenum">
              <a:rPr lang="en-GB" smtClean="0"/>
              <a:t>34</a:t>
            </a:fld>
            <a:endParaRPr lang="en-GB" dirty="0"/>
          </a:p>
        </p:txBody>
      </p:sp>
      <p:sp>
        <p:nvSpPr>
          <p:cNvPr id="3" name="Rectangle 2"/>
          <p:cNvSpPr txBox="1">
            <a:spLocks noChangeArrowheads="1"/>
          </p:cNvSpPr>
          <p:nvPr/>
        </p:nvSpPr>
        <p:spPr bwMode="auto">
          <a:xfrm>
            <a:off x="0" y="464234"/>
            <a:ext cx="11938958" cy="595977"/>
          </a:xfrm>
          <a:prstGeom prst="rect">
            <a:avLst/>
          </a:prstGeom>
          <a:noFill/>
          <a:ln w="9525">
            <a:noFill/>
            <a:miter lim="800000"/>
            <a:headEnd/>
            <a:tailEnd/>
          </a:ln>
        </p:spPr>
        <p:txBody>
          <a:bodyPr lIns="0" rIns="0" bIns="0" anchor="b"/>
          <a:lstStyle/>
          <a:p>
            <a:pPr algn="ctr">
              <a:defRPr/>
            </a:pPr>
            <a:r>
              <a:rPr lang="en-US" sz="3200" b="1" dirty="0">
                <a:solidFill>
                  <a:srgbClr val="008000"/>
                </a:solidFill>
                <a:latin typeface="+mj-lt"/>
                <a:ea typeface="+mj-ea"/>
                <a:cs typeface="+mj-cs"/>
              </a:rPr>
              <a:t>ix.  Learning through Internship Program</a:t>
            </a:r>
          </a:p>
        </p:txBody>
      </p:sp>
      <p:grpSp>
        <p:nvGrpSpPr>
          <p:cNvPr id="6" name="Group 5">
            <a:extLst>
              <a:ext uri="{FF2B5EF4-FFF2-40B4-BE49-F238E27FC236}">
                <a16:creationId xmlns:a16="http://schemas.microsoft.com/office/drawing/2014/main" xmlns="" id="{3A7D6C38-9596-4EE2-A918-E4312DAEB244}"/>
              </a:ext>
            </a:extLst>
          </p:cNvPr>
          <p:cNvGrpSpPr/>
          <p:nvPr/>
        </p:nvGrpSpPr>
        <p:grpSpPr>
          <a:xfrm>
            <a:off x="0" y="-38423"/>
            <a:ext cx="12192001" cy="1306051"/>
            <a:chOff x="0" y="-1"/>
            <a:chExt cx="12192001" cy="1306051"/>
          </a:xfrm>
          <a:solidFill>
            <a:schemeClr val="tx2"/>
          </a:solidFill>
        </p:grpSpPr>
        <p:cxnSp>
          <p:nvCxnSpPr>
            <p:cNvPr id="7" name="Straight Connector 6">
              <a:extLst>
                <a:ext uri="{FF2B5EF4-FFF2-40B4-BE49-F238E27FC236}">
                  <a16:creationId xmlns:a16="http://schemas.microsoft.com/office/drawing/2014/main" xmlns="" id="{A4010A67-C5D2-40D1-85C0-1B26EC717BD2}"/>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8" name="Group 7">
              <a:extLst>
                <a:ext uri="{FF2B5EF4-FFF2-40B4-BE49-F238E27FC236}">
                  <a16:creationId xmlns:a16="http://schemas.microsoft.com/office/drawing/2014/main" xmlns="" id="{56C78908-0D2E-4FF8-BB74-458C490C8423}"/>
                </a:ext>
              </a:extLst>
            </p:cNvPr>
            <p:cNvGrpSpPr/>
            <p:nvPr/>
          </p:nvGrpSpPr>
          <p:grpSpPr>
            <a:xfrm>
              <a:off x="1" y="-1"/>
              <a:ext cx="12192000" cy="1276973"/>
              <a:chOff x="1" y="-1"/>
              <a:chExt cx="12192000" cy="1276973"/>
            </a:xfrm>
            <a:grpFill/>
          </p:grpSpPr>
          <p:grpSp>
            <p:nvGrpSpPr>
              <p:cNvPr id="9" name="Group 8">
                <a:extLst>
                  <a:ext uri="{FF2B5EF4-FFF2-40B4-BE49-F238E27FC236}">
                    <a16:creationId xmlns:a16="http://schemas.microsoft.com/office/drawing/2014/main" xmlns="" id="{646D55AD-FCFE-41EE-BEFE-89218ECA93F1}"/>
                  </a:ext>
                </a:extLst>
              </p:cNvPr>
              <p:cNvGrpSpPr/>
              <p:nvPr/>
            </p:nvGrpSpPr>
            <p:grpSpPr>
              <a:xfrm>
                <a:off x="1" y="-1"/>
                <a:ext cx="12192000" cy="1276973"/>
                <a:chOff x="1" y="-1"/>
                <a:chExt cx="12192000" cy="1276973"/>
              </a:xfrm>
              <a:grpFill/>
            </p:grpSpPr>
            <p:sp>
              <p:nvSpPr>
                <p:cNvPr id="12" name="Rectangle 11">
                  <a:extLst>
                    <a:ext uri="{FF2B5EF4-FFF2-40B4-BE49-F238E27FC236}">
                      <a16:creationId xmlns:a16="http://schemas.microsoft.com/office/drawing/2014/main" xmlns="" id="{39C4D402-A147-4007-9184-5B044CB41A2D}"/>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83378268-66ED-418F-9B62-02994ADFDBD1}"/>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Rectangle 9">
                <a:extLst>
                  <a:ext uri="{FF2B5EF4-FFF2-40B4-BE49-F238E27FC236}">
                    <a16:creationId xmlns:a16="http://schemas.microsoft.com/office/drawing/2014/main" xmlns="" id="{E5C998F5-6A84-4F06-B830-5F5E0C7967F6}"/>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4" name="Title 1">
            <a:extLst>
              <a:ext uri="{FF2B5EF4-FFF2-40B4-BE49-F238E27FC236}">
                <a16:creationId xmlns:a16="http://schemas.microsoft.com/office/drawing/2014/main" xmlns="" id="{21C12C24-3E63-4F02-B774-F54F60969F2E}"/>
              </a:ext>
            </a:extLst>
          </p:cNvPr>
          <p:cNvSpPr txBox="1">
            <a:spLocks/>
          </p:cNvSpPr>
          <p:nvPr/>
        </p:nvSpPr>
        <p:spPr>
          <a:xfrm>
            <a:off x="1309899" y="96621"/>
            <a:ext cx="9813217"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000" dirty="0">
                <a:solidFill>
                  <a:srgbClr val="FFCC00"/>
                </a:solidFill>
                <a:latin typeface="+mn-lt"/>
                <a:ea typeface="+mn-ea"/>
                <a:cs typeface="+mn-cs"/>
              </a:rPr>
              <a:t>Industrial Visits</a:t>
            </a:r>
          </a:p>
        </p:txBody>
      </p:sp>
      <p:graphicFrame>
        <p:nvGraphicFramePr>
          <p:cNvPr id="4" name="Table 14">
            <a:extLst>
              <a:ext uri="{FF2B5EF4-FFF2-40B4-BE49-F238E27FC236}">
                <a16:creationId xmlns:a16="http://schemas.microsoft.com/office/drawing/2014/main" xmlns="" id="{25387553-1550-436F-ADD2-E761C389766F}"/>
              </a:ext>
            </a:extLst>
          </p:cNvPr>
          <p:cNvGraphicFramePr>
            <a:graphicFrameLocks noGrp="1"/>
          </p:cNvGraphicFramePr>
          <p:nvPr>
            <p:extLst>
              <p:ext uri="{D42A27DB-BD31-4B8C-83A1-F6EECF244321}">
                <p14:modId xmlns:p14="http://schemas.microsoft.com/office/powerpoint/2010/main" val="1032886253"/>
              </p:ext>
            </p:extLst>
          </p:nvPr>
        </p:nvGraphicFramePr>
        <p:xfrm>
          <a:off x="546147" y="1642113"/>
          <a:ext cx="11340719" cy="1845921"/>
        </p:xfrm>
        <a:graphic>
          <a:graphicData uri="http://schemas.openxmlformats.org/drawingml/2006/table">
            <a:tbl>
              <a:tblPr firstRow="1" bandRow="1">
                <a:tableStyleId>{5C22544A-7EE6-4342-B048-85BDC9FD1C3A}</a:tableStyleId>
              </a:tblPr>
              <a:tblGrid>
                <a:gridCol w="1141160">
                  <a:extLst>
                    <a:ext uri="{9D8B030D-6E8A-4147-A177-3AD203B41FA5}">
                      <a16:colId xmlns:a16="http://schemas.microsoft.com/office/drawing/2014/main" xmlns="" val="455182047"/>
                    </a:ext>
                  </a:extLst>
                </a:gridCol>
                <a:gridCol w="6419320">
                  <a:extLst>
                    <a:ext uri="{9D8B030D-6E8A-4147-A177-3AD203B41FA5}">
                      <a16:colId xmlns:a16="http://schemas.microsoft.com/office/drawing/2014/main" xmlns="" val="2914192384"/>
                    </a:ext>
                  </a:extLst>
                </a:gridCol>
                <a:gridCol w="3780239">
                  <a:extLst>
                    <a:ext uri="{9D8B030D-6E8A-4147-A177-3AD203B41FA5}">
                      <a16:colId xmlns:a16="http://schemas.microsoft.com/office/drawing/2014/main" xmlns="" val="4100220963"/>
                    </a:ext>
                  </a:extLst>
                </a:gridCol>
              </a:tblGrid>
              <a:tr h="615307">
                <a:tc>
                  <a:txBody>
                    <a:bodyPr/>
                    <a:lstStyle/>
                    <a:p>
                      <a:r>
                        <a:rPr lang="en-US" dirty="0"/>
                        <a:t>Sr. No.</a:t>
                      </a:r>
                    </a:p>
                  </a:txBody>
                  <a:tcPr/>
                </a:tc>
                <a:tc>
                  <a:txBody>
                    <a:bodyPr/>
                    <a:lstStyle/>
                    <a:p>
                      <a:r>
                        <a:rPr lang="en-US" dirty="0"/>
                        <a:t>Industrial Visit Place</a:t>
                      </a:r>
                    </a:p>
                  </a:txBody>
                  <a:tcPr/>
                </a:tc>
                <a:tc>
                  <a:txBody>
                    <a:bodyPr/>
                    <a:lstStyle/>
                    <a:p>
                      <a:r>
                        <a:rPr lang="en-US" dirty="0"/>
                        <a:t>Date</a:t>
                      </a:r>
                    </a:p>
                  </a:txBody>
                  <a:tcPr/>
                </a:tc>
                <a:extLst>
                  <a:ext uri="{0D108BD9-81ED-4DB2-BD59-A6C34878D82A}">
                    <a16:rowId xmlns:a16="http://schemas.microsoft.com/office/drawing/2014/main" xmlns="" val="2571457889"/>
                  </a:ext>
                </a:extLst>
              </a:tr>
              <a:tr h="615307">
                <a:tc>
                  <a:txBody>
                    <a:bodyPr/>
                    <a:lstStyle/>
                    <a:p>
                      <a:r>
                        <a:rPr lang="en-US" dirty="0"/>
                        <a:t>1</a:t>
                      </a:r>
                    </a:p>
                  </a:txBody>
                  <a:tcPr/>
                </a:tc>
                <a:tc>
                  <a:txBody>
                    <a:bodyPr/>
                    <a:lstStyle/>
                    <a:p>
                      <a:r>
                        <a:rPr lang="en-US" dirty="0" err="1"/>
                        <a:t>Gatron</a:t>
                      </a:r>
                      <a:r>
                        <a:rPr lang="en-US" dirty="0"/>
                        <a:t> Industries Limited</a:t>
                      </a:r>
                    </a:p>
                  </a:txBody>
                  <a:tcPr/>
                </a:tc>
                <a:tc>
                  <a:txBody>
                    <a:bodyPr/>
                    <a:lstStyle/>
                    <a:p>
                      <a:r>
                        <a:rPr lang="en-US" dirty="0"/>
                        <a:t>October 2022</a:t>
                      </a:r>
                    </a:p>
                  </a:txBody>
                  <a:tcPr/>
                </a:tc>
                <a:extLst>
                  <a:ext uri="{0D108BD9-81ED-4DB2-BD59-A6C34878D82A}">
                    <a16:rowId xmlns:a16="http://schemas.microsoft.com/office/drawing/2014/main" xmlns="" val="1872671969"/>
                  </a:ext>
                </a:extLst>
              </a:tr>
              <a:tr h="615307">
                <a:tc>
                  <a:txBody>
                    <a:bodyPr/>
                    <a:lstStyle/>
                    <a:p>
                      <a:r>
                        <a:rPr lang="en-US" dirty="0"/>
                        <a:t>2</a:t>
                      </a:r>
                    </a:p>
                  </a:txBody>
                  <a:tcPr/>
                </a:tc>
                <a:tc>
                  <a:txBody>
                    <a:bodyPr/>
                    <a:lstStyle/>
                    <a:p>
                      <a:r>
                        <a:rPr lang="en-US" dirty="0"/>
                        <a:t>DG Cement / Universal Cables</a:t>
                      </a:r>
                    </a:p>
                  </a:txBody>
                  <a:tcPr/>
                </a:tc>
                <a:tc>
                  <a:txBody>
                    <a:bodyPr/>
                    <a:lstStyle/>
                    <a:p>
                      <a:r>
                        <a:rPr lang="en-US" dirty="0"/>
                        <a:t>October 2022</a:t>
                      </a:r>
                    </a:p>
                  </a:txBody>
                  <a:tcPr/>
                </a:tc>
                <a:extLst>
                  <a:ext uri="{0D108BD9-81ED-4DB2-BD59-A6C34878D82A}">
                    <a16:rowId xmlns:a16="http://schemas.microsoft.com/office/drawing/2014/main" xmlns="" val="1527115971"/>
                  </a:ext>
                </a:extLst>
              </a:tr>
            </a:tbl>
          </a:graphicData>
        </a:graphic>
      </p:graphicFrame>
      <p:pic>
        <p:nvPicPr>
          <p:cNvPr id="15" name="Picture 14">
            <a:extLst>
              <a:ext uri="{FF2B5EF4-FFF2-40B4-BE49-F238E27FC236}">
                <a16:creationId xmlns:a16="http://schemas.microsoft.com/office/drawing/2014/main" xmlns="" id="{B1446391-1798-473D-B757-18C642505E67}"/>
              </a:ext>
            </a:extLst>
          </p:cNvPr>
          <p:cNvPicPr>
            <a:picLocks noChangeAspect="1"/>
          </p:cNvPicPr>
          <p:nvPr/>
        </p:nvPicPr>
        <p:blipFill>
          <a:blip r:embed="rId2"/>
          <a:stretch>
            <a:fillRect/>
          </a:stretch>
        </p:blipFill>
        <p:spPr>
          <a:xfrm>
            <a:off x="14512" y="31595"/>
            <a:ext cx="1059537" cy="1010996"/>
          </a:xfrm>
          <a:prstGeom prst="rect">
            <a:avLst/>
          </a:prstGeom>
        </p:spPr>
      </p:pic>
    </p:spTree>
    <p:extLst>
      <p:ext uri="{BB962C8B-B14F-4D97-AF65-F5344CB8AC3E}">
        <p14:creationId xmlns:p14="http://schemas.microsoft.com/office/powerpoint/2010/main" val="29216731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7B31075D-352B-4219-9BA9-3E0A7D9B4353}"/>
              </a:ext>
            </a:extLst>
          </p:cNvPr>
          <p:cNvGrpSpPr/>
          <p:nvPr/>
        </p:nvGrpSpPr>
        <p:grpSpPr>
          <a:xfrm>
            <a:off x="0" y="-7943"/>
            <a:ext cx="12192001" cy="1306051"/>
            <a:chOff x="0" y="-1"/>
            <a:chExt cx="12192001" cy="1306051"/>
          </a:xfrm>
          <a:solidFill>
            <a:schemeClr val="tx2"/>
          </a:solidFill>
        </p:grpSpPr>
        <p:cxnSp>
          <p:nvCxnSpPr>
            <p:cNvPr id="7" name="Straight Connector 6">
              <a:extLst>
                <a:ext uri="{FF2B5EF4-FFF2-40B4-BE49-F238E27FC236}">
                  <a16:creationId xmlns:a16="http://schemas.microsoft.com/office/drawing/2014/main" xmlns="" id="{B2CDD343-93C4-452C-A6F2-22744F652D89}"/>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8" name="Group 7">
              <a:extLst>
                <a:ext uri="{FF2B5EF4-FFF2-40B4-BE49-F238E27FC236}">
                  <a16:creationId xmlns:a16="http://schemas.microsoft.com/office/drawing/2014/main" xmlns="" id="{F5C96CB7-19E8-4C1E-AFD7-E723C7D21FF3}"/>
                </a:ext>
              </a:extLst>
            </p:cNvPr>
            <p:cNvGrpSpPr/>
            <p:nvPr/>
          </p:nvGrpSpPr>
          <p:grpSpPr>
            <a:xfrm>
              <a:off x="1" y="-1"/>
              <a:ext cx="12192000" cy="1276973"/>
              <a:chOff x="1" y="-1"/>
              <a:chExt cx="12192000" cy="1276973"/>
            </a:xfrm>
            <a:grpFill/>
          </p:grpSpPr>
          <p:grpSp>
            <p:nvGrpSpPr>
              <p:cNvPr id="9" name="Group 8">
                <a:extLst>
                  <a:ext uri="{FF2B5EF4-FFF2-40B4-BE49-F238E27FC236}">
                    <a16:creationId xmlns:a16="http://schemas.microsoft.com/office/drawing/2014/main" xmlns="" id="{3D8B7FDB-962C-4DA0-A005-947ECDFD8A9F}"/>
                  </a:ext>
                </a:extLst>
              </p:cNvPr>
              <p:cNvGrpSpPr/>
              <p:nvPr/>
            </p:nvGrpSpPr>
            <p:grpSpPr>
              <a:xfrm>
                <a:off x="1" y="-1"/>
                <a:ext cx="12192000" cy="1276973"/>
                <a:chOff x="1" y="-1"/>
                <a:chExt cx="12192000" cy="1276973"/>
              </a:xfrm>
              <a:grpFill/>
            </p:grpSpPr>
            <p:sp>
              <p:nvSpPr>
                <p:cNvPr id="14" name="Rectangle 13">
                  <a:extLst>
                    <a:ext uri="{FF2B5EF4-FFF2-40B4-BE49-F238E27FC236}">
                      <a16:creationId xmlns:a16="http://schemas.microsoft.com/office/drawing/2014/main" xmlns="" id="{2A0D7815-AC3A-4EA9-B70E-BE1760E48A48}"/>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B9591E53-7717-4260-B5AF-222D2C2479C7}"/>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Rectangle 9">
                <a:extLst>
                  <a:ext uri="{FF2B5EF4-FFF2-40B4-BE49-F238E27FC236}">
                    <a16:creationId xmlns:a16="http://schemas.microsoft.com/office/drawing/2014/main" xmlns="" id="{FF1819BA-F155-4456-991A-0B746F6827F9}"/>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6" name="Title 1">
            <a:extLst>
              <a:ext uri="{FF2B5EF4-FFF2-40B4-BE49-F238E27FC236}">
                <a16:creationId xmlns:a16="http://schemas.microsoft.com/office/drawing/2014/main" xmlns="" id="{02648E9D-5800-4A8F-A8C1-C2EB8E492144}"/>
              </a:ext>
            </a:extLst>
          </p:cNvPr>
          <p:cNvSpPr txBox="1">
            <a:spLocks/>
          </p:cNvSpPr>
          <p:nvPr/>
        </p:nvSpPr>
        <p:spPr>
          <a:xfrm>
            <a:off x="1309899" y="127101"/>
            <a:ext cx="9813217"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000" dirty="0">
                <a:solidFill>
                  <a:srgbClr val="FFCC00"/>
                </a:solidFill>
                <a:latin typeface="+mn-lt"/>
                <a:ea typeface="+mn-ea"/>
                <a:cs typeface="+mn-cs"/>
              </a:rPr>
              <a:t>Industrial Visits</a:t>
            </a:r>
          </a:p>
        </p:txBody>
      </p:sp>
      <p:sp>
        <p:nvSpPr>
          <p:cNvPr id="5" name="Slide Number Placeholder 4">
            <a:extLst>
              <a:ext uri="{FF2B5EF4-FFF2-40B4-BE49-F238E27FC236}">
                <a16:creationId xmlns:a16="http://schemas.microsoft.com/office/drawing/2014/main" xmlns="" id="{7418454D-F7DF-425F-8D54-90A0C41A9A4C}"/>
              </a:ext>
            </a:extLst>
          </p:cNvPr>
          <p:cNvSpPr>
            <a:spLocks noGrp="1"/>
          </p:cNvSpPr>
          <p:nvPr>
            <p:ph type="sldNum" sz="quarter" idx="12"/>
          </p:nvPr>
        </p:nvSpPr>
        <p:spPr/>
        <p:txBody>
          <a:bodyPr/>
          <a:lstStyle/>
          <a:p>
            <a:fld id="{2690BFF6-1C95-4FE0-80E8-D2DDE6AAB1D5}" type="slidenum">
              <a:rPr lang="en-US" smtClean="0"/>
              <a:t>35</a:t>
            </a:fld>
            <a:endParaRPr lang="en-US"/>
          </a:p>
        </p:txBody>
      </p:sp>
      <p:pic>
        <p:nvPicPr>
          <p:cNvPr id="22" name="Picture 21">
            <a:extLst>
              <a:ext uri="{FF2B5EF4-FFF2-40B4-BE49-F238E27FC236}">
                <a16:creationId xmlns:a16="http://schemas.microsoft.com/office/drawing/2014/main" xmlns="" id="{B3637067-D528-4882-98DE-CD15538C726F}"/>
              </a:ext>
            </a:extLst>
          </p:cNvPr>
          <p:cNvPicPr>
            <a:picLocks noChangeAspect="1"/>
          </p:cNvPicPr>
          <p:nvPr/>
        </p:nvPicPr>
        <p:blipFill>
          <a:blip r:embed="rId2"/>
          <a:stretch>
            <a:fillRect/>
          </a:stretch>
        </p:blipFill>
        <p:spPr>
          <a:xfrm>
            <a:off x="14512" y="31595"/>
            <a:ext cx="1059537" cy="1010996"/>
          </a:xfrm>
          <a:prstGeom prst="rect">
            <a:avLst/>
          </a:prstGeom>
        </p:spPr>
      </p:pic>
      <p:pic>
        <p:nvPicPr>
          <p:cNvPr id="11" name="Picture 10">
            <a:extLst>
              <a:ext uri="{FF2B5EF4-FFF2-40B4-BE49-F238E27FC236}">
                <a16:creationId xmlns:a16="http://schemas.microsoft.com/office/drawing/2014/main" xmlns="" id="{B11C03DC-38D8-7B73-12FC-87F92825695F}"/>
              </a:ext>
            </a:extLst>
          </p:cNvPr>
          <p:cNvPicPr>
            <a:picLocks noChangeAspect="1"/>
          </p:cNvPicPr>
          <p:nvPr/>
        </p:nvPicPr>
        <p:blipFill>
          <a:blip r:embed="rId3"/>
          <a:stretch>
            <a:fillRect/>
          </a:stretch>
        </p:blipFill>
        <p:spPr>
          <a:xfrm>
            <a:off x="544280" y="1471612"/>
            <a:ext cx="5019675" cy="50673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a:extLst>
              <a:ext uri="{FF2B5EF4-FFF2-40B4-BE49-F238E27FC236}">
                <a16:creationId xmlns:a16="http://schemas.microsoft.com/office/drawing/2014/main" xmlns="" id="{DFB70875-57D7-DF6D-B585-62D8296912D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02499" y="1547025"/>
            <a:ext cx="2918196" cy="21879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7" name="Picture 16">
            <a:extLst>
              <a:ext uri="{FF2B5EF4-FFF2-40B4-BE49-F238E27FC236}">
                <a16:creationId xmlns:a16="http://schemas.microsoft.com/office/drawing/2014/main" xmlns="" id="{43CAF888-0939-1EAC-9672-FF78CE9FFBB0}"/>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926" t="17263" r="4822" b="2664"/>
          <a:stretch/>
        </p:blipFill>
        <p:spPr bwMode="auto">
          <a:xfrm>
            <a:off x="9159240" y="3957039"/>
            <a:ext cx="2918196" cy="21879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53640926-AAD7-44D8-BBD7-CCE9431645EC}">
              <a14:shadowObscured xmlns:a14="http://schemas.microsoft.com/office/drawing/2010/main"/>
            </a:ext>
          </a:extLst>
        </p:spPr>
      </p:pic>
      <p:sp>
        <p:nvSpPr>
          <p:cNvPr id="2" name="TextBox 1">
            <a:extLst>
              <a:ext uri="{FF2B5EF4-FFF2-40B4-BE49-F238E27FC236}">
                <a16:creationId xmlns:a16="http://schemas.microsoft.com/office/drawing/2014/main" xmlns="" id="{926E3DA0-9E12-ECEA-EE2A-CB39E0DE25AF}"/>
              </a:ext>
            </a:extLst>
          </p:cNvPr>
          <p:cNvSpPr txBox="1"/>
          <p:nvPr/>
        </p:nvSpPr>
        <p:spPr>
          <a:xfrm>
            <a:off x="5743847" y="4221480"/>
            <a:ext cx="3403496" cy="369332"/>
          </a:xfrm>
          <a:prstGeom prst="rect">
            <a:avLst/>
          </a:prstGeom>
          <a:noFill/>
        </p:spPr>
        <p:txBody>
          <a:bodyPr wrap="none" rtlCol="0">
            <a:spAutoFit/>
          </a:bodyPr>
          <a:lstStyle/>
          <a:p>
            <a:r>
              <a:rPr lang="en-US" b="1" dirty="0"/>
              <a:t>Industrial visit at Universal Cables</a:t>
            </a:r>
          </a:p>
        </p:txBody>
      </p:sp>
    </p:spTree>
    <p:extLst>
      <p:ext uri="{BB962C8B-B14F-4D97-AF65-F5344CB8AC3E}">
        <p14:creationId xmlns:p14="http://schemas.microsoft.com/office/powerpoint/2010/main" val="32167613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8CD4FD67-02D4-40C7-8B6F-F5DB0D592EA9}"/>
              </a:ext>
            </a:extLst>
          </p:cNvPr>
          <p:cNvGrpSpPr/>
          <p:nvPr/>
        </p:nvGrpSpPr>
        <p:grpSpPr>
          <a:xfrm>
            <a:off x="0" y="-10262"/>
            <a:ext cx="12192001" cy="1313084"/>
            <a:chOff x="0" y="16463"/>
            <a:chExt cx="12192001" cy="1289587"/>
          </a:xfrm>
          <a:solidFill>
            <a:schemeClr val="tx2"/>
          </a:solidFill>
        </p:grpSpPr>
        <p:cxnSp>
          <p:nvCxnSpPr>
            <p:cNvPr id="4" name="Straight Connector 3">
              <a:extLst>
                <a:ext uri="{FF2B5EF4-FFF2-40B4-BE49-F238E27FC236}">
                  <a16:creationId xmlns:a16="http://schemas.microsoft.com/office/drawing/2014/main" xmlns="" id="{7E855508-751D-49DB-A186-6CEB76D27740}"/>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5" name="Group 4">
              <a:extLst>
                <a:ext uri="{FF2B5EF4-FFF2-40B4-BE49-F238E27FC236}">
                  <a16:creationId xmlns:a16="http://schemas.microsoft.com/office/drawing/2014/main" xmlns="" id="{4414186D-611E-4AE3-9D31-6C65FF0998F5}"/>
                </a:ext>
              </a:extLst>
            </p:cNvPr>
            <p:cNvGrpSpPr/>
            <p:nvPr/>
          </p:nvGrpSpPr>
          <p:grpSpPr>
            <a:xfrm>
              <a:off x="1" y="16463"/>
              <a:ext cx="12192000" cy="1260509"/>
              <a:chOff x="1" y="16463"/>
              <a:chExt cx="12192000" cy="1260509"/>
            </a:xfrm>
            <a:grpFill/>
          </p:grpSpPr>
          <p:grpSp>
            <p:nvGrpSpPr>
              <p:cNvPr id="6" name="Group 5">
                <a:extLst>
                  <a:ext uri="{FF2B5EF4-FFF2-40B4-BE49-F238E27FC236}">
                    <a16:creationId xmlns:a16="http://schemas.microsoft.com/office/drawing/2014/main" xmlns="" id="{79250015-DB46-4B28-8183-138D2F1B3798}"/>
                  </a:ext>
                </a:extLst>
              </p:cNvPr>
              <p:cNvGrpSpPr/>
              <p:nvPr/>
            </p:nvGrpSpPr>
            <p:grpSpPr>
              <a:xfrm>
                <a:off x="1" y="16463"/>
                <a:ext cx="12192000" cy="1260509"/>
                <a:chOff x="1" y="16463"/>
                <a:chExt cx="12192000" cy="1260509"/>
              </a:xfrm>
              <a:grpFill/>
            </p:grpSpPr>
            <p:sp>
              <p:nvSpPr>
                <p:cNvPr id="9" name="Rectangle 8">
                  <a:extLst>
                    <a:ext uri="{FF2B5EF4-FFF2-40B4-BE49-F238E27FC236}">
                      <a16:creationId xmlns:a16="http://schemas.microsoft.com/office/drawing/2014/main" xmlns="" id="{F414A4CE-AF25-4517-9F7A-639C8FB8EB2A}"/>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C02A68DE-436C-4A53-825B-D71B4425A648}"/>
                    </a:ext>
                  </a:extLst>
                </p:cNvPr>
                <p:cNvSpPr/>
                <p:nvPr/>
              </p:nvSpPr>
              <p:spPr>
                <a:xfrm>
                  <a:off x="1" y="16463"/>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Rectangle 6">
                <a:extLst>
                  <a:ext uri="{FF2B5EF4-FFF2-40B4-BE49-F238E27FC236}">
                    <a16:creationId xmlns:a16="http://schemas.microsoft.com/office/drawing/2014/main" xmlns="" id="{43EA4489-D5BE-493D-91B1-3F94CEACB80E}"/>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1" name="Title 1">
            <a:extLst>
              <a:ext uri="{FF2B5EF4-FFF2-40B4-BE49-F238E27FC236}">
                <a16:creationId xmlns:a16="http://schemas.microsoft.com/office/drawing/2014/main" xmlns="" id="{9D6B7BEF-1E62-4FD7-8860-DC6018742050}"/>
              </a:ext>
            </a:extLst>
          </p:cNvPr>
          <p:cNvSpPr txBox="1">
            <a:spLocks/>
          </p:cNvSpPr>
          <p:nvPr/>
        </p:nvSpPr>
        <p:spPr>
          <a:xfrm>
            <a:off x="1309899" y="81381"/>
            <a:ext cx="9813217"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000" dirty="0">
                <a:solidFill>
                  <a:srgbClr val="FFCC00"/>
                </a:solidFill>
                <a:latin typeface="+mn-lt"/>
                <a:ea typeface="+mn-ea"/>
                <a:cs typeface="+mn-cs"/>
              </a:rPr>
              <a:t>Internship Program/Organizations</a:t>
            </a:r>
          </a:p>
        </p:txBody>
      </p:sp>
      <p:sp>
        <p:nvSpPr>
          <p:cNvPr id="15" name="Slide Number Placeholder 14">
            <a:extLst>
              <a:ext uri="{FF2B5EF4-FFF2-40B4-BE49-F238E27FC236}">
                <a16:creationId xmlns:a16="http://schemas.microsoft.com/office/drawing/2014/main" xmlns="" id="{0B571468-0306-4FD8-9C0E-BAE5A89CE9E3}"/>
              </a:ext>
            </a:extLst>
          </p:cNvPr>
          <p:cNvSpPr>
            <a:spLocks noGrp="1"/>
          </p:cNvSpPr>
          <p:nvPr>
            <p:ph type="sldNum" sz="quarter" idx="12"/>
          </p:nvPr>
        </p:nvSpPr>
        <p:spPr/>
        <p:txBody>
          <a:bodyPr/>
          <a:lstStyle/>
          <a:p>
            <a:fld id="{2690BFF6-1C95-4FE0-80E8-D2DDE6AAB1D5}" type="slidenum">
              <a:rPr lang="en-US" smtClean="0"/>
              <a:t>36</a:t>
            </a:fld>
            <a:endParaRPr lang="en-US"/>
          </a:p>
        </p:txBody>
      </p:sp>
      <p:pic>
        <p:nvPicPr>
          <p:cNvPr id="16" name="Picture 15" descr="Logo&#10;&#10;Description automatically generated">
            <a:extLst>
              <a:ext uri="{FF2B5EF4-FFF2-40B4-BE49-F238E27FC236}">
                <a16:creationId xmlns:a16="http://schemas.microsoft.com/office/drawing/2014/main" xmlns="" id="{6DC5972D-337D-4F25-A76D-C6A8E3559331}"/>
              </a:ext>
            </a:extLst>
          </p:cNvPr>
          <p:cNvPicPr>
            <a:picLocks noChangeAspect="1"/>
          </p:cNvPicPr>
          <p:nvPr/>
        </p:nvPicPr>
        <p:blipFill>
          <a:blip r:embed="rId2"/>
          <a:stretch>
            <a:fillRect/>
          </a:stretch>
        </p:blipFill>
        <p:spPr>
          <a:xfrm>
            <a:off x="14512" y="31595"/>
            <a:ext cx="1059537" cy="1010996"/>
          </a:xfrm>
          <a:prstGeom prst="rect">
            <a:avLst/>
          </a:prstGeom>
        </p:spPr>
      </p:pic>
      <p:graphicFrame>
        <p:nvGraphicFramePr>
          <p:cNvPr id="18" name="TextBox 11">
            <a:extLst>
              <a:ext uri="{FF2B5EF4-FFF2-40B4-BE49-F238E27FC236}">
                <a16:creationId xmlns:a16="http://schemas.microsoft.com/office/drawing/2014/main" xmlns="" id="{E84D954F-DF5C-1CD1-8792-70994E04BBD5}"/>
              </a:ext>
            </a:extLst>
          </p:cNvPr>
          <p:cNvGraphicFramePr/>
          <p:nvPr>
            <p:extLst>
              <p:ext uri="{D42A27DB-BD31-4B8C-83A1-F6EECF244321}">
                <p14:modId xmlns:p14="http://schemas.microsoft.com/office/powerpoint/2010/main" val="224168667"/>
              </p:ext>
            </p:extLst>
          </p:nvPr>
        </p:nvGraphicFramePr>
        <p:xfrm>
          <a:off x="2842260" y="1533449"/>
          <a:ext cx="6111240" cy="4855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91792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C22A069D-36A7-451F-B65B-DD5A77FDE6C0}"/>
              </a:ext>
            </a:extLst>
          </p:cNvPr>
          <p:cNvGrpSpPr/>
          <p:nvPr/>
        </p:nvGrpSpPr>
        <p:grpSpPr>
          <a:xfrm>
            <a:off x="0" y="2817443"/>
            <a:ext cx="12192001" cy="1306051"/>
            <a:chOff x="0" y="-1"/>
            <a:chExt cx="12192001" cy="1306051"/>
          </a:xfrm>
          <a:solidFill>
            <a:schemeClr val="tx2"/>
          </a:solidFill>
        </p:grpSpPr>
        <p:cxnSp>
          <p:nvCxnSpPr>
            <p:cNvPr id="5" name="Straight Connector 4">
              <a:extLst>
                <a:ext uri="{FF2B5EF4-FFF2-40B4-BE49-F238E27FC236}">
                  <a16:creationId xmlns:a16="http://schemas.microsoft.com/office/drawing/2014/main" xmlns="" id="{C02AC517-8D81-4F6C-9D5A-ED99C5B23A5B}"/>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6" name="Group 5">
              <a:extLst>
                <a:ext uri="{FF2B5EF4-FFF2-40B4-BE49-F238E27FC236}">
                  <a16:creationId xmlns:a16="http://schemas.microsoft.com/office/drawing/2014/main" xmlns="" id="{C2B33CB7-5D41-44F9-82C1-1BA1D6EBF076}"/>
                </a:ext>
              </a:extLst>
            </p:cNvPr>
            <p:cNvGrpSpPr/>
            <p:nvPr/>
          </p:nvGrpSpPr>
          <p:grpSpPr>
            <a:xfrm>
              <a:off x="1" y="-1"/>
              <a:ext cx="12192000" cy="1276973"/>
              <a:chOff x="1" y="-1"/>
              <a:chExt cx="12192000" cy="1276973"/>
            </a:xfrm>
            <a:grpFill/>
          </p:grpSpPr>
          <p:grpSp>
            <p:nvGrpSpPr>
              <p:cNvPr id="7" name="Group 6">
                <a:extLst>
                  <a:ext uri="{FF2B5EF4-FFF2-40B4-BE49-F238E27FC236}">
                    <a16:creationId xmlns:a16="http://schemas.microsoft.com/office/drawing/2014/main" xmlns="" id="{50E51D1C-E1E0-404E-8DC2-B120B5E93093}"/>
                  </a:ext>
                </a:extLst>
              </p:cNvPr>
              <p:cNvGrpSpPr/>
              <p:nvPr/>
            </p:nvGrpSpPr>
            <p:grpSpPr>
              <a:xfrm>
                <a:off x="1" y="-1"/>
                <a:ext cx="12192000" cy="1276973"/>
                <a:chOff x="1" y="-1"/>
                <a:chExt cx="12192000" cy="1276973"/>
              </a:xfrm>
              <a:grpFill/>
            </p:grpSpPr>
            <p:sp>
              <p:nvSpPr>
                <p:cNvPr id="10" name="Rectangle 9">
                  <a:extLst>
                    <a:ext uri="{FF2B5EF4-FFF2-40B4-BE49-F238E27FC236}">
                      <a16:creationId xmlns:a16="http://schemas.microsoft.com/office/drawing/2014/main" xmlns="" id="{39B71D9F-07EB-4154-A6AD-14335F25922C}"/>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700C5C94-0B06-4AA6-B900-DAB52356B400}"/>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xmlns="" id="{15F106D3-9C1B-4F5D-B07C-CD6321A12FA2}"/>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 name="Title 1">
            <a:extLst>
              <a:ext uri="{FF2B5EF4-FFF2-40B4-BE49-F238E27FC236}">
                <a16:creationId xmlns:a16="http://schemas.microsoft.com/office/drawing/2014/main" xmlns="" id="{7B04C1E6-12A2-4798-B236-586ECC553DD7}"/>
              </a:ext>
            </a:extLst>
          </p:cNvPr>
          <p:cNvSpPr txBox="1">
            <a:spLocks/>
          </p:cNvSpPr>
          <p:nvPr/>
        </p:nvSpPr>
        <p:spPr>
          <a:xfrm>
            <a:off x="1309899" y="2971575"/>
            <a:ext cx="9813217"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000" dirty="0">
                <a:solidFill>
                  <a:srgbClr val="FFCC00"/>
                </a:solidFill>
                <a:latin typeface="+mn-lt"/>
                <a:ea typeface="+mn-ea"/>
                <a:cs typeface="+mn-cs"/>
              </a:rPr>
              <a:t>Criterion 4 – Students</a:t>
            </a:r>
          </a:p>
        </p:txBody>
      </p:sp>
      <p:sp>
        <p:nvSpPr>
          <p:cNvPr id="17" name="Slide Number Placeholder 16">
            <a:extLst>
              <a:ext uri="{FF2B5EF4-FFF2-40B4-BE49-F238E27FC236}">
                <a16:creationId xmlns:a16="http://schemas.microsoft.com/office/drawing/2014/main" xmlns="" id="{F40F2559-E4FB-4862-A230-49733B219CC2}"/>
              </a:ext>
            </a:extLst>
          </p:cNvPr>
          <p:cNvSpPr>
            <a:spLocks noGrp="1"/>
          </p:cNvSpPr>
          <p:nvPr>
            <p:ph type="sldNum" sz="quarter" idx="12"/>
          </p:nvPr>
        </p:nvSpPr>
        <p:spPr/>
        <p:txBody>
          <a:bodyPr/>
          <a:lstStyle/>
          <a:p>
            <a:fld id="{2690BFF6-1C95-4FE0-80E8-D2DDE6AAB1D5}" type="slidenum">
              <a:rPr lang="en-US" smtClean="0"/>
              <a:t>37</a:t>
            </a:fld>
            <a:endParaRPr lang="en-US"/>
          </a:p>
        </p:txBody>
      </p:sp>
      <p:pic>
        <p:nvPicPr>
          <p:cNvPr id="13" name="Picture 12">
            <a:extLst>
              <a:ext uri="{FF2B5EF4-FFF2-40B4-BE49-F238E27FC236}">
                <a16:creationId xmlns:a16="http://schemas.microsoft.com/office/drawing/2014/main" xmlns="" id="{4038CE03-BEA1-4E9F-8827-0A204DAD9292}"/>
              </a:ext>
            </a:extLst>
          </p:cNvPr>
          <p:cNvPicPr>
            <a:picLocks noChangeAspect="1"/>
          </p:cNvPicPr>
          <p:nvPr/>
        </p:nvPicPr>
        <p:blipFill>
          <a:blip r:embed="rId2"/>
          <a:stretch>
            <a:fillRect/>
          </a:stretch>
        </p:blipFill>
        <p:spPr>
          <a:xfrm>
            <a:off x="-2" y="2847366"/>
            <a:ext cx="1059537" cy="1010996"/>
          </a:xfrm>
          <a:prstGeom prst="rect">
            <a:avLst/>
          </a:prstGeom>
        </p:spPr>
      </p:pic>
    </p:spTree>
    <p:extLst>
      <p:ext uri="{BB962C8B-B14F-4D97-AF65-F5344CB8AC3E}">
        <p14:creationId xmlns:p14="http://schemas.microsoft.com/office/powerpoint/2010/main" val="40555366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b="1" dirty="0"/>
              <a:t>Selection criteria</a:t>
            </a:r>
          </a:p>
          <a:p>
            <a:pPr lvl="1">
              <a:buFont typeface="Wingdings" panose="05000000000000000000" pitchFamily="2" charset="2"/>
              <a:buChar char="§"/>
            </a:pPr>
            <a:r>
              <a:rPr lang="en-US" sz="2200" dirty="0"/>
              <a:t>Intermediate (HSC)/ DAE Marks 		40%</a:t>
            </a:r>
          </a:p>
          <a:p>
            <a:pPr lvl="1">
              <a:buFont typeface="Wingdings" panose="05000000000000000000" pitchFamily="2" charset="2"/>
              <a:buChar char="§"/>
            </a:pPr>
            <a:r>
              <a:rPr lang="en-US" sz="2200" dirty="0"/>
              <a:t>Matriculation				10%</a:t>
            </a:r>
          </a:p>
          <a:p>
            <a:pPr lvl="1">
              <a:buFont typeface="Wingdings" panose="05000000000000000000" pitchFamily="2" charset="2"/>
              <a:buChar char="§"/>
            </a:pPr>
            <a:endParaRPr lang="en-US" sz="1000" dirty="0"/>
          </a:p>
          <a:p>
            <a:pPr lvl="1">
              <a:buFont typeface="Wingdings" panose="05000000000000000000" pitchFamily="2" charset="2"/>
              <a:buChar char="§"/>
            </a:pPr>
            <a:r>
              <a:rPr lang="en-US" sz="2200" dirty="0"/>
              <a:t>Aptitude Test 				50%</a:t>
            </a:r>
          </a:p>
          <a:p>
            <a:pPr marL="0" indent="0">
              <a:buNone/>
            </a:pPr>
            <a:endParaRPr lang="en-US" sz="2400" b="1" dirty="0"/>
          </a:p>
          <a:p>
            <a:pPr marL="0" indent="0">
              <a:buNone/>
            </a:pPr>
            <a:r>
              <a:rPr lang="en-US" sz="2400" b="1" dirty="0"/>
              <a:t>Allowed intake </a:t>
            </a:r>
            <a:r>
              <a:rPr lang="en-US" sz="2400" dirty="0"/>
              <a:t>				</a:t>
            </a:r>
            <a:r>
              <a:rPr lang="en-US" sz="2200" dirty="0"/>
              <a:t>40 students per batch </a:t>
            </a:r>
          </a:p>
          <a:p>
            <a:pPr marL="0" indent="0">
              <a:buNone/>
            </a:pPr>
            <a:endParaRPr lang="en-US" sz="2200" dirty="0"/>
          </a:p>
        </p:txBody>
      </p:sp>
      <p:sp>
        <p:nvSpPr>
          <p:cNvPr id="4" name="Slide Number Placeholder 3"/>
          <p:cNvSpPr>
            <a:spLocks noGrp="1"/>
          </p:cNvSpPr>
          <p:nvPr>
            <p:ph type="sldNum" sz="quarter" idx="12"/>
          </p:nvPr>
        </p:nvSpPr>
        <p:spPr/>
        <p:txBody>
          <a:bodyPr/>
          <a:lstStyle/>
          <a:p>
            <a:fld id="{D872A0BB-7013-443A-A7AE-41D82F210949}" type="slidenum">
              <a:rPr lang="en-US" smtClean="0"/>
              <a:pPr/>
              <a:t>38</a:t>
            </a:fld>
            <a:endParaRPr lang="en-US"/>
          </a:p>
        </p:txBody>
      </p:sp>
      <p:grpSp>
        <p:nvGrpSpPr>
          <p:cNvPr id="7" name="Group 6">
            <a:extLst>
              <a:ext uri="{FF2B5EF4-FFF2-40B4-BE49-F238E27FC236}">
                <a16:creationId xmlns:a16="http://schemas.microsoft.com/office/drawing/2014/main" xmlns="" id="{373A377E-F0AE-4B10-B216-6C4B7B88B1A5}"/>
              </a:ext>
            </a:extLst>
          </p:cNvPr>
          <p:cNvGrpSpPr/>
          <p:nvPr/>
        </p:nvGrpSpPr>
        <p:grpSpPr>
          <a:xfrm>
            <a:off x="0" y="-23183"/>
            <a:ext cx="12192001" cy="1306051"/>
            <a:chOff x="0" y="-1"/>
            <a:chExt cx="12192001" cy="1306051"/>
          </a:xfrm>
          <a:solidFill>
            <a:schemeClr val="tx2"/>
          </a:solidFill>
        </p:grpSpPr>
        <p:cxnSp>
          <p:nvCxnSpPr>
            <p:cNvPr id="8" name="Straight Connector 7">
              <a:extLst>
                <a:ext uri="{FF2B5EF4-FFF2-40B4-BE49-F238E27FC236}">
                  <a16:creationId xmlns:a16="http://schemas.microsoft.com/office/drawing/2014/main" xmlns="" id="{9D4EFE8C-0A5E-4BB5-8682-D90A4DC40D42}"/>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9" name="Group 8">
              <a:extLst>
                <a:ext uri="{FF2B5EF4-FFF2-40B4-BE49-F238E27FC236}">
                  <a16:creationId xmlns:a16="http://schemas.microsoft.com/office/drawing/2014/main" xmlns="" id="{68865498-AA65-4CAE-9ADE-C14EFA241C9B}"/>
                </a:ext>
              </a:extLst>
            </p:cNvPr>
            <p:cNvGrpSpPr/>
            <p:nvPr/>
          </p:nvGrpSpPr>
          <p:grpSpPr>
            <a:xfrm>
              <a:off x="1" y="-1"/>
              <a:ext cx="12192000" cy="1276973"/>
              <a:chOff x="1" y="-1"/>
              <a:chExt cx="12192000" cy="1276973"/>
            </a:xfrm>
            <a:grpFill/>
          </p:grpSpPr>
          <p:grpSp>
            <p:nvGrpSpPr>
              <p:cNvPr id="10" name="Group 9">
                <a:extLst>
                  <a:ext uri="{FF2B5EF4-FFF2-40B4-BE49-F238E27FC236}">
                    <a16:creationId xmlns:a16="http://schemas.microsoft.com/office/drawing/2014/main" xmlns="" id="{C779CABF-F666-430D-8350-302C24FF5984}"/>
                  </a:ext>
                </a:extLst>
              </p:cNvPr>
              <p:cNvGrpSpPr/>
              <p:nvPr/>
            </p:nvGrpSpPr>
            <p:grpSpPr>
              <a:xfrm>
                <a:off x="1" y="-1"/>
                <a:ext cx="12192000" cy="1276973"/>
                <a:chOff x="1" y="-1"/>
                <a:chExt cx="12192000" cy="1276973"/>
              </a:xfrm>
              <a:grpFill/>
            </p:grpSpPr>
            <p:sp>
              <p:nvSpPr>
                <p:cNvPr id="13" name="Rectangle 12">
                  <a:extLst>
                    <a:ext uri="{FF2B5EF4-FFF2-40B4-BE49-F238E27FC236}">
                      <a16:creationId xmlns:a16="http://schemas.microsoft.com/office/drawing/2014/main" xmlns="" id="{1E1E4DCD-03F4-4177-8987-E419AEDF9FAF}"/>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CC903E5F-422D-48DD-9C4E-2631B89BD96D}"/>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Rectangle 10">
                <a:extLst>
                  <a:ext uri="{FF2B5EF4-FFF2-40B4-BE49-F238E27FC236}">
                    <a16:creationId xmlns:a16="http://schemas.microsoft.com/office/drawing/2014/main" xmlns="" id="{E6AA0FA9-970D-4A6F-99E4-6339AAD76C97}"/>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5" name="Title 1">
            <a:extLst>
              <a:ext uri="{FF2B5EF4-FFF2-40B4-BE49-F238E27FC236}">
                <a16:creationId xmlns:a16="http://schemas.microsoft.com/office/drawing/2014/main" xmlns="" id="{C0FD1C6A-CBEC-43A9-B888-4386DC092EE7}"/>
              </a:ext>
            </a:extLst>
          </p:cNvPr>
          <p:cNvSpPr txBox="1">
            <a:spLocks/>
          </p:cNvSpPr>
          <p:nvPr/>
        </p:nvSpPr>
        <p:spPr>
          <a:xfrm>
            <a:off x="1462299" y="264261"/>
            <a:ext cx="9813217"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000" dirty="0">
                <a:solidFill>
                  <a:srgbClr val="FFCC00"/>
                </a:solidFill>
                <a:latin typeface="+mn-lt"/>
                <a:ea typeface="+mn-ea"/>
                <a:cs typeface="+mn-cs"/>
              </a:rPr>
              <a:t>Admission Criteria</a:t>
            </a:r>
          </a:p>
        </p:txBody>
      </p:sp>
      <p:pic>
        <p:nvPicPr>
          <p:cNvPr id="16" name="Picture 15">
            <a:extLst>
              <a:ext uri="{FF2B5EF4-FFF2-40B4-BE49-F238E27FC236}">
                <a16:creationId xmlns:a16="http://schemas.microsoft.com/office/drawing/2014/main" xmlns="" id="{508A8BD3-2A28-4DC8-ACE9-A4747B749025}"/>
              </a:ext>
            </a:extLst>
          </p:cNvPr>
          <p:cNvPicPr>
            <a:picLocks noChangeAspect="1"/>
          </p:cNvPicPr>
          <p:nvPr/>
        </p:nvPicPr>
        <p:blipFill>
          <a:blip r:embed="rId2"/>
          <a:stretch>
            <a:fillRect/>
          </a:stretch>
        </p:blipFill>
        <p:spPr>
          <a:xfrm>
            <a:off x="-14516" y="46109"/>
            <a:ext cx="1059537" cy="1010996"/>
          </a:xfrm>
          <a:prstGeom prst="rect">
            <a:avLst/>
          </a:prstGeom>
        </p:spPr>
      </p:pic>
    </p:spTree>
    <p:extLst>
      <p:ext uri="{BB962C8B-B14F-4D97-AF65-F5344CB8AC3E}">
        <p14:creationId xmlns:p14="http://schemas.microsoft.com/office/powerpoint/2010/main" val="33656923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74994BD-5536-4458-8CFA-20A4E2554C7F}" type="slidenum">
              <a:rPr lang="en-GB" smtClean="0"/>
              <a:t>39</a:t>
            </a:fld>
            <a:endParaRPr lang="en-GB" dirty="0"/>
          </a:p>
        </p:txBody>
      </p:sp>
      <p:sp>
        <p:nvSpPr>
          <p:cNvPr id="4" name="Rectangle 2"/>
          <p:cNvSpPr txBox="1">
            <a:spLocks noChangeArrowheads="1"/>
          </p:cNvSpPr>
          <p:nvPr/>
        </p:nvSpPr>
        <p:spPr bwMode="auto">
          <a:xfrm>
            <a:off x="457200" y="460537"/>
            <a:ext cx="11028114" cy="609601"/>
          </a:xfrm>
          <a:prstGeom prst="rect">
            <a:avLst/>
          </a:prstGeom>
          <a:noFill/>
          <a:ln w="9525">
            <a:noFill/>
            <a:miter lim="800000"/>
            <a:headEnd/>
            <a:tailEnd/>
          </a:ln>
        </p:spPr>
        <p:txBody>
          <a:bodyPr lIns="0" rIns="0" bIns="0" anchor="b"/>
          <a:lstStyle/>
          <a:p>
            <a:pPr algn="ctr">
              <a:defRPr/>
            </a:pPr>
            <a:r>
              <a:rPr lang="en-US" sz="3600" b="1" dirty="0">
                <a:solidFill>
                  <a:srgbClr val="008000"/>
                </a:solidFill>
                <a:latin typeface="+mj-lt"/>
                <a:ea typeface="+mj-ea"/>
                <a:cs typeface="+mj-cs"/>
              </a:rPr>
              <a:t>ii. Annual Intake</a:t>
            </a:r>
          </a:p>
        </p:txBody>
      </p:sp>
      <p:grpSp>
        <p:nvGrpSpPr>
          <p:cNvPr id="6" name="Group 5">
            <a:extLst>
              <a:ext uri="{FF2B5EF4-FFF2-40B4-BE49-F238E27FC236}">
                <a16:creationId xmlns:a16="http://schemas.microsoft.com/office/drawing/2014/main" xmlns="" id="{C165C41E-382F-4F1A-860F-5FA35C6406CA}"/>
              </a:ext>
            </a:extLst>
          </p:cNvPr>
          <p:cNvGrpSpPr/>
          <p:nvPr/>
        </p:nvGrpSpPr>
        <p:grpSpPr>
          <a:xfrm>
            <a:off x="0" y="-7943"/>
            <a:ext cx="12192001" cy="1306051"/>
            <a:chOff x="0" y="-1"/>
            <a:chExt cx="12192001" cy="1306051"/>
          </a:xfrm>
          <a:solidFill>
            <a:schemeClr val="tx2"/>
          </a:solidFill>
        </p:grpSpPr>
        <p:cxnSp>
          <p:nvCxnSpPr>
            <p:cNvPr id="7" name="Straight Connector 6">
              <a:extLst>
                <a:ext uri="{FF2B5EF4-FFF2-40B4-BE49-F238E27FC236}">
                  <a16:creationId xmlns:a16="http://schemas.microsoft.com/office/drawing/2014/main" xmlns="" id="{9081B4D2-5EA9-4E12-81C7-DD78C16E4995}"/>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8" name="Group 7">
              <a:extLst>
                <a:ext uri="{FF2B5EF4-FFF2-40B4-BE49-F238E27FC236}">
                  <a16:creationId xmlns:a16="http://schemas.microsoft.com/office/drawing/2014/main" xmlns="" id="{A58B18D0-2705-4B41-82B8-32D7B6BEBC66}"/>
                </a:ext>
              </a:extLst>
            </p:cNvPr>
            <p:cNvGrpSpPr/>
            <p:nvPr/>
          </p:nvGrpSpPr>
          <p:grpSpPr>
            <a:xfrm>
              <a:off x="1" y="-1"/>
              <a:ext cx="12192000" cy="1276973"/>
              <a:chOff x="1" y="-1"/>
              <a:chExt cx="12192000" cy="1276973"/>
            </a:xfrm>
            <a:grpFill/>
          </p:grpSpPr>
          <p:grpSp>
            <p:nvGrpSpPr>
              <p:cNvPr id="9" name="Group 8">
                <a:extLst>
                  <a:ext uri="{FF2B5EF4-FFF2-40B4-BE49-F238E27FC236}">
                    <a16:creationId xmlns:a16="http://schemas.microsoft.com/office/drawing/2014/main" xmlns="" id="{BA51E9CD-57A1-4E92-A0BC-C095559AE42B}"/>
                  </a:ext>
                </a:extLst>
              </p:cNvPr>
              <p:cNvGrpSpPr/>
              <p:nvPr/>
            </p:nvGrpSpPr>
            <p:grpSpPr>
              <a:xfrm>
                <a:off x="1" y="-1"/>
                <a:ext cx="12192000" cy="1276973"/>
                <a:chOff x="1" y="-1"/>
                <a:chExt cx="12192000" cy="1276973"/>
              </a:xfrm>
              <a:grpFill/>
            </p:grpSpPr>
            <p:sp>
              <p:nvSpPr>
                <p:cNvPr id="12" name="Rectangle 11">
                  <a:extLst>
                    <a:ext uri="{FF2B5EF4-FFF2-40B4-BE49-F238E27FC236}">
                      <a16:creationId xmlns:a16="http://schemas.microsoft.com/office/drawing/2014/main" xmlns="" id="{F607C324-EF1F-48AD-A8F3-AAF80B6DD4A5}"/>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1EFE29F5-C190-4ABA-88A0-78B2F043FACE}"/>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Rectangle 9">
                <a:extLst>
                  <a:ext uri="{FF2B5EF4-FFF2-40B4-BE49-F238E27FC236}">
                    <a16:creationId xmlns:a16="http://schemas.microsoft.com/office/drawing/2014/main" xmlns="" id="{D872F0BB-DD0B-4AE5-A354-35C6350EDD37}"/>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4" name="Title 1">
            <a:extLst>
              <a:ext uri="{FF2B5EF4-FFF2-40B4-BE49-F238E27FC236}">
                <a16:creationId xmlns:a16="http://schemas.microsoft.com/office/drawing/2014/main" xmlns="" id="{86DFCE84-D2BB-4E88-B9DA-DFE399098073}"/>
              </a:ext>
            </a:extLst>
          </p:cNvPr>
          <p:cNvSpPr txBox="1">
            <a:spLocks/>
          </p:cNvSpPr>
          <p:nvPr/>
        </p:nvSpPr>
        <p:spPr>
          <a:xfrm>
            <a:off x="1309899" y="-71019"/>
            <a:ext cx="9813217"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endParaRPr lang="en-US" dirty="0"/>
          </a:p>
        </p:txBody>
      </p:sp>
      <p:sp>
        <p:nvSpPr>
          <p:cNvPr id="15" name="Title 1">
            <a:extLst>
              <a:ext uri="{FF2B5EF4-FFF2-40B4-BE49-F238E27FC236}">
                <a16:creationId xmlns:a16="http://schemas.microsoft.com/office/drawing/2014/main" xmlns="" id="{4FEEA65C-2EDC-4989-A43F-3AA3E812E21B}"/>
              </a:ext>
            </a:extLst>
          </p:cNvPr>
          <p:cNvSpPr txBox="1">
            <a:spLocks/>
          </p:cNvSpPr>
          <p:nvPr/>
        </p:nvSpPr>
        <p:spPr>
          <a:xfrm>
            <a:off x="1462299" y="279501"/>
            <a:ext cx="9813217"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000" dirty="0">
                <a:solidFill>
                  <a:srgbClr val="FFCC00"/>
                </a:solidFill>
                <a:latin typeface="+mn-lt"/>
                <a:ea typeface="+mn-ea"/>
                <a:cs typeface="+mn-cs"/>
              </a:rPr>
              <a:t>Annual Students Intake</a:t>
            </a:r>
          </a:p>
        </p:txBody>
      </p:sp>
      <p:graphicFrame>
        <p:nvGraphicFramePr>
          <p:cNvPr id="17" name="Content Placeholder 5">
            <a:extLst>
              <a:ext uri="{FF2B5EF4-FFF2-40B4-BE49-F238E27FC236}">
                <a16:creationId xmlns:a16="http://schemas.microsoft.com/office/drawing/2014/main" xmlns="" id="{9CBF2574-EFD0-4AE0-A426-22FF503F3B8A}"/>
              </a:ext>
            </a:extLst>
          </p:cNvPr>
          <p:cNvGraphicFramePr>
            <a:graphicFrameLocks/>
          </p:cNvGraphicFramePr>
          <p:nvPr>
            <p:extLst>
              <p:ext uri="{D42A27DB-BD31-4B8C-83A1-F6EECF244321}">
                <p14:modId xmlns:p14="http://schemas.microsoft.com/office/powerpoint/2010/main" val="1310468345"/>
              </p:ext>
            </p:extLst>
          </p:nvPr>
        </p:nvGraphicFramePr>
        <p:xfrm>
          <a:off x="1047214" y="1977128"/>
          <a:ext cx="10070792" cy="1831744"/>
        </p:xfrm>
        <a:graphic>
          <a:graphicData uri="http://schemas.openxmlformats.org/drawingml/2006/table">
            <a:tbl>
              <a:tblPr firstRow="1" bandRow="1">
                <a:tableStyleId>{5C22544A-7EE6-4342-B048-85BDC9FD1C3A}</a:tableStyleId>
              </a:tblPr>
              <a:tblGrid>
                <a:gridCol w="2470337">
                  <a:extLst>
                    <a:ext uri="{9D8B030D-6E8A-4147-A177-3AD203B41FA5}">
                      <a16:colId xmlns:a16="http://schemas.microsoft.com/office/drawing/2014/main" xmlns="" val="4007150346"/>
                    </a:ext>
                  </a:extLst>
                </a:gridCol>
                <a:gridCol w="2533485">
                  <a:extLst>
                    <a:ext uri="{9D8B030D-6E8A-4147-A177-3AD203B41FA5}">
                      <a16:colId xmlns:a16="http://schemas.microsoft.com/office/drawing/2014/main" xmlns="" val="3135027662"/>
                    </a:ext>
                  </a:extLst>
                </a:gridCol>
                <a:gridCol w="2533485">
                  <a:extLst>
                    <a:ext uri="{9D8B030D-6E8A-4147-A177-3AD203B41FA5}">
                      <a16:colId xmlns:a16="http://schemas.microsoft.com/office/drawing/2014/main" xmlns="" val="2293908770"/>
                    </a:ext>
                  </a:extLst>
                </a:gridCol>
                <a:gridCol w="2533485">
                  <a:extLst>
                    <a:ext uri="{9D8B030D-6E8A-4147-A177-3AD203B41FA5}">
                      <a16:colId xmlns:a16="http://schemas.microsoft.com/office/drawing/2014/main" xmlns="" val="318000318"/>
                    </a:ext>
                  </a:extLst>
                </a:gridCol>
              </a:tblGrid>
              <a:tr h="476253">
                <a:tc>
                  <a:txBody>
                    <a:bodyPr/>
                    <a:lstStyle/>
                    <a:p>
                      <a:pPr algn="ctr"/>
                      <a:r>
                        <a:rPr lang="en-US" sz="2000" dirty="0"/>
                        <a:t>Batch</a:t>
                      </a:r>
                    </a:p>
                  </a:txBody>
                  <a:tcPr/>
                </a:tc>
                <a:tc>
                  <a:txBody>
                    <a:bodyPr/>
                    <a:lstStyle/>
                    <a:p>
                      <a:pPr algn="ctr"/>
                      <a:r>
                        <a:rPr lang="en-US" sz="2000" dirty="0"/>
                        <a:t>Allowed Intake</a:t>
                      </a:r>
                    </a:p>
                  </a:txBody>
                  <a:tcPr/>
                </a:tc>
                <a:tc>
                  <a:txBody>
                    <a:bodyPr/>
                    <a:lstStyle/>
                    <a:p>
                      <a:pPr algn="ctr"/>
                      <a:r>
                        <a:rPr lang="en-US" sz="2000" dirty="0"/>
                        <a:t>Admitted </a:t>
                      </a:r>
                    </a:p>
                  </a:txBody>
                  <a:tcPr/>
                </a:tc>
                <a:tc>
                  <a:txBody>
                    <a:bodyPr/>
                    <a:lstStyle/>
                    <a:p>
                      <a:pPr algn="ctr"/>
                      <a:r>
                        <a:rPr lang="en-US" sz="2000" dirty="0"/>
                        <a:t>Currently Enrolled</a:t>
                      </a:r>
                    </a:p>
                  </a:txBody>
                  <a:tcPr/>
                </a:tc>
                <a:extLst>
                  <a:ext uri="{0D108BD9-81ED-4DB2-BD59-A6C34878D82A}">
                    <a16:rowId xmlns:a16="http://schemas.microsoft.com/office/drawing/2014/main" xmlns="" val="3813273137"/>
                  </a:ext>
                </a:extLst>
              </a:tr>
              <a:tr h="439619">
                <a:tc>
                  <a:txBody>
                    <a:bodyPr/>
                    <a:lstStyle/>
                    <a:p>
                      <a:pPr algn="ctr"/>
                      <a:r>
                        <a:rPr lang="en-US" sz="1800" dirty="0"/>
                        <a:t>2019</a:t>
                      </a:r>
                    </a:p>
                  </a:txBody>
                  <a:tcPr/>
                </a:tc>
                <a:tc>
                  <a:txBody>
                    <a:bodyPr/>
                    <a:lstStyle/>
                    <a:p>
                      <a:pPr algn="ctr"/>
                      <a:r>
                        <a:rPr lang="en-US" sz="1800" dirty="0"/>
                        <a:t>40</a:t>
                      </a:r>
                    </a:p>
                  </a:txBody>
                  <a:tcPr/>
                </a:tc>
                <a:tc>
                  <a:txBody>
                    <a:bodyPr/>
                    <a:lstStyle/>
                    <a:p>
                      <a:pPr algn="ctr"/>
                      <a:r>
                        <a:rPr lang="en-US" sz="1800" dirty="0"/>
                        <a:t>37</a:t>
                      </a:r>
                    </a:p>
                  </a:txBody>
                  <a:tcPr/>
                </a:tc>
                <a:tc>
                  <a:txBody>
                    <a:bodyPr/>
                    <a:lstStyle/>
                    <a:p>
                      <a:pPr algn="ctr"/>
                      <a:r>
                        <a:rPr lang="en-US" sz="1800" dirty="0"/>
                        <a:t>28</a:t>
                      </a:r>
                    </a:p>
                  </a:txBody>
                  <a:tcPr/>
                </a:tc>
                <a:extLst>
                  <a:ext uri="{0D108BD9-81ED-4DB2-BD59-A6C34878D82A}">
                    <a16:rowId xmlns:a16="http://schemas.microsoft.com/office/drawing/2014/main" xmlns="" val="4180418492"/>
                  </a:ext>
                </a:extLst>
              </a:tr>
              <a:tr h="439619">
                <a:tc>
                  <a:txBody>
                    <a:bodyPr/>
                    <a:lstStyle/>
                    <a:p>
                      <a:pPr algn="ctr"/>
                      <a:r>
                        <a:rPr lang="en-US" sz="1800" dirty="0"/>
                        <a:t>2020</a:t>
                      </a:r>
                    </a:p>
                  </a:txBody>
                  <a:tcPr/>
                </a:tc>
                <a:tc>
                  <a:txBody>
                    <a:bodyPr/>
                    <a:lstStyle/>
                    <a:p>
                      <a:pPr algn="ctr"/>
                      <a:r>
                        <a:rPr lang="en-US" sz="1800" dirty="0"/>
                        <a:t>40</a:t>
                      </a:r>
                    </a:p>
                  </a:txBody>
                  <a:tcPr/>
                </a:tc>
                <a:tc>
                  <a:txBody>
                    <a:bodyPr/>
                    <a:lstStyle/>
                    <a:p>
                      <a:pPr algn="ctr"/>
                      <a:r>
                        <a:rPr lang="en-US" sz="1800" dirty="0"/>
                        <a:t>20</a:t>
                      </a:r>
                    </a:p>
                  </a:txBody>
                  <a:tcPr/>
                </a:tc>
                <a:tc>
                  <a:txBody>
                    <a:bodyPr/>
                    <a:lstStyle/>
                    <a:p>
                      <a:pPr algn="ctr"/>
                      <a:r>
                        <a:rPr lang="en-US" sz="1800" dirty="0"/>
                        <a:t>16</a:t>
                      </a:r>
                    </a:p>
                  </a:txBody>
                  <a:tcPr/>
                </a:tc>
                <a:extLst>
                  <a:ext uri="{0D108BD9-81ED-4DB2-BD59-A6C34878D82A}">
                    <a16:rowId xmlns:a16="http://schemas.microsoft.com/office/drawing/2014/main" xmlns="" val="1231397055"/>
                  </a:ext>
                </a:extLst>
              </a:tr>
              <a:tr h="476253">
                <a:tc gridSpan="3">
                  <a:txBody>
                    <a:bodyPr/>
                    <a:lstStyle/>
                    <a:p>
                      <a:pPr algn="ctr"/>
                      <a:r>
                        <a:rPr lang="en-US" sz="2000" dirty="0"/>
                        <a:t>Total                                                                             57</a:t>
                      </a:r>
                    </a:p>
                  </a:txBody>
                  <a:tcPr/>
                </a:tc>
                <a:tc hMerge="1">
                  <a:txBody>
                    <a:bodyPr/>
                    <a:lstStyle/>
                    <a:p>
                      <a:pPr algn="ctr"/>
                      <a:endParaRPr lang="en-US" sz="2000" dirty="0"/>
                    </a:p>
                  </a:txBody>
                  <a:tcPr/>
                </a:tc>
                <a:tc hMerge="1">
                  <a:txBody>
                    <a:bodyPr/>
                    <a:lstStyle/>
                    <a:p>
                      <a:pPr algn="ctr"/>
                      <a:endParaRPr lang="en-US" sz="2000" dirty="0"/>
                    </a:p>
                  </a:txBody>
                  <a:tcPr/>
                </a:tc>
                <a:tc>
                  <a:txBody>
                    <a:bodyPr/>
                    <a:lstStyle/>
                    <a:p>
                      <a:pPr algn="ctr"/>
                      <a:r>
                        <a:rPr lang="en-US" sz="2000" dirty="0"/>
                        <a:t>44</a:t>
                      </a:r>
                    </a:p>
                  </a:txBody>
                  <a:tcPr/>
                </a:tc>
                <a:extLst>
                  <a:ext uri="{0D108BD9-81ED-4DB2-BD59-A6C34878D82A}">
                    <a16:rowId xmlns:a16="http://schemas.microsoft.com/office/drawing/2014/main" xmlns="" val="4028900757"/>
                  </a:ext>
                </a:extLst>
              </a:tr>
            </a:tbl>
          </a:graphicData>
        </a:graphic>
      </p:graphicFrame>
      <p:pic>
        <p:nvPicPr>
          <p:cNvPr id="18" name="Picture 17">
            <a:extLst>
              <a:ext uri="{FF2B5EF4-FFF2-40B4-BE49-F238E27FC236}">
                <a16:creationId xmlns:a16="http://schemas.microsoft.com/office/drawing/2014/main" xmlns="" id="{F8A73E44-F949-4315-A70F-7C7C4C31CEE8}"/>
              </a:ext>
            </a:extLst>
          </p:cNvPr>
          <p:cNvPicPr>
            <a:picLocks noChangeAspect="1"/>
          </p:cNvPicPr>
          <p:nvPr/>
        </p:nvPicPr>
        <p:blipFill>
          <a:blip r:embed="rId2"/>
          <a:stretch>
            <a:fillRect/>
          </a:stretch>
        </p:blipFill>
        <p:spPr>
          <a:xfrm>
            <a:off x="-14516" y="46109"/>
            <a:ext cx="1059537" cy="1010996"/>
          </a:xfrm>
          <a:prstGeom prst="rect">
            <a:avLst/>
          </a:prstGeom>
        </p:spPr>
      </p:pic>
    </p:spTree>
    <p:extLst>
      <p:ext uri="{BB962C8B-B14F-4D97-AF65-F5344CB8AC3E}">
        <p14:creationId xmlns:p14="http://schemas.microsoft.com/office/powerpoint/2010/main" val="3089590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6FA33125-8C3D-41D2-A825-6B3CD673A464}"/>
              </a:ext>
            </a:extLst>
          </p:cNvPr>
          <p:cNvGrpSpPr/>
          <p:nvPr/>
        </p:nvGrpSpPr>
        <p:grpSpPr>
          <a:xfrm>
            <a:off x="-1" y="2294"/>
            <a:ext cx="12192001" cy="1306051"/>
            <a:chOff x="0" y="-1"/>
            <a:chExt cx="12192001" cy="1306051"/>
          </a:xfrm>
          <a:solidFill>
            <a:schemeClr val="tx2"/>
          </a:solidFill>
        </p:grpSpPr>
        <p:cxnSp>
          <p:nvCxnSpPr>
            <p:cNvPr id="6" name="Straight Connector 5">
              <a:extLst>
                <a:ext uri="{FF2B5EF4-FFF2-40B4-BE49-F238E27FC236}">
                  <a16:creationId xmlns:a16="http://schemas.microsoft.com/office/drawing/2014/main" xmlns="" id="{E99EC3A4-125A-4AF1-928A-9AB1E296E445}"/>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7" name="Group 6">
              <a:extLst>
                <a:ext uri="{FF2B5EF4-FFF2-40B4-BE49-F238E27FC236}">
                  <a16:creationId xmlns:a16="http://schemas.microsoft.com/office/drawing/2014/main" xmlns="" id="{359E9BC4-0E6C-4898-9631-99E6A3A428F2}"/>
                </a:ext>
              </a:extLst>
            </p:cNvPr>
            <p:cNvGrpSpPr/>
            <p:nvPr/>
          </p:nvGrpSpPr>
          <p:grpSpPr>
            <a:xfrm>
              <a:off x="1" y="-1"/>
              <a:ext cx="12192000" cy="1276973"/>
              <a:chOff x="1" y="-1"/>
              <a:chExt cx="12192000" cy="1276973"/>
            </a:xfrm>
            <a:grpFill/>
          </p:grpSpPr>
          <p:grpSp>
            <p:nvGrpSpPr>
              <p:cNvPr id="8" name="Group 7">
                <a:extLst>
                  <a:ext uri="{FF2B5EF4-FFF2-40B4-BE49-F238E27FC236}">
                    <a16:creationId xmlns:a16="http://schemas.microsoft.com/office/drawing/2014/main" xmlns="" id="{367B7E5C-04C0-4501-BE28-39F3CC229BC3}"/>
                  </a:ext>
                </a:extLst>
              </p:cNvPr>
              <p:cNvGrpSpPr/>
              <p:nvPr/>
            </p:nvGrpSpPr>
            <p:grpSpPr>
              <a:xfrm>
                <a:off x="1" y="-1"/>
                <a:ext cx="12192000" cy="1276973"/>
                <a:chOff x="1" y="-1"/>
                <a:chExt cx="12192000" cy="1276973"/>
              </a:xfrm>
              <a:grpFill/>
            </p:grpSpPr>
            <p:sp>
              <p:nvSpPr>
                <p:cNvPr id="11" name="Rectangle 10">
                  <a:extLst>
                    <a:ext uri="{FF2B5EF4-FFF2-40B4-BE49-F238E27FC236}">
                      <a16:creationId xmlns:a16="http://schemas.microsoft.com/office/drawing/2014/main" xmlns="" id="{5A8B7AD1-22C4-4D4E-A652-B0DC1F885761}"/>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A9FAF1A2-FF46-4447-991A-1A000B6654B0}"/>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xmlns="" id="{EC3CCFAC-6CA8-4330-B483-E670557AD371}"/>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3" name="Title 1">
            <a:extLst>
              <a:ext uri="{FF2B5EF4-FFF2-40B4-BE49-F238E27FC236}">
                <a16:creationId xmlns:a16="http://schemas.microsoft.com/office/drawing/2014/main" xmlns="" id="{36CFD809-228D-44E9-BE2B-F2CE59DC2704}"/>
              </a:ext>
            </a:extLst>
          </p:cNvPr>
          <p:cNvSpPr txBox="1">
            <a:spLocks/>
          </p:cNvSpPr>
          <p:nvPr/>
        </p:nvSpPr>
        <p:spPr>
          <a:xfrm>
            <a:off x="1316506" y="141887"/>
            <a:ext cx="10732925"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800" dirty="0">
                <a:solidFill>
                  <a:srgbClr val="FFCC00"/>
                </a:solidFill>
                <a:latin typeface="+mn-lt"/>
                <a:ea typeface="+mn-ea"/>
                <a:cs typeface="+mn-cs"/>
              </a:rPr>
              <a:t>Academic Organogram</a:t>
            </a:r>
          </a:p>
        </p:txBody>
      </p:sp>
      <p:sp>
        <p:nvSpPr>
          <p:cNvPr id="15" name="Slide Number Placeholder 14">
            <a:extLst>
              <a:ext uri="{FF2B5EF4-FFF2-40B4-BE49-F238E27FC236}">
                <a16:creationId xmlns:a16="http://schemas.microsoft.com/office/drawing/2014/main" xmlns="" id="{78EC4ED0-F58A-444C-8078-81C2800A004A}"/>
              </a:ext>
            </a:extLst>
          </p:cNvPr>
          <p:cNvSpPr>
            <a:spLocks noGrp="1"/>
          </p:cNvSpPr>
          <p:nvPr>
            <p:ph type="sldNum" sz="quarter" idx="12"/>
          </p:nvPr>
        </p:nvSpPr>
        <p:spPr/>
        <p:txBody>
          <a:bodyPr/>
          <a:lstStyle/>
          <a:p>
            <a:fld id="{2690BFF6-1C95-4FE0-80E8-D2DDE6AAB1D5}" type="slidenum">
              <a:rPr lang="en-US" smtClean="0"/>
              <a:t>4</a:t>
            </a:fld>
            <a:endParaRPr lang="en-US"/>
          </a:p>
        </p:txBody>
      </p:sp>
      <p:pic>
        <p:nvPicPr>
          <p:cNvPr id="14" name="Picture 13">
            <a:extLst>
              <a:ext uri="{FF2B5EF4-FFF2-40B4-BE49-F238E27FC236}">
                <a16:creationId xmlns:a16="http://schemas.microsoft.com/office/drawing/2014/main" xmlns="" id="{8897F7F3-7E23-4195-B4FF-356C04797A72}"/>
              </a:ext>
            </a:extLst>
          </p:cNvPr>
          <p:cNvPicPr>
            <a:picLocks noChangeAspect="1"/>
          </p:cNvPicPr>
          <p:nvPr/>
        </p:nvPicPr>
        <p:blipFill>
          <a:blip r:embed="rId2"/>
          <a:stretch>
            <a:fillRect/>
          </a:stretch>
        </p:blipFill>
        <p:spPr>
          <a:xfrm>
            <a:off x="20057" y="58057"/>
            <a:ext cx="1059537" cy="1010996"/>
          </a:xfrm>
          <a:prstGeom prst="rect">
            <a:avLst/>
          </a:prstGeom>
        </p:spPr>
      </p:pic>
      <p:sp>
        <p:nvSpPr>
          <p:cNvPr id="3" name="Slide Number Placeholder 4">
            <a:extLst>
              <a:ext uri="{FF2B5EF4-FFF2-40B4-BE49-F238E27FC236}">
                <a16:creationId xmlns:a16="http://schemas.microsoft.com/office/drawing/2014/main" xmlns="" id="{F65FBDEA-A6D2-B950-389D-4D8DCE9F427E}"/>
              </a:ext>
            </a:extLst>
          </p:cNvPr>
          <p:cNvSpPr txBox="1">
            <a:spLocks/>
          </p:cNvSpPr>
          <p:nvPr/>
        </p:nvSpPr>
        <p:spPr>
          <a:xfrm>
            <a:off x="10014585" y="5942118"/>
            <a:ext cx="56197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DC8AA99-7238-42D3-B68A-A4E1B56FEE73}" type="slidenum">
              <a:rPr lang="en-US" smtClean="0"/>
              <a:pPr/>
              <a:t>4</a:t>
            </a:fld>
            <a:endParaRPr lang="en-US"/>
          </a:p>
        </p:txBody>
      </p:sp>
      <p:grpSp>
        <p:nvGrpSpPr>
          <p:cNvPr id="4" name="Group 3">
            <a:extLst>
              <a:ext uri="{FF2B5EF4-FFF2-40B4-BE49-F238E27FC236}">
                <a16:creationId xmlns:a16="http://schemas.microsoft.com/office/drawing/2014/main" xmlns="" id="{ADFC9DE3-7F8D-6E53-7845-C0D09C621256}"/>
              </a:ext>
            </a:extLst>
          </p:cNvPr>
          <p:cNvGrpSpPr/>
          <p:nvPr/>
        </p:nvGrpSpPr>
        <p:grpSpPr>
          <a:xfrm>
            <a:off x="5222873" y="3490063"/>
            <a:ext cx="2077087" cy="477919"/>
            <a:chOff x="4786" y="2630191"/>
            <a:chExt cx="1647035" cy="477919"/>
          </a:xfrm>
        </p:grpSpPr>
        <p:sp>
          <p:nvSpPr>
            <p:cNvPr id="10" name="Rectangle 9">
              <a:extLst>
                <a:ext uri="{FF2B5EF4-FFF2-40B4-BE49-F238E27FC236}">
                  <a16:creationId xmlns:a16="http://schemas.microsoft.com/office/drawing/2014/main" xmlns="" id="{796A2899-9835-8712-473A-87F0E164410E}"/>
                </a:ext>
              </a:extLst>
            </p:cNvPr>
            <p:cNvSpPr/>
            <p:nvPr/>
          </p:nvSpPr>
          <p:spPr>
            <a:xfrm>
              <a:off x="4786" y="2630191"/>
              <a:ext cx="1647035" cy="477919"/>
            </a:xfrm>
            <a:prstGeom prst="rect">
              <a:avLst/>
            </a:prstGeom>
            <a:solidFill>
              <a:schemeClr val="accent5">
                <a:lumMod val="20000"/>
                <a:lumOff val="80000"/>
              </a:schemeClr>
            </a:solidFill>
            <a:ln w="19050" cap="flat" cmpd="sng" algn="ctr">
              <a:solidFill>
                <a:srgbClr val="00B0F0"/>
              </a:solidFill>
              <a:prstDash val="solid"/>
              <a:miter lim="800000"/>
            </a:ln>
            <a:effectLst/>
          </p:spPr>
          <p:style>
            <a:lnRef idx="3">
              <a:schemeClr val="lt1"/>
            </a:lnRef>
            <a:fillRef idx="1">
              <a:schemeClr val="accent2"/>
            </a:fillRef>
            <a:effectRef idx="1">
              <a:schemeClr val="accent2"/>
            </a:effectRef>
            <a:fontRef idx="minor">
              <a:schemeClr val="lt1"/>
            </a:fontRef>
          </p:style>
        </p:sp>
        <p:sp>
          <p:nvSpPr>
            <p:cNvPr id="17" name="TextBox 16">
              <a:extLst>
                <a:ext uri="{FF2B5EF4-FFF2-40B4-BE49-F238E27FC236}">
                  <a16:creationId xmlns:a16="http://schemas.microsoft.com/office/drawing/2014/main" xmlns="" id="{DCAFF22B-ADF6-84C6-2E29-63D1AB44D368}"/>
                </a:ext>
              </a:extLst>
            </p:cNvPr>
            <p:cNvSpPr txBox="1"/>
            <p:nvPr/>
          </p:nvSpPr>
          <p:spPr>
            <a:xfrm>
              <a:off x="4786" y="2630191"/>
              <a:ext cx="1647035" cy="4779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latin typeface="Times New Roman" panose="02020603050405020304" pitchFamily="18" charset="0"/>
                  <a:ea typeface="+mn-ea"/>
                  <a:cs typeface="Times New Roman" panose="02020603050405020304" pitchFamily="18" charset="0"/>
                </a:rPr>
                <a:t>Faculty Members</a:t>
              </a:r>
            </a:p>
          </p:txBody>
        </p:sp>
      </p:grpSp>
      <p:grpSp>
        <p:nvGrpSpPr>
          <p:cNvPr id="18" name="Group 17">
            <a:extLst>
              <a:ext uri="{FF2B5EF4-FFF2-40B4-BE49-F238E27FC236}">
                <a16:creationId xmlns:a16="http://schemas.microsoft.com/office/drawing/2014/main" xmlns="" id="{FF3C1943-2733-4D3F-7AB2-90BE5FAD255C}"/>
              </a:ext>
            </a:extLst>
          </p:cNvPr>
          <p:cNvGrpSpPr/>
          <p:nvPr/>
        </p:nvGrpSpPr>
        <p:grpSpPr>
          <a:xfrm>
            <a:off x="5510694" y="4122427"/>
            <a:ext cx="1569335" cy="477919"/>
            <a:chOff x="448365" y="4318410"/>
            <a:chExt cx="1569335" cy="477919"/>
          </a:xfrm>
        </p:grpSpPr>
        <p:sp>
          <p:nvSpPr>
            <p:cNvPr id="19" name="Rectangle 18">
              <a:extLst>
                <a:ext uri="{FF2B5EF4-FFF2-40B4-BE49-F238E27FC236}">
                  <a16:creationId xmlns:a16="http://schemas.microsoft.com/office/drawing/2014/main" xmlns="" id="{CADC084A-9BA7-0900-0A1E-2D816280E32D}"/>
                </a:ext>
              </a:extLst>
            </p:cNvPr>
            <p:cNvSpPr/>
            <p:nvPr/>
          </p:nvSpPr>
          <p:spPr>
            <a:xfrm>
              <a:off x="448365" y="4318410"/>
              <a:ext cx="1569335" cy="477919"/>
            </a:xfrm>
            <a:prstGeom prst="rect">
              <a:avLst/>
            </a:prstGeom>
            <a:solidFill>
              <a:schemeClr val="accent3">
                <a:lumMod val="40000"/>
                <a:lumOff val="60000"/>
              </a:schemeClr>
            </a:solidFill>
            <a:ln>
              <a:noFill/>
            </a:ln>
            <a:effectLst>
              <a:outerShdw blurRad="57150" dist="19050" dir="5400000" algn="ctr" rotWithShape="0">
                <a:srgbClr val="000000">
                  <a:alpha val="63000"/>
                </a:srgbClr>
              </a:outerShdw>
            </a:effectLst>
          </p:spPr>
          <p:style>
            <a:lnRef idx="0">
              <a:scrgbClr r="0" g="0" b="0"/>
            </a:lnRef>
            <a:fillRef idx="3">
              <a:scrgbClr r="0" g="0" b="0"/>
            </a:fillRef>
            <a:effectRef idx="3">
              <a:scrgbClr r="0" g="0" b="0"/>
            </a:effectRef>
            <a:fontRef idx="minor">
              <a:schemeClr val="lt1"/>
            </a:fontRef>
          </p:style>
        </p:sp>
        <p:sp>
          <p:nvSpPr>
            <p:cNvPr id="20" name="TextBox 19">
              <a:extLst>
                <a:ext uri="{FF2B5EF4-FFF2-40B4-BE49-F238E27FC236}">
                  <a16:creationId xmlns:a16="http://schemas.microsoft.com/office/drawing/2014/main" xmlns="" id="{B7CC321C-6DA4-A6F1-34B2-EE015CE938AF}"/>
                </a:ext>
              </a:extLst>
            </p:cNvPr>
            <p:cNvSpPr txBox="1"/>
            <p:nvPr/>
          </p:nvSpPr>
          <p:spPr>
            <a:xfrm>
              <a:off x="448365" y="4318410"/>
              <a:ext cx="1569335" cy="4779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latin typeface="Times New Roman" panose="02020603050405020304" pitchFamily="18" charset="0"/>
                  <a:ea typeface="+mn-ea"/>
                  <a:cs typeface="Times New Roman" panose="02020603050405020304" pitchFamily="18" charset="0"/>
                </a:rPr>
                <a:t>Professor</a:t>
              </a:r>
            </a:p>
          </p:txBody>
        </p:sp>
      </p:grpSp>
      <p:grpSp>
        <p:nvGrpSpPr>
          <p:cNvPr id="21" name="Group 20">
            <a:extLst>
              <a:ext uri="{FF2B5EF4-FFF2-40B4-BE49-F238E27FC236}">
                <a16:creationId xmlns:a16="http://schemas.microsoft.com/office/drawing/2014/main" xmlns="" id="{4C30BFEB-26E4-9FFB-1604-064BC8E460EF}"/>
              </a:ext>
            </a:extLst>
          </p:cNvPr>
          <p:cNvGrpSpPr/>
          <p:nvPr/>
        </p:nvGrpSpPr>
        <p:grpSpPr>
          <a:xfrm>
            <a:off x="2347041" y="4368401"/>
            <a:ext cx="1581952" cy="477919"/>
            <a:chOff x="2286251" y="3308838"/>
            <a:chExt cx="1581952" cy="477919"/>
          </a:xfrm>
        </p:grpSpPr>
        <p:sp>
          <p:nvSpPr>
            <p:cNvPr id="22" name="Rectangle 21">
              <a:extLst>
                <a:ext uri="{FF2B5EF4-FFF2-40B4-BE49-F238E27FC236}">
                  <a16:creationId xmlns:a16="http://schemas.microsoft.com/office/drawing/2014/main" xmlns="" id="{9CCFE88B-53E3-D75C-7ED1-1274C04C9CAC}"/>
                </a:ext>
              </a:extLst>
            </p:cNvPr>
            <p:cNvSpPr/>
            <p:nvPr/>
          </p:nvSpPr>
          <p:spPr>
            <a:xfrm>
              <a:off x="2286251" y="3308838"/>
              <a:ext cx="1581952" cy="477919"/>
            </a:xfrm>
            <a:prstGeom prst="rect">
              <a:avLst/>
            </a:prstGeom>
            <a:solidFill>
              <a:schemeClr val="accent3">
                <a:lumMod val="40000"/>
                <a:lumOff val="60000"/>
              </a:schemeClr>
            </a:solidFill>
            <a:ln>
              <a:noFill/>
            </a:ln>
            <a:effectLst>
              <a:outerShdw blurRad="57150" dist="19050" dir="5400000" algn="ctr" rotWithShape="0">
                <a:srgbClr val="000000">
                  <a:alpha val="63000"/>
                </a:srgbClr>
              </a:outerShdw>
            </a:effectLst>
          </p:spPr>
          <p:style>
            <a:lnRef idx="0">
              <a:scrgbClr r="0" g="0" b="0"/>
            </a:lnRef>
            <a:fillRef idx="3">
              <a:scrgbClr r="0" g="0" b="0"/>
            </a:fillRef>
            <a:effectRef idx="3">
              <a:scrgbClr r="0" g="0" b="0"/>
            </a:effectRef>
            <a:fontRef idx="minor">
              <a:schemeClr val="lt1"/>
            </a:fontRef>
          </p:style>
        </p:sp>
        <p:sp>
          <p:nvSpPr>
            <p:cNvPr id="23" name="TextBox 22">
              <a:extLst>
                <a:ext uri="{FF2B5EF4-FFF2-40B4-BE49-F238E27FC236}">
                  <a16:creationId xmlns:a16="http://schemas.microsoft.com/office/drawing/2014/main" xmlns="" id="{AF19664B-A410-9D95-53BB-6A99A6719042}"/>
                </a:ext>
              </a:extLst>
            </p:cNvPr>
            <p:cNvSpPr txBox="1"/>
            <p:nvPr/>
          </p:nvSpPr>
          <p:spPr>
            <a:xfrm>
              <a:off x="2286251" y="3308838"/>
              <a:ext cx="1581952" cy="4779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kern="1200" dirty="0">
                  <a:solidFill>
                    <a:schemeClr val="tx1"/>
                  </a:solidFill>
                  <a:latin typeface="Times New Roman" panose="02020603050405020304" pitchFamily="18" charset="0"/>
                  <a:ea typeface="+mn-ea"/>
                  <a:cs typeface="Times New Roman" panose="02020603050405020304" pitchFamily="18" charset="0"/>
                </a:rPr>
                <a:t>Lab Engineer</a:t>
              </a:r>
            </a:p>
          </p:txBody>
        </p:sp>
      </p:grpSp>
      <p:grpSp>
        <p:nvGrpSpPr>
          <p:cNvPr id="24" name="Group 23">
            <a:extLst>
              <a:ext uri="{FF2B5EF4-FFF2-40B4-BE49-F238E27FC236}">
                <a16:creationId xmlns:a16="http://schemas.microsoft.com/office/drawing/2014/main" xmlns="" id="{2E3C78A3-5B68-1615-90EA-5758F781F056}"/>
              </a:ext>
            </a:extLst>
          </p:cNvPr>
          <p:cNvGrpSpPr/>
          <p:nvPr/>
        </p:nvGrpSpPr>
        <p:grpSpPr>
          <a:xfrm>
            <a:off x="8843456" y="3500486"/>
            <a:ext cx="1641969" cy="477919"/>
            <a:chOff x="3788085" y="2630191"/>
            <a:chExt cx="1641969" cy="477919"/>
          </a:xfrm>
        </p:grpSpPr>
        <p:sp>
          <p:nvSpPr>
            <p:cNvPr id="25" name="Rectangle 24">
              <a:extLst>
                <a:ext uri="{FF2B5EF4-FFF2-40B4-BE49-F238E27FC236}">
                  <a16:creationId xmlns:a16="http://schemas.microsoft.com/office/drawing/2014/main" xmlns="" id="{A4AAF0E8-77F6-E54C-31AE-8FE91E4C57E4}"/>
                </a:ext>
              </a:extLst>
            </p:cNvPr>
            <p:cNvSpPr/>
            <p:nvPr/>
          </p:nvSpPr>
          <p:spPr>
            <a:xfrm>
              <a:off x="3788085" y="2630191"/>
              <a:ext cx="1641969" cy="477919"/>
            </a:xfrm>
            <a:prstGeom prst="rect">
              <a:avLst/>
            </a:prstGeom>
            <a:solidFill>
              <a:schemeClr val="accent5">
                <a:lumMod val="20000"/>
                <a:lumOff val="80000"/>
              </a:schemeClr>
            </a:solidFill>
            <a:ln w="6350" cap="flat" cmpd="sng" algn="ctr">
              <a:solidFill>
                <a:srgbClr val="00B0F0"/>
              </a:solidFill>
              <a:prstDash val="solid"/>
              <a:miter lim="800000"/>
            </a:ln>
            <a:effectLst/>
          </p:spPr>
          <p:style>
            <a:lnRef idx="1">
              <a:schemeClr val="accent6"/>
            </a:lnRef>
            <a:fillRef idx="2">
              <a:schemeClr val="accent6"/>
            </a:fillRef>
            <a:effectRef idx="1">
              <a:schemeClr val="accent6"/>
            </a:effectRef>
            <a:fontRef idx="minor">
              <a:schemeClr val="dk1"/>
            </a:fontRef>
          </p:style>
        </p:sp>
        <p:sp>
          <p:nvSpPr>
            <p:cNvPr id="26" name="TextBox 25">
              <a:extLst>
                <a:ext uri="{FF2B5EF4-FFF2-40B4-BE49-F238E27FC236}">
                  <a16:creationId xmlns:a16="http://schemas.microsoft.com/office/drawing/2014/main" xmlns="" id="{01386DDB-96D3-24AA-1ED9-50C5577272C1}"/>
                </a:ext>
              </a:extLst>
            </p:cNvPr>
            <p:cNvSpPr txBox="1"/>
            <p:nvPr/>
          </p:nvSpPr>
          <p:spPr>
            <a:xfrm>
              <a:off x="3788085" y="2630191"/>
              <a:ext cx="1641969" cy="477919"/>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ysClr val="windowText" lastClr="000000"/>
                  </a:solidFill>
                  <a:latin typeface="Times New Roman" panose="02020603050405020304" pitchFamily="18" charset="0"/>
                  <a:ea typeface="+mn-ea"/>
                  <a:cs typeface="Times New Roman" panose="02020603050405020304" pitchFamily="18" charset="0"/>
                </a:rPr>
                <a:t>Departmental Committees</a:t>
              </a:r>
            </a:p>
          </p:txBody>
        </p:sp>
      </p:grpSp>
      <p:grpSp>
        <p:nvGrpSpPr>
          <p:cNvPr id="27" name="Group 26">
            <a:extLst>
              <a:ext uri="{FF2B5EF4-FFF2-40B4-BE49-F238E27FC236}">
                <a16:creationId xmlns:a16="http://schemas.microsoft.com/office/drawing/2014/main" xmlns="" id="{9A557E98-7760-0F17-C9E0-192F0F91194B}"/>
              </a:ext>
            </a:extLst>
          </p:cNvPr>
          <p:cNvGrpSpPr/>
          <p:nvPr/>
        </p:nvGrpSpPr>
        <p:grpSpPr>
          <a:xfrm>
            <a:off x="2337134" y="5359001"/>
            <a:ext cx="1576361" cy="477919"/>
            <a:chOff x="2263511" y="4041144"/>
            <a:chExt cx="1576361" cy="477919"/>
          </a:xfrm>
        </p:grpSpPr>
        <p:sp>
          <p:nvSpPr>
            <p:cNvPr id="28" name="Rectangle 27">
              <a:extLst>
                <a:ext uri="{FF2B5EF4-FFF2-40B4-BE49-F238E27FC236}">
                  <a16:creationId xmlns:a16="http://schemas.microsoft.com/office/drawing/2014/main" xmlns="" id="{4148F529-7C60-7A76-0F00-5D31B213C32E}"/>
                </a:ext>
              </a:extLst>
            </p:cNvPr>
            <p:cNvSpPr/>
            <p:nvPr/>
          </p:nvSpPr>
          <p:spPr>
            <a:xfrm>
              <a:off x="2263511" y="4041144"/>
              <a:ext cx="1576361" cy="477919"/>
            </a:xfrm>
            <a:prstGeom prst="rect">
              <a:avLst/>
            </a:prstGeom>
            <a:solidFill>
              <a:schemeClr val="accent3">
                <a:lumMod val="40000"/>
                <a:lumOff val="60000"/>
              </a:schemeClr>
            </a:solidFill>
            <a:ln>
              <a:noFill/>
            </a:ln>
            <a:effectLst>
              <a:outerShdw blurRad="57150" dist="19050" dir="5400000" algn="ctr" rotWithShape="0">
                <a:srgbClr val="000000">
                  <a:alpha val="63000"/>
                </a:srgbClr>
              </a:outerShdw>
            </a:effectLst>
          </p:spPr>
          <p:style>
            <a:lnRef idx="0">
              <a:scrgbClr r="0" g="0" b="0"/>
            </a:lnRef>
            <a:fillRef idx="3">
              <a:scrgbClr r="0" g="0" b="0"/>
            </a:fillRef>
            <a:effectRef idx="3">
              <a:scrgbClr r="0" g="0" b="0"/>
            </a:effectRef>
            <a:fontRef idx="minor">
              <a:schemeClr val="lt1"/>
            </a:fontRef>
          </p:style>
        </p:sp>
        <p:sp>
          <p:nvSpPr>
            <p:cNvPr id="29" name="TextBox 28">
              <a:extLst>
                <a:ext uri="{FF2B5EF4-FFF2-40B4-BE49-F238E27FC236}">
                  <a16:creationId xmlns:a16="http://schemas.microsoft.com/office/drawing/2014/main" xmlns="" id="{FA763EA2-BEC7-25D5-D1E1-D449D002FF26}"/>
                </a:ext>
              </a:extLst>
            </p:cNvPr>
            <p:cNvSpPr txBox="1"/>
            <p:nvPr/>
          </p:nvSpPr>
          <p:spPr>
            <a:xfrm>
              <a:off x="2263511" y="4041144"/>
              <a:ext cx="1576361" cy="4779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latin typeface="Times New Roman" panose="02020603050405020304" pitchFamily="18" charset="0"/>
                  <a:ea typeface="+mn-ea"/>
                  <a:cs typeface="Times New Roman" panose="02020603050405020304" pitchFamily="18" charset="0"/>
                </a:rPr>
                <a:t>Lab Assistant</a:t>
              </a:r>
            </a:p>
          </p:txBody>
        </p:sp>
      </p:grpSp>
      <p:grpSp>
        <p:nvGrpSpPr>
          <p:cNvPr id="30" name="Group 29">
            <a:extLst>
              <a:ext uri="{FF2B5EF4-FFF2-40B4-BE49-F238E27FC236}">
                <a16:creationId xmlns:a16="http://schemas.microsoft.com/office/drawing/2014/main" xmlns="" id="{21A5C207-865E-D0C3-761F-EAA414362919}"/>
              </a:ext>
            </a:extLst>
          </p:cNvPr>
          <p:cNvGrpSpPr/>
          <p:nvPr/>
        </p:nvGrpSpPr>
        <p:grpSpPr>
          <a:xfrm>
            <a:off x="2347687" y="6273401"/>
            <a:ext cx="1599473" cy="477919"/>
            <a:chOff x="2271387" y="4726945"/>
            <a:chExt cx="1599473" cy="477919"/>
          </a:xfrm>
        </p:grpSpPr>
        <p:sp>
          <p:nvSpPr>
            <p:cNvPr id="31" name="Rectangle 30">
              <a:extLst>
                <a:ext uri="{FF2B5EF4-FFF2-40B4-BE49-F238E27FC236}">
                  <a16:creationId xmlns:a16="http://schemas.microsoft.com/office/drawing/2014/main" xmlns="" id="{C89B8D28-9BE0-2579-3A67-5CC6FE2553D1}"/>
                </a:ext>
              </a:extLst>
            </p:cNvPr>
            <p:cNvSpPr/>
            <p:nvPr/>
          </p:nvSpPr>
          <p:spPr>
            <a:xfrm>
              <a:off x="2271387" y="4726945"/>
              <a:ext cx="1599473" cy="477919"/>
            </a:xfrm>
            <a:prstGeom prst="rect">
              <a:avLst/>
            </a:prstGeom>
            <a:solidFill>
              <a:schemeClr val="accent3">
                <a:lumMod val="40000"/>
                <a:lumOff val="60000"/>
              </a:schemeClr>
            </a:solidFill>
            <a:ln>
              <a:noFill/>
            </a:ln>
            <a:effectLst>
              <a:outerShdw blurRad="57150" dist="19050" dir="5400000" algn="ctr" rotWithShape="0">
                <a:srgbClr val="000000">
                  <a:alpha val="63000"/>
                </a:srgbClr>
              </a:outerShdw>
            </a:effectLst>
          </p:spPr>
          <p:style>
            <a:lnRef idx="0">
              <a:scrgbClr r="0" g="0" b="0"/>
            </a:lnRef>
            <a:fillRef idx="3">
              <a:scrgbClr r="0" g="0" b="0"/>
            </a:fillRef>
            <a:effectRef idx="3">
              <a:scrgbClr r="0" g="0" b="0"/>
            </a:effectRef>
            <a:fontRef idx="minor">
              <a:schemeClr val="lt1"/>
            </a:fontRef>
          </p:style>
        </p:sp>
        <p:sp>
          <p:nvSpPr>
            <p:cNvPr id="32" name="TextBox 31">
              <a:extLst>
                <a:ext uri="{FF2B5EF4-FFF2-40B4-BE49-F238E27FC236}">
                  <a16:creationId xmlns:a16="http://schemas.microsoft.com/office/drawing/2014/main" xmlns="" id="{C1ECD894-25A6-3FDE-3242-887F69F441CC}"/>
                </a:ext>
              </a:extLst>
            </p:cNvPr>
            <p:cNvSpPr txBox="1"/>
            <p:nvPr/>
          </p:nvSpPr>
          <p:spPr>
            <a:xfrm>
              <a:off x="2271387" y="4726945"/>
              <a:ext cx="1599473" cy="4779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latin typeface="Times New Roman" panose="02020603050405020304" pitchFamily="18" charset="0"/>
                  <a:ea typeface="+mn-ea"/>
                  <a:cs typeface="Times New Roman" panose="02020603050405020304" pitchFamily="18" charset="0"/>
                </a:rPr>
                <a:t>Lab Attendant</a:t>
              </a:r>
            </a:p>
          </p:txBody>
        </p:sp>
      </p:grpSp>
      <p:grpSp>
        <p:nvGrpSpPr>
          <p:cNvPr id="33" name="Group 32">
            <a:extLst>
              <a:ext uri="{FF2B5EF4-FFF2-40B4-BE49-F238E27FC236}">
                <a16:creationId xmlns:a16="http://schemas.microsoft.com/office/drawing/2014/main" xmlns="" id="{82106B5B-7737-0C0F-D796-0C6F85E3DC97}"/>
              </a:ext>
            </a:extLst>
          </p:cNvPr>
          <p:cNvGrpSpPr/>
          <p:nvPr/>
        </p:nvGrpSpPr>
        <p:grpSpPr>
          <a:xfrm>
            <a:off x="5178567" y="1398497"/>
            <a:ext cx="2183484" cy="618391"/>
            <a:chOff x="3018618" y="0"/>
            <a:chExt cx="2183484" cy="618391"/>
          </a:xfrm>
        </p:grpSpPr>
        <p:sp>
          <p:nvSpPr>
            <p:cNvPr id="34" name="Rectangle 33">
              <a:extLst>
                <a:ext uri="{FF2B5EF4-FFF2-40B4-BE49-F238E27FC236}">
                  <a16:creationId xmlns:a16="http://schemas.microsoft.com/office/drawing/2014/main" xmlns="" id="{4ECEB11E-7BB3-9829-F3C5-C89CEA843BD8}"/>
                </a:ext>
              </a:extLst>
            </p:cNvPr>
            <p:cNvSpPr/>
            <p:nvPr/>
          </p:nvSpPr>
          <p:spPr>
            <a:xfrm>
              <a:off x="3018618" y="0"/>
              <a:ext cx="2183484" cy="618391"/>
            </a:xfrm>
            <a:prstGeom prst="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0070C0"/>
              </a:solidFill>
              <a:prstDash val="solid"/>
              <a:miter lim="800000"/>
            </a:ln>
            <a:effectLst/>
          </p:spPr>
          <p:style>
            <a:lnRef idx="1">
              <a:schemeClr val="accent3"/>
            </a:lnRef>
            <a:fillRef idx="2">
              <a:schemeClr val="accent3"/>
            </a:fillRef>
            <a:effectRef idx="1">
              <a:schemeClr val="accent3"/>
            </a:effectRef>
            <a:fontRef idx="minor">
              <a:schemeClr val="dk1"/>
            </a:fontRef>
          </p:style>
        </p:sp>
        <p:sp>
          <p:nvSpPr>
            <p:cNvPr id="35" name="TextBox 34">
              <a:extLst>
                <a:ext uri="{FF2B5EF4-FFF2-40B4-BE49-F238E27FC236}">
                  <a16:creationId xmlns:a16="http://schemas.microsoft.com/office/drawing/2014/main" xmlns="" id="{8C44BDFC-CD24-5CD7-8874-552146E48C2C}"/>
                </a:ext>
              </a:extLst>
            </p:cNvPr>
            <p:cNvSpPr txBox="1"/>
            <p:nvPr/>
          </p:nvSpPr>
          <p:spPr>
            <a:xfrm>
              <a:off x="3018618" y="0"/>
              <a:ext cx="2183484" cy="618391"/>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ts val="0"/>
                </a:spcAft>
                <a:buNone/>
              </a:pPr>
              <a:r>
                <a:rPr lang="en-US" sz="2300" kern="1200" dirty="0">
                  <a:solidFill>
                    <a:sysClr val="windowText" lastClr="000000"/>
                  </a:solidFill>
                  <a:latin typeface="Times New Roman" panose="02020603050405020304" pitchFamily="18" charset="0"/>
                  <a:ea typeface="+mn-ea"/>
                  <a:cs typeface="Times New Roman" panose="02020603050405020304" pitchFamily="18" charset="0"/>
                </a:rPr>
                <a:t>Chairman </a:t>
              </a:r>
            </a:p>
          </p:txBody>
        </p:sp>
      </p:grpSp>
      <p:grpSp>
        <p:nvGrpSpPr>
          <p:cNvPr id="42" name="Group 41">
            <a:extLst>
              <a:ext uri="{FF2B5EF4-FFF2-40B4-BE49-F238E27FC236}">
                <a16:creationId xmlns:a16="http://schemas.microsoft.com/office/drawing/2014/main" xmlns="" id="{9DEBD2E3-DF41-E916-1DFE-5CFA627CB916}"/>
              </a:ext>
            </a:extLst>
          </p:cNvPr>
          <p:cNvGrpSpPr/>
          <p:nvPr/>
        </p:nvGrpSpPr>
        <p:grpSpPr>
          <a:xfrm>
            <a:off x="5471160" y="4844777"/>
            <a:ext cx="1569335" cy="477919"/>
            <a:chOff x="448365" y="4318410"/>
            <a:chExt cx="1569335" cy="477919"/>
          </a:xfrm>
        </p:grpSpPr>
        <p:sp>
          <p:nvSpPr>
            <p:cNvPr id="43" name="Rectangle 42">
              <a:extLst>
                <a:ext uri="{FF2B5EF4-FFF2-40B4-BE49-F238E27FC236}">
                  <a16:creationId xmlns:a16="http://schemas.microsoft.com/office/drawing/2014/main" xmlns="" id="{66365D54-8DBF-AA82-FDD9-1446D4603D0F}"/>
                </a:ext>
              </a:extLst>
            </p:cNvPr>
            <p:cNvSpPr/>
            <p:nvPr/>
          </p:nvSpPr>
          <p:spPr>
            <a:xfrm>
              <a:off x="448365" y="4318410"/>
              <a:ext cx="1569335" cy="477919"/>
            </a:xfrm>
            <a:prstGeom prst="rect">
              <a:avLst/>
            </a:prstGeom>
            <a:solidFill>
              <a:schemeClr val="accent3">
                <a:lumMod val="40000"/>
                <a:lumOff val="60000"/>
              </a:schemeClr>
            </a:solidFill>
            <a:ln>
              <a:noFill/>
            </a:ln>
            <a:effectLst>
              <a:outerShdw blurRad="57150" dist="19050" dir="5400000" algn="ctr" rotWithShape="0">
                <a:srgbClr val="000000">
                  <a:alpha val="63000"/>
                </a:srgbClr>
              </a:outerShdw>
            </a:effectLst>
          </p:spPr>
          <p:style>
            <a:lnRef idx="0">
              <a:scrgbClr r="0" g="0" b="0"/>
            </a:lnRef>
            <a:fillRef idx="3">
              <a:scrgbClr r="0" g="0" b="0"/>
            </a:fillRef>
            <a:effectRef idx="3">
              <a:scrgbClr r="0" g="0" b="0"/>
            </a:effectRef>
            <a:fontRef idx="minor">
              <a:schemeClr val="lt1"/>
            </a:fontRef>
          </p:style>
        </p:sp>
        <p:sp>
          <p:nvSpPr>
            <p:cNvPr id="44" name="TextBox 43">
              <a:extLst>
                <a:ext uri="{FF2B5EF4-FFF2-40B4-BE49-F238E27FC236}">
                  <a16:creationId xmlns:a16="http://schemas.microsoft.com/office/drawing/2014/main" xmlns="" id="{593D3837-A23E-86FB-6EA2-99B1109AD9C5}"/>
                </a:ext>
              </a:extLst>
            </p:cNvPr>
            <p:cNvSpPr txBox="1"/>
            <p:nvPr/>
          </p:nvSpPr>
          <p:spPr>
            <a:xfrm>
              <a:off x="448365" y="4318410"/>
              <a:ext cx="1569335" cy="4779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latin typeface="Times New Roman" panose="02020603050405020304" pitchFamily="18" charset="0"/>
                  <a:ea typeface="+mn-ea"/>
                  <a:cs typeface="Times New Roman" panose="02020603050405020304" pitchFamily="18" charset="0"/>
                </a:rPr>
                <a:t>Associate Professor</a:t>
              </a:r>
            </a:p>
          </p:txBody>
        </p:sp>
      </p:grpSp>
      <p:grpSp>
        <p:nvGrpSpPr>
          <p:cNvPr id="45" name="Group 44">
            <a:extLst>
              <a:ext uri="{FF2B5EF4-FFF2-40B4-BE49-F238E27FC236}">
                <a16:creationId xmlns:a16="http://schemas.microsoft.com/office/drawing/2014/main" xmlns="" id="{AD71B602-96F2-603D-5FF9-0A128D6D5866}"/>
              </a:ext>
            </a:extLst>
          </p:cNvPr>
          <p:cNvGrpSpPr/>
          <p:nvPr/>
        </p:nvGrpSpPr>
        <p:grpSpPr>
          <a:xfrm>
            <a:off x="5479603" y="5567127"/>
            <a:ext cx="1569335" cy="477919"/>
            <a:chOff x="448365" y="4318410"/>
            <a:chExt cx="1569335" cy="477919"/>
          </a:xfrm>
        </p:grpSpPr>
        <p:sp>
          <p:nvSpPr>
            <p:cNvPr id="46" name="Rectangle 45">
              <a:extLst>
                <a:ext uri="{FF2B5EF4-FFF2-40B4-BE49-F238E27FC236}">
                  <a16:creationId xmlns:a16="http://schemas.microsoft.com/office/drawing/2014/main" xmlns="" id="{B7D4C1AF-8D02-5030-7200-F5675223B5EF}"/>
                </a:ext>
              </a:extLst>
            </p:cNvPr>
            <p:cNvSpPr/>
            <p:nvPr/>
          </p:nvSpPr>
          <p:spPr>
            <a:xfrm>
              <a:off x="448365" y="4318410"/>
              <a:ext cx="1569335" cy="477919"/>
            </a:xfrm>
            <a:prstGeom prst="rect">
              <a:avLst/>
            </a:prstGeom>
            <a:solidFill>
              <a:schemeClr val="accent3">
                <a:lumMod val="40000"/>
                <a:lumOff val="60000"/>
              </a:schemeClr>
            </a:solidFill>
            <a:ln>
              <a:noFill/>
            </a:ln>
            <a:effectLst>
              <a:outerShdw blurRad="57150" dist="19050" dir="5400000" algn="ctr" rotWithShape="0">
                <a:srgbClr val="000000">
                  <a:alpha val="63000"/>
                </a:srgbClr>
              </a:outerShdw>
            </a:effectLst>
          </p:spPr>
          <p:style>
            <a:lnRef idx="0">
              <a:scrgbClr r="0" g="0" b="0"/>
            </a:lnRef>
            <a:fillRef idx="3">
              <a:scrgbClr r="0" g="0" b="0"/>
            </a:fillRef>
            <a:effectRef idx="3">
              <a:scrgbClr r="0" g="0" b="0"/>
            </a:effectRef>
            <a:fontRef idx="minor">
              <a:schemeClr val="lt1"/>
            </a:fontRef>
          </p:style>
        </p:sp>
        <p:sp>
          <p:nvSpPr>
            <p:cNvPr id="47" name="TextBox 46">
              <a:extLst>
                <a:ext uri="{FF2B5EF4-FFF2-40B4-BE49-F238E27FC236}">
                  <a16:creationId xmlns:a16="http://schemas.microsoft.com/office/drawing/2014/main" xmlns="" id="{974FD91A-B30B-A96A-F588-6CCF5D5D2CF5}"/>
                </a:ext>
              </a:extLst>
            </p:cNvPr>
            <p:cNvSpPr txBox="1"/>
            <p:nvPr/>
          </p:nvSpPr>
          <p:spPr>
            <a:xfrm>
              <a:off x="448365" y="4318410"/>
              <a:ext cx="1569335" cy="4779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latin typeface="Times New Roman" panose="02020603050405020304" pitchFamily="18" charset="0"/>
                  <a:ea typeface="+mn-ea"/>
                  <a:cs typeface="Times New Roman" panose="02020603050405020304" pitchFamily="18" charset="0"/>
                </a:rPr>
                <a:t>Assistant Professor</a:t>
              </a:r>
            </a:p>
          </p:txBody>
        </p:sp>
      </p:grpSp>
      <p:grpSp>
        <p:nvGrpSpPr>
          <p:cNvPr id="48" name="Group 47">
            <a:extLst>
              <a:ext uri="{FF2B5EF4-FFF2-40B4-BE49-F238E27FC236}">
                <a16:creationId xmlns:a16="http://schemas.microsoft.com/office/drawing/2014/main" xmlns="" id="{9E6AD627-D831-0C2F-6A5C-7EC1FAB15DAA}"/>
              </a:ext>
            </a:extLst>
          </p:cNvPr>
          <p:cNvGrpSpPr/>
          <p:nvPr/>
        </p:nvGrpSpPr>
        <p:grpSpPr>
          <a:xfrm>
            <a:off x="5479603" y="6183436"/>
            <a:ext cx="1569335" cy="477919"/>
            <a:chOff x="448365" y="4318410"/>
            <a:chExt cx="1569335" cy="477919"/>
          </a:xfrm>
        </p:grpSpPr>
        <p:sp>
          <p:nvSpPr>
            <p:cNvPr id="49" name="Rectangle 48">
              <a:extLst>
                <a:ext uri="{FF2B5EF4-FFF2-40B4-BE49-F238E27FC236}">
                  <a16:creationId xmlns:a16="http://schemas.microsoft.com/office/drawing/2014/main" xmlns="" id="{C21F4AAA-EC05-6DD1-E6E5-53111437D1A8}"/>
                </a:ext>
              </a:extLst>
            </p:cNvPr>
            <p:cNvSpPr/>
            <p:nvPr/>
          </p:nvSpPr>
          <p:spPr>
            <a:xfrm>
              <a:off x="448365" y="4318410"/>
              <a:ext cx="1569335" cy="477919"/>
            </a:xfrm>
            <a:prstGeom prst="rect">
              <a:avLst/>
            </a:prstGeom>
            <a:solidFill>
              <a:schemeClr val="accent3">
                <a:lumMod val="40000"/>
                <a:lumOff val="60000"/>
              </a:schemeClr>
            </a:solidFill>
            <a:ln>
              <a:noFill/>
            </a:ln>
            <a:effectLst>
              <a:outerShdw blurRad="57150" dist="19050" dir="5400000" algn="ctr" rotWithShape="0">
                <a:srgbClr val="000000">
                  <a:alpha val="63000"/>
                </a:srgbClr>
              </a:outerShdw>
            </a:effectLst>
          </p:spPr>
          <p:style>
            <a:lnRef idx="0">
              <a:scrgbClr r="0" g="0" b="0"/>
            </a:lnRef>
            <a:fillRef idx="3">
              <a:scrgbClr r="0" g="0" b="0"/>
            </a:fillRef>
            <a:effectRef idx="3">
              <a:scrgbClr r="0" g="0" b="0"/>
            </a:effectRef>
            <a:fontRef idx="minor">
              <a:schemeClr val="lt1"/>
            </a:fontRef>
          </p:style>
        </p:sp>
        <p:sp>
          <p:nvSpPr>
            <p:cNvPr id="50" name="TextBox 49">
              <a:extLst>
                <a:ext uri="{FF2B5EF4-FFF2-40B4-BE49-F238E27FC236}">
                  <a16:creationId xmlns:a16="http://schemas.microsoft.com/office/drawing/2014/main" xmlns="" id="{1793E959-7371-3EB1-F007-69A8761150C5}"/>
                </a:ext>
              </a:extLst>
            </p:cNvPr>
            <p:cNvSpPr txBox="1"/>
            <p:nvPr/>
          </p:nvSpPr>
          <p:spPr>
            <a:xfrm>
              <a:off x="448365" y="4318410"/>
              <a:ext cx="1569335" cy="4779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latin typeface="Times New Roman" panose="02020603050405020304" pitchFamily="18" charset="0"/>
                  <a:ea typeface="+mn-ea"/>
                  <a:cs typeface="Times New Roman" panose="02020603050405020304" pitchFamily="18" charset="0"/>
                </a:rPr>
                <a:t>Lecturer</a:t>
              </a:r>
            </a:p>
          </p:txBody>
        </p:sp>
      </p:grpSp>
      <p:grpSp>
        <p:nvGrpSpPr>
          <p:cNvPr id="51" name="Group 50">
            <a:extLst>
              <a:ext uri="{FF2B5EF4-FFF2-40B4-BE49-F238E27FC236}">
                <a16:creationId xmlns:a16="http://schemas.microsoft.com/office/drawing/2014/main" xmlns="" id="{173705E3-E6AE-ADC4-17E8-4619DCE29700}"/>
              </a:ext>
            </a:extLst>
          </p:cNvPr>
          <p:cNvGrpSpPr/>
          <p:nvPr/>
        </p:nvGrpSpPr>
        <p:grpSpPr>
          <a:xfrm>
            <a:off x="8989178" y="4169585"/>
            <a:ext cx="1587382" cy="501721"/>
            <a:chOff x="448365" y="4318410"/>
            <a:chExt cx="1587382" cy="717056"/>
          </a:xfrm>
        </p:grpSpPr>
        <p:sp>
          <p:nvSpPr>
            <p:cNvPr id="52" name="Rectangle 51">
              <a:extLst>
                <a:ext uri="{FF2B5EF4-FFF2-40B4-BE49-F238E27FC236}">
                  <a16:creationId xmlns:a16="http://schemas.microsoft.com/office/drawing/2014/main" xmlns="" id="{5AA16ABF-61D4-F133-1334-1A0B4C44CA1F}"/>
                </a:ext>
              </a:extLst>
            </p:cNvPr>
            <p:cNvSpPr/>
            <p:nvPr/>
          </p:nvSpPr>
          <p:spPr>
            <a:xfrm>
              <a:off x="448365" y="4318410"/>
              <a:ext cx="1569335" cy="477919"/>
            </a:xfrm>
            <a:prstGeom prst="rect">
              <a:avLst/>
            </a:prstGeom>
            <a:solidFill>
              <a:schemeClr val="accent3">
                <a:lumMod val="40000"/>
                <a:lumOff val="60000"/>
              </a:schemeClr>
            </a:solidFill>
            <a:ln>
              <a:noFill/>
            </a:ln>
            <a:effectLst>
              <a:outerShdw blurRad="57150" dist="19050" dir="5400000" algn="ctr" rotWithShape="0">
                <a:srgbClr val="000000">
                  <a:alpha val="63000"/>
                </a:srgbClr>
              </a:outerShdw>
            </a:effectLst>
          </p:spPr>
          <p:style>
            <a:lnRef idx="0">
              <a:scrgbClr r="0" g="0" b="0"/>
            </a:lnRef>
            <a:fillRef idx="3">
              <a:scrgbClr r="0" g="0" b="0"/>
            </a:fillRef>
            <a:effectRef idx="3">
              <a:scrgbClr r="0" g="0" b="0"/>
            </a:effectRef>
            <a:fontRef idx="minor">
              <a:schemeClr val="lt1"/>
            </a:fontRef>
          </p:style>
        </p:sp>
        <p:sp>
          <p:nvSpPr>
            <p:cNvPr id="53" name="TextBox 52">
              <a:extLst>
                <a:ext uri="{FF2B5EF4-FFF2-40B4-BE49-F238E27FC236}">
                  <a16:creationId xmlns:a16="http://schemas.microsoft.com/office/drawing/2014/main" xmlns="" id="{E3DA5CB9-A4A5-5EB4-92B3-F806A0C9DEEE}"/>
                </a:ext>
              </a:extLst>
            </p:cNvPr>
            <p:cNvSpPr txBox="1"/>
            <p:nvPr/>
          </p:nvSpPr>
          <p:spPr>
            <a:xfrm>
              <a:off x="466412" y="4557547"/>
              <a:ext cx="1569335" cy="4779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795" tIns="10795" rIns="10795" bIns="10795" numCol="1" spcCol="1270" anchor="ctr" anchorCtr="0">
              <a:noAutofit/>
            </a:bodyPr>
            <a:lstStyle/>
            <a:p>
              <a:pPr algn="ctr" defTabSz="755650">
                <a:lnSpc>
                  <a:spcPct val="90000"/>
                </a:lnSpc>
                <a:spcBef>
                  <a:spcPct val="0"/>
                </a:spcBef>
                <a:spcAft>
                  <a:spcPct val="35000"/>
                </a:spcAft>
              </a:pPr>
              <a:r>
                <a:rPr lang="en-US" sz="1700" kern="1200" dirty="0">
                  <a:solidFill>
                    <a:schemeClr val="tx1"/>
                  </a:solidFill>
                  <a:latin typeface="Times New Roman" panose="02020603050405020304" pitchFamily="18" charset="0"/>
                  <a:ea typeface="+mn-ea"/>
                  <a:cs typeface="Times New Roman" panose="02020603050405020304" pitchFamily="18" charset="0"/>
                </a:rPr>
                <a:t>DOBEC</a:t>
              </a:r>
            </a:p>
            <a:p>
              <a:pPr marL="0" lvl="0" indent="0" algn="ctr" defTabSz="755650">
                <a:lnSpc>
                  <a:spcPct val="90000"/>
                </a:lnSpc>
                <a:spcBef>
                  <a:spcPct val="0"/>
                </a:spcBef>
                <a:spcAft>
                  <a:spcPct val="35000"/>
                </a:spcAft>
                <a:buNone/>
              </a:pPr>
              <a:endParaRPr lang="en-US" sz="1700" kern="1200" dirty="0">
                <a:solidFill>
                  <a:schemeClr val="tx1"/>
                </a:solidFill>
                <a:latin typeface="Times New Roman" panose="02020603050405020304" pitchFamily="18" charset="0"/>
                <a:ea typeface="+mn-ea"/>
                <a:cs typeface="Times New Roman" panose="02020603050405020304" pitchFamily="18" charset="0"/>
              </a:endParaRPr>
            </a:p>
          </p:txBody>
        </p:sp>
      </p:grpSp>
      <p:grpSp>
        <p:nvGrpSpPr>
          <p:cNvPr id="54" name="Group 53">
            <a:extLst>
              <a:ext uri="{FF2B5EF4-FFF2-40B4-BE49-F238E27FC236}">
                <a16:creationId xmlns:a16="http://schemas.microsoft.com/office/drawing/2014/main" xmlns="" id="{068403BB-3F30-1094-D4D9-7F7F46629B02}"/>
              </a:ext>
            </a:extLst>
          </p:cNvPr>
          <p:cNvGrpSpPr/>
          <p:nvPr/>
        </p:nvGrpSpPr>
        <p:grpSpPr>
          <a:xfrm>
            <a:off x="8916090" y="4664322"/>
            <a:ext cx="1642424" cy="470146"/>
            <a:chOff x="375276" y="4318410"/>
            <a:chExt cx="1642424" cy="671929"/>
          </a:xfrm>
        </p:grpSpPr>
        <p:sp>
          <p:nvSpPr>
            <p:cNvPr id="55" name="Rectangle 54">
              <a:extLst>
                <a:ext uri="{FF2B5EF4-FFF2-40B4-BE49-F238E27FC236}">
                  <a16:creationId xmlns:a16="http://schemas.microsoft.com/office/drawing/2014/main" xmlns="" id="{F2374B53-6B3A-072E-4B0B-C65E8A61154E}"/>
                </a:ext>
              </a:extLst>
            </p:cNvPr>
            <p:cNvSpPr/>
            <p:nvPr/>
          </p:nvSpPr>
          <p:spPr>
            <a:xfrm>
              <a:off x="448365" y="4318410"/>
              <a:ext cx="1569335" cy="477919"/>
            </a:xfrm>
            <a:prstGeom prst="rect">
              <a:avLst/>
            </a:prstGeom>
            <a:solidFill>
              <a:schemeClr val="accent3">
                <a:lumMod val="40000"/>
                <a:lumOff val="60000"/>
              </a:schemeClr>
            </a:solidFill>
            <a:ln>
              <a:noFill/>
            </a:ln>
            <a:effectLst>
              <a:outerShdw blurRad="57150" dist="19050" dir="5400000" algn="ctr" rotWithShape="0">
                <a:srgbClr val="000000">
                  <a:alpha val="63000"/>
                </a:srgbClr>
              </a:outerShdw>
            </a:effectLst>
          </p:spPr>
          <p:style>
            <a:lnRef idx="0">
              <a:scrgbClr r="0" g="0" b="0"/>
            </a:lnRef>
            <a:fillRef idx="3">
              <a:scrgbClr r="0" g="0" b="0"/>
            </a:fillRef>
            <a:effectRef idx="3">
              <a:scrgbClr r="0" g="0" b="0"/>
            </a:effectRef>
            <a:fontRef idx="minor">
              <a:schemeClr val="lt1"/>
            </a:fontRef>
          </p:style>
        </p:sp>
        <p:sp>
          <p:nvSpPr>
            <p:cNvPr id="56" name="TextBox 55">
              <a:extLst>
                <a:ext uri="{FF2B5EF4-FFF2-40B4-BE49-F238E27FC236}">
                  <a16:creationId xmlns:a16="http://schemas.microsoft.com/office/drawing/2014/main" xmlns="" id="{69DA0EF8-969C-9AF2-5A1E-F53C5C5F5A96}"/>
                </a:ext>
              </a:extLst>
            </p:cNvPr>
            <p:cNvSpPr txBox="1"/>
            <p:nvPr/>
          </p:nvSpPr>
          <p:spPr>
            <a:xfrm>
              <a:off x="375276" y="4512420"/>
              <a:ext cx="1569335" cy="4779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795" tIns="10795" rIns="10795" bIns="10795" numCol="1" spcCol="1270" anchor="ctr" anchorCtr="0">
              <a:noAutofit/>
            </a:bodyPr>
            <a:lstStyle/>
            <a:p>
              <a:pPr algn="ctr" defTabSz="755650">
                <a:lnSpc>
                  <a:spcPct val="90000"/>
                </a:lnSpc>
                <a:spcBef>
                  <a:spcPct val="0"/>
                </a:spcBef>
                <a:spcAft>
                  <a:spcPct val="35000"/>
                </a:spcAft>
              </a:pPr>
              <a:r>
                <a:rPr lang="en-US" sz="1700" kern="1200" dirty="0">
                  <a:solidFill>
                    <a:schemeClr val="tx1"/>
                  </a:solidFill>
                  <a:latin typeface="Times New Roman" panose="02020603050405020304" pitchFamily="18" charset="0"/>
                  <a:ea typeface="+mn-ea"/>
                  <a:cs typeface="Times New Roman" panose="02020603050405020304" pitchFamily="18" charset="0"/>
                </a:rPr>
                <a:t>IAB</a:t>
              </a:r>
            </a:p>
            <a:p>
              <a:pPr marL="0" lvl="0" indent="0" algn="ctr" defTabSz="755650">
                <a:lnSpc>
                  <a:spcPct val="90000"/>
                </a:lnSpc>
                <a:spcBef>
                  <a:spcPct val="0"/>
                </a:spcBef>
                <a:spcAft>
                  <a:spcPct val="35000"/>
                </a:spcAft>
                <a:buNone/>
              </a:pPr>
              <a:endParaRPr lang="en-US" sz="1700" kern="1200" dirty="0">
                <a:solidFill>
                  <a:schemeClr val="tx1"/>
                </a:solidFill>
                <a:latin typeface="Times New Roman" panose="02020603050405020304" pitchFamily="18" charset="0"/>
                <a:ea typeface="+mn-ea"/>
                <a:cs typeface="Times New Roman" panose="02020603050405020304" pitchFamily="18" charset="0"/>
              </a:endParaRPr>
            </a:p>
          </p:txBody>
        </p:sp>
      </p:grpSp>
      <p:grpSp>
        <p:nvGrpSpPr>
          <p:cNvPr id="57" name="Group 56">
            <a:extLst>
              <a:ext uri="{FF2B5EF4-FFF2-40B4-BE49-F238E27FC236}">
                <a16:creationId xmlns:a16="http://schemas.microsoft.com/office/drawing/2014/main" xmlns="" id="{1142D9F3-5B1D-88E2-4EB3-64DD55EB25CF}"/>
              </a:ext>
            </a:extLst>
          </p:cNvPr>
          <p:cNvGrpSpPr/>
          <p:nvPr/>
        </p:nvGrpSpPr>
        <p:grpSpPr>
          <a:xfrm>
            <a:off x="8989180" y="5127483"/>
            <a:ext cx="1569335" cy="328437"/>
            <a:chOff x="448365" y="4318410"/>
            <a:chExt cx="1569335" cy="477919"/>
          </a:xfrm>
        </p:grpSpPr>
        <p:sp>
          <p:nvSpPr>
            <p:cNvPr id="58" name="Rectangle 57">
              <a:extLst>
                <a:ext uri="{FF2B5EF4-FFF2-40B4-BE49-F238E27FC236}">
                  <a16:creationId xmlns:a16="http://schemas.microsoft.com/office/drawing/2014/main" xmlns="" id="{A5F46435-A467-C003-A41B-4B126F6512F5}"/>
                </a:ext>
              </a:extLst>
            </p:cNvPr>
            <p:cNvSpPr/>
            <p:nvPr/>
          </p:nvSpPr>
          <p:spPr>
            <a:xfrm>
              <a:off x="448365" y="4318410"/>
              <a:ext cx="1569335" cy="477919"/>
            </a:xfrm>
            <a:prstGeom prst="rect">
              <a:avLst/>
            </a:prstGeom>
            <a:solidFill>
              <a:schemeClr val="accent3">
                <a:lumMod val="40000"/>
                <a:lumOff val="60000"/>
              </a:schemeClr>
            </a:solidFill>
            <a:ln>
              <a:noFill/>
            </a:ln>
            <a:effectLst>
              <a:outerShdw blurRad="57150" dist="19050" dir="5400000" algn="ctr" rotWithShape="0">
                <a:srgbClr val="000000">
                  <a:alpha val="63000"/>
                </a:srgbClr>
              </a:outerShdw>
            </a:effectLst>
          </p:spPr>
          <p:style>
            <a:lnRef idx="0">
              <a:scrgbClr r="0" g="0" b="0"/>
            </a:lnRef>
            <a:fillRef idx="3">
              <a:scrgbClr r="0" g="0" b="0"/>
            </a:fillRef>
            <a:effectRef idx="3">
              <a:scrgbClr r="0" g="0" b="0"/>
            </a:effectRef>
            <a:fontRef idx="minor">
              <a:schemeClr val="lt1"/>
            </a:fontRef>
          </p:style>
        </p:sp>
        <p:sp>
          <p:nvSpPr>
            <p:cNvPr id="59" name="TextBox 58">
              <a:extLst>
                <a:ext uri="{FF2B5EF4-FFF2-40B4-BE49-F238E27FC236}">
                  <a16:creationId xmlns:a16="http://schemas.microsoft.com/office/drawing/2014/main" xmlns="" id="{7E01B927-9D2A-CC54-4580-7F562D443B43}"/>
                </a:ext>
              </a:extLst>
            </p:cNvPr>
            <p:cNvSpPr txBox="1"/>
            <p:nvPr/>
          </p:nvSpPr>
          <p:spPr>
            <a:xfrm>
              <a:off x="448365" y="4318410"/>
              <a:ext cx="1569335" cy="4779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endParaRPr lang="en-US" sz="1700" kern="1200" dirty="0">
                <a:solidFill>
                  <a:schemeClr val="tx1"/>
                </a:solidFill>
                <a:latin typeface="Times New Roman" panose="02020603050405020304" pitchFamily="18" charset="0"/>
                <a:ea typeface="+mn-ea"/>
                <a:cs typeface="Times New Roman" panose="02020603050405020304" pitchFamily="18" charset="0"/>
              </a:endParaRPr>
            </a:p>
          </p:txBody>
        </p:sp>
      </p:grpSp>
      <p:grpSp>
        <p:nvGrpSpPr>
          <p:cNvPr id="60" name="Group 59">
            <a:extLst>
              <a:ext uri="{FF2B5EF4-FFF2-40B4-BE49-F238E27FC236}">
                <a16:creationId xmlns:a16="http://schemas.microsoft.com/office/drawing/2014/main" xmlns="" id="{DDB11C03-27FB-6B25-9367-897078B024BF}"/>
              </a:ext>
            </a:extLst>
          </p:cNvPr>
          <p:cNvGrpSpPr/>
          <p:nvPr/>
        </p:nvGrpSpPr>
        <p:grpSpPr>
          <a:xfrm>
            <a:off x="8952634" y="5099012"/>
            <a:ext cx="1605882" cy="814108"/>
            <a:chOff x="411818" y="3611695"/>
            <a:chExt cx="1605882" cy="1184634"/>
          </a:xfrm>
        </p:grpSpPr>
        <p:sp>
          <p:nvSpPr>
            <p:cNvPr id="61" name="Rectangle 60">
              <a:extLst>
                <a:ext uri="{FF2B5EF4-FFF2-40B4-BE49-F238E27FC236}">
                  <a16:creationId xmlns:a16="http://schemas.microsoft.com/office/drawing/2014/main" xmlns="" id="{0C031D9F-7041-44F9-9874-49CC3E97DCCF}"/>
                </a:ext>
              </a:extLst>
            </p:cNvPr>
            <p:cNvSpPr/>
            <p:nvPr/>
          </p:nvSpPr>
          <p:spPr>
            <a:xfrm>
              <a:off x="448365" y="4318410"/>
              <a:ext cx="1569335" cy="477919"/>
            </a:xfrm>
            <a:prstGeom prst="rect">
              <a:avLst/>
            </a:prstGeom>
            <a:solidFill>
              <a:schemeClr val="accent3">
                <a:lumMod val="40000"/>
                <a:lumOff val="60000"/>
              </a:schemeClr>
            </a:solidFill>
            <a:ln>
              <a:noFill/>
            </a:ln>
            <a:effectLst>
              <a:outerShdw blurRad="57150" dist="19050" dir="5400000" algn="ctr" rotWithShape="0">
                <a:srgbClr val="000000">
                  <a:alpha val="63000"/>
                </a:srgbClr>
              </a:outerShdw>
            </a:effectLst>
          </p:spPr>
          <p:style>
            <a:lnRef idx="0">
              <a:scrgbClr r="0" g="0" b="0"/>
            </a:lnRef>
            <a:fillRef idx="3">
              <a:scrgbClr r="0" g="0" b="0"/>
            </a:fillRef>
            <a:effectRef idx="3">
              <a:scrgbClr r="0" g="0" b="0"/>
            </a:effectRef>
            <a:fontRef idx="minor">
              <a:schemeClr val="lt1"/>
            </a:fontRef>
          </p:style>
        </p:sp>
        <p:sp>
          <p:nvSpPr>
            <p:cNvPr id="62" name="TextBox 61">
              <a:extLst>
                <a:ext uri="{FF2B5EF4-FFF2-40B4-BE49-F238E27FC236}">
                  <a16:creationId xmlns:a16="http://schemas.microsoft.com/office/drawing/2014/main" xmlns="" id="{B9989612-617B-05C5-B941-CEAFE41AD9D9}"/>
                </a:ext>
              </a:extLst>
            </p:cNvPr>
            <p:cNvSpPr txBox="1"/>
            <p:nvPr/>
          </p:nvSpPr>
          <p:spPr>
            <a:xfrm>
              <a:off x="411818" y="3611695"/>
              <a:ext cx="1569335" cy="4779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latin typeface="Times New Roman" panose="02020603050405020304" pitchFamily="18" charset="0"/>
                  <a:ea typeface="+mn-ea"/>
                  <a:cs typeface="Times New Roman" panose="02020603050405020304" pitchFamily="18" charset="0"/>
                </a:rPr>
                <a:t>PREC</a:t>
              </a:r>
            </a:p>
          </p:txBody>
        </p:sp>
      </p:grpSp>
      <p:grpSp>
        <p:nvGrpSpPr>
          <p:cNvPr id="63" name="Group 62">
            <a:extLst>
              <a:ext uri="{FF2B5EF4-FFF2-40B4-BE49-F238E27FC236}">
                <a16:creationId xmlns:a16="http://schemas.microsoft.com/office/drawing/2014/main" xmlns="" id="{20877C9A-71C9-9642-6068-BA2B597A35DC}"/>
              </a:ext>
            </a:extLst>
          </p:cNvPr>
          <p:cNvGrpSpPr/>
          <p:nvPr/>
        </p:nvGrpSpPr>
        <p:grpSpPr>
          <a:xfrm>
            <a:off x="8989178" y="5593396"/>
            <a:ext cx="1587382" cy="853123"/>
            <a:chOff x="430318" y="3679660"/>
            <a:chExt cx="1587382" cy="1116669"/>
          </a:xfrm>
        </p:grpSpPr>
        <p:sp>
          <p:nvSpPr>
            <p:cNvPr id="64" name="Rectangle 63">
              <a:extLst>
                <a:ext uri="{FF2B5EF4-FFF2-40B4-BE49-F238E27FC236}">
                  <a16:creationId xmlns:a16="http://schemas.microsoft.com/office/drawing/2014/main" xmlns="" id="{DB77694F-26C3-62C3-9B7D-4D1608D11E93}"/>
                </a:ext>
              </a:extLst>
            </p:cNvPr>
            <p:cNvSpPr/>
            <p:nvPr/>
          </p:nvSpPr>
          <p:spPr>
            <a:xfrm>
              <a:off x="448365" y="4318410"/>
              <a:ext cx="1569335" cy="477919"/>
            </a:xfrm>
            <a:prstGeom prst="rect">
              <a:avLst/>
            </a:prstGeom>
            <a:solidFill>
              <a:schemeClr val="accent3">
                <a:lumMod val="40000"/>
                <a:lumOff val="60000"/>
              </a:schemeClr>
            </a:solidFill>
            <a:ln>
              <a:noFill/>
            </a:ln>
            <a:effectLst>
              <a:outerShdw blurRad="57150" dist="19050" dir="5400000" algn="ctr" rotWithShape="0">
                <a:srgbClr val="000000">
                  <a:alpha val="63000"/>
                </a:srgbClr>
              </a:outerShdw>
            </a:effectLst>
          </p:spPr>
          <p:style>
            <a:lnRef idx="0">
              <a:scrgbClr r="0" g="0" b="0"/>
            </a:lnRef>
            <a:fillRef idx="3">
              <a:scrgbClr r="0" g="0" b="0"/>
            </a:fillRef>
            <a:effectRef idx="3">
              <a:scrgbClr r="0" g="0" b="0"/>
            </a:effectRef>
            <a:fontRef idx="minor">
              <a:schemeClr val="lt1"/>
            </a:fontRef>
          </p:style>
        </p:sp>
        <p:sp>
          <p:nvSpPr>
            <p:cNvPr id="65" name="TextBox 64">
              <a:extLst>
                <a:ext uri="{FF2B5EF4-FFF2-40B4-BE49-F238E27FC236}">
                  <a16:creationId xmlns:a16="http://schemas.microsoft.com/office/drawing/2014/main" xmlns="" id="{A2A635C6-4DC6-A400-4205-5BA139C60E6D}"/>
                </a:ext>
              </a:extLst>
            </p:cNvPr>
            <p:cNvSpPr txBox="1"/>
            <p:nvPr/>
          </p:nvSpPr>
          <p:spPr>
            <a:xfrm>
              <a:off x="430318" y="3679660"/>
              <a:ext cx="1569335" cy="4779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latin typeface="Times New Roman" panose="02020603050405020304" pitchFamily="18" charset="0"/>
                  <a:ea typeface="+mn-ea"/>
                  <a:cs typeface="Times New Roman" panose="02020603050405020304" pitchFamily="18" charset="0"/>
                </a:rPr>
                <a:t>DCQIC</a:t>
              </a:r>
            </a:p>
          </p:txBody>
        </p:sp>
      </p:grpSp>
      <p:grpSp>
        <p:nvGrpSpPr>
          <p:cNvPr id="66" name="Group 65">
            <a:extLst>
              <a:ext uri="{FF2B5EF4-FFF2-40B4-BE49-F238E27FC236}">
                <a16:creationId xmlns:a16="http://schemas.microsoft.com/office/drawing/2014/main" xmlns="" id="{3CAB75F5-D2F6-948A-AF9B-3934150AB6AB}"/>
              </a:ext>
            </a:extLst>
          </p:cNvPr>
          <p:cNvGrpSpPr/>
          <p:nvPr/>
        </p:nvGrpSpPr>
        <p:grpSpPr>
          <a:xfrm>
            <a:off x="8927491" y="6064056"/>
            <a:ext cx="1649069" cy="819214"/>
            <a:chOff x="368631" y="3604264"/>
            <a:chExt cx="1649069" cy="1192065"/>
          </a:xfrm>
        </p:grpSpPr>
        <p:sp>
          <p:nvSpPr>
            <p:cNvPr id="67" name="Rectangle 66">
              <a:extLst>
                <a:ext uri="{FF2B5EF4-FFF2-40B4-BE49-F238E27FC236}">
                  <a16:creationId xmlns:a16="http://schemas.microsoft.com/office/drawing/2014/main" xmlns="" id="{34BFB731-FA6D-D10E-593B-466F24CFEB2C}"/>
                </a:ext>
              </a:extLst>
            </p:cNvPr>
            <p:cNvSpPr/>
            <p:nvPr/>
          </p:nvSpPr>
          <p:spPr>
            <a:xfrm>
              <a:off x="448365" y="4318410"/>
              <a:ext cx="1569335" cy="477919"/>
            </a:xfrm>
            <a:prstGeom prst="rect">
              <a:avLst/>
            </a:prstGeom>
            <a:solidFill>
              <a:schemeClr val="accent3">
                <a:lumMod val="40000"/>
                <a:lumOff val="60000"/>
              </a:schemeClr>
            </a:solidFill>
            <a:ln>
              <a:noFill/>
            </a:ln>
            <a:effectLst>
              <a:outerShdw blurRad="57150" dist="19050" dir="5400000" algn="ctr" rotWithShape="0">
                <a:srgbClr val="000000">
                  <a:alpha val="63000"/>
                </a:srgbClr>
              </a:outerShdw>
            </a:effectLst>
          </p:spPr>
          <p:style>
            <a:lnRef idx="0">
              <a:scrgbClr r="0" g="0" b="0"/>
            </a:lnRef>
            <a:fillRef idx="3">
              <a:scrgbClr r="0" g="0" b="0"/>
            </a:fillRef>
            <a:effectRef idx="3">
              <a:scrgbClr r="0" g="0" b="0"/>
            </a:effectRef>
            <a:fontRef idx="minor">
              <a:schemeClr val="lt1"/>
            </a:fontRef>
          </p:style>
        </p:sp>
        <p:sp>
          <p:nvSpPr>
            <p:cNvPr id="68" name="TextBox 67">
              <a:extLst>
                <a:ext uri="{FF2B5EF4-FFF2-40B4-BE49-F238E27FC236}">
                  <a16:creationId xmlns:a16="http://schemas.microsoft.com/office/drawing/2014/main" xmlns="" id="{0BE6B770-4E63-D344-CBFE-B687F037ABEB}"/>
                </a:ext>
              </a:extLst>
            </p:cNvPr>
            <p:cNvSpPr txBox="1"/>
            <p:nvPr/>
          </p:nvSpPr>
          <p:spPr>
            <a:xfrm>
              <a:off x="368631" y="3604264"/>
              <a:ext cx="1569335" cy="4779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latin typeface="Times New Roman" panose="02020603050405020304" pitchFamily="18" charset="0"/>
                  <a:ea typeface="+mn-ea"/>
                  <a:cs typeface="Times New Roman" panose="02020603050405020304" pitchFamily="18" charset="0"/>
                </a:rPr>
                <a:t>DEC</a:t>
              </a:r>
            </a:p>
          </p:txBody>
        </p:sp>
      </p:grpSp>
      <p:sp>
        <p:nvSpPr>
          <p:cNvPr id="69" name="Arrow: Down 68">
            <a:extLst>
              <a:ext uri="{FF2B5EF4-FFF2-40B4-BE49-F238E27FC236}">
                <a16:creationId xmlns:a16="http://schemas.microsoft.com/office/drawing/2014/main" xmlns="" id="{3957881B-DD69-A934-3151-0AD58DD9C20E}"/>
              </a:ext>
            </a:extLst>
          </p:cNvPr>
          <p:cNvSpPr/>
          <p:nvPr/>
        </p:nvSpPr>
        <p:spPr>
          <a:xfrm>
            <a:off x="6233160" y="2035904"/>
            <a:ext cx="152400" cy="146458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72" name="Group 71">
            <a:extLst>
              <a:ext uri="{FF2B5EF4-FFF2-40B4-BE49-F238E27FC236}">
                <a16:creationId xmlns:a16="http://schemas.microsoft.com/office/drawing/2014/main" xmlns="" id="{425F108D-72C5-8450-6AD1-2B9A801BA0DE}"/>
              </a:ext>
            </a:extLst>
          </p:cNvPr>
          <p:cNvGrpSpPr/>
          <p:nvPr/>
        </p:nvGrpSpPr>
        <p:grpSpPr>
          <a:xfrm>
            <a:off x="1980895" y="3492691"/>
            <a:ext cx="2077087" cy="477919"/>
            <a:chOff x="4786" y="2630191"/>
            <a:chExt cx="1647035" cy="477919"/>
          </a:xfrm>
        </p:grpSpPr>
        <p:sp>
          <p:nvSpPr>
            <p:cNvPr id="73" name="Rectangle 72">
              <a:extLst>
                <a:ext uri="{FF2B5EF4-FFF2-40B4-BE49-F238E27FC236}">
                  <a16:creationId xmlns:a16="http://schemas.microsoft.com/office/drawing/2014/main" xmlns="" id="{7706AA36-BD2C-5702-E2CC-61AF48A09E9D}"/>
                </a:ext>
              </a:extLst>
            </p:cNvPr>
            <p:cNvSpPr/>
            <p:nvPr/>
          </p:nvSpPr>
          <p:spPr>
            <a:xfrm>
              <a:off x="4786" y="2630191"/>
              <a:ext cx="1647035" cy="477919"/>
            </a:xfrm>
            <a:prstGeom prst="rect">
              <a:avLst/>
            </a:prstGeom>
            <a:solidFill>
              <a:schemeClr val="accent5">
                <a:lumMod val="20000"/>
                <a:lumOff val="80000"/>
              </a:schemeClr>
            </a:solidFill>
            <a:ln w="19050" cap="flat" cmpd="sng" algn="ctr">
              <a:solidFill>
                <a:srgbClr val="00B0F0"/>
              </a:solidFill>
              <a:prstDash val="solid"/>
              <a:miter lim="800000"/>
            </a:ln>
            <a:effectLst/>
          </p:spPr>
          <p:style>
            <a:lnRef idx="3">
              <a:schemeClr val="lt1"/>
            </a:lnRef>
            <a:fillRef idx="1">
              <a:schemeClr val="accent2"/>
            </a:fillRef>
            <a:effectRef idx="1">
              <a:schemeClr val="accent2"/>
            </a:effectRef>
            <a:fontRef idx="minor">
              <a:schemeClr val="lt1"/>
            </a:fontRef>
          </p:style>
        </p:sp>
        <p:sp>
          <p:nvSpPr>
            <p:cNvPr id="74" name="TextBox 73">
              <a:extLst>
                <a:ext uri="{FF2B5EF4-FFF2-40B4-BE49-F238E27FC236}">
                  <a16:creationId xmlns:a16="http://schemas.microsoft.com/office/drawing/2014/main" xmlns="" id="{72405C00-D456-01C7-0FEB-B5C0FAFBB9EE}"/>
                </a:ext>
              </a:extLst>
            </p:cNvPr>
            <p:cNvSpPr txBox="1"/>
            <p:nvPr/>
          </p:nvSpPr>
          <p:spPr>
            <a:xfrm>
              <a:off x="4786" y="2630191"/>
              <a:ext cx="1647035" cy="4779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latin typeface="Times New Roman" panose="02020603050405020304" pitchFamily="18" charset="0"/>
                  <a:ea typeface="+mn-ea"/>
                  <a:cs typeface="Times New Roman" panose="02020603050405020304" pitchFamily="18" charset="0"/>
                </a:rPr>
                <a:t>Overall Laboratory In charge</a:t>
              </a:r>
              <a:endParaRPr lang="en-US" sz="1700" kern="1200" dirty="0">
                <a:solidFill>
                  <a:sysClr val="window" lastClr="FFFFFF"/>
                </a:solidFill>
                <a:latin typeface="Times New Roman" panose="02020603050405020304" pitchFamily="18" charset="0"/>
                <a:ea typeface="+mn-ea"/>
                <a:cs typeface="Times New Roman" panose="02020603050405020304" pitchFamily="18" charset="0"/>
              </a:endParaRPr>
            </a:p>
          </p:txBody>
        </p:sp>
      </p:grpSp>
      <p:sp>
        <p:nvSpPr>
          <p:cNvPr id="16" name="Arrow: Bent 15">
            <a:extLst>
              <a:ext uri="{FF2B5EF4-FFF2-40B4-BE49-F238E27FC236}">
                <a16:creationId xmlns:a16="http://schemas.microsoft.com/office/drawing/2014/main" xmlns="" id="{DBDE5379-95CB-DE28-0ED0-95B5A6D8B12D}"/>
              </a:ext>
            </a:extLst>
          </p:cNvPr>
          <p:cNvSpPr/>
          <p:nvPr/>
        </p:nvSpPr>
        <p:spPr>
          <a:xfrm rot="5400000">
            <a:off x="7676215" y="1185006"/>
            <a:ext cx="713011" cy="3474720"/>
          </a:xfrm>
          <a:prstGeom prst="ben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75" name="Arrow: Bent 74">
            <a:extLst>
              <a:ext uri="{FF2B5EF4-FFF2-40B4-BE49-F238E27FC236}">
                <a16:creationId xmlns:a16="http://schemas.microsoft.com/office/drawing/2014/main" xmlns="" id="{6DCDEBF6-D1BC-F379-18CF-CE40A7759747}"/>
              </a:ext>
            </a:extLst>
          </p:cNvPr>
          <p:cNvSpPr/>
          <p:nvPr/>
        </p:nvSpPr>
        <p:spPr>
          <a:xfrm rot="16200000" flipH="1">
            <a:off x="4169775" y="1174861"/>
            <a:ext cx="713011" cy="3474720"/>
          </a:xfrm>
          <a:prstGeom prst="ben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77" name="TextBox 76">
            <a:extLst>
              <a:ext uri="{FF2B5EF4-FFF2-40B4-BE49-F238E27FC236}">
                <a16:creationId xmlns:a16="http://schemas.microsoft.com/office/drawing/2014/main" xmlns="" id="{9D0DDC4B-96EF-9A4E-F451-A394626500DB}"/>
              </a:ext>
            </a:extLst>
          </p:cNvPr>
          <p:cNvSpPr txBox="1"/>
          <p:nvPr/>
        </p:nvSpPr>
        <p:spPr>
          <a:xfrm>
            <a:off x="9430524" y="6520886"/>
            <a:ext cx="902196" cy="369332"/>
          </a:xfrm>
          <a:prstGeom prst="rect">
            <a:avLst/>
          </a:prstGeom>
          <a:noFill/>
        </p:spPr>
        <p:txBody>
          <a:bodyPr wrap="square">
            <a:spAutoFit/>
          </a:bodyPr>
          <a:lstStyle/>
          <a:p>
            <a:r>
              <a:rPr lang="en-US" sz="1800" kern="1200" dirty="0">
                <a:solidFill>
                  <a:schemeClr val="tx1"/>
                </a:solidFill>
                <a:latin typeface="Times New Roman" panose="02020603050405020304" pitchFamily="18" charset="0"/>
                <a:ea typeface="+mn-ea"/>
                <a:cs typeface="Times New Roman" panose="02020603050405020304" pitchFamily="18" charset="0"/>
              </a:rPr>
              <a:t>BoS</a:t>
            </a:r>
            <a:endParaRPr lang="en-US" dirty="0"/>
          </a:p>
        </p:txBody>
      </p:sp>
    </p:spTree>
    <p:extLst>
      <p:ext uri="{BB962C8B-B14F-4D97-AF65-F5344CB8AC3E}">
        <p14:creationId xmlns:p14="http://schemas.microsoft.com/office/powerpoint/2010/main" val="23808394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b="1" u="sng" dirty="0"/>
              <a:t>Theory Class Size</a:t>
            </a:r>
          </a:p>
          <a:p>
            <a:pPr>
              <a:buFont typeface="Wingdings" panose="05000000000000000000" pitchFamily="2" charset="2"/>
              <a:buChar char="§"/>
            </a:pPr>
            <a:r>
              <a:rPr lang="en-US" sz="2400" dirty="0"/>
              <a:t> 40 students on average per section which is within allowed limit of PEC.</a:t>
            </a:r>
          </a:p>
          <a:p>
            <a:endParaRPr lang="en-US" sz="2400" b="1" u="sng" dirty="0"/>
          </a:p>
          <a:p>
            <a:r>
              <a:rPr lang="en-US" sz="2400" b="1" u="sng" dirty="0"/>
              <a:t>Laboratory Group Size</a:t>
            </a:r>
            <a:endParaRPr lang="en-US" sz="2400" u="sng" dirty="0"/>
          </a:p>
          <a:p>
            <a:pPr>
              <a:buFont typeface="Wingdings" panose="05000000000000000000" pitchFamily="2" charset="2"/>
              <a:buChar char="§"/>
            </a:pPr>
            <a:r>
              <a:rPr lang="en-US" sz="2400" dirty="0"/>
              <a:t> 1-3 students per workstation for hardware-based lab </a:t>
            </a:r>
          </a:p>
          <a:p>
            <a:pPr>
              <a:buFont typeface="Wingdings" panose="05000000000000000000" pitchFamily="2" charset="2"/>
              <a:buChar char="§"/>
            </a:pPr>
            <a:r>
              <a:rPr lang="en-US" sz="2400" dirty="0"/>
              <a:t> 1 to 2 student per workstation for computer-based lab session </a:t>
            </a:r>
          </a:p>
          <a:p>
            <a:pPr marL="0" indent="0">
              <a:buNone/>
            </a:pPr>
            <a:r>
              <a:rPr lang="en-US" dirty="0"/>
              <a:t> </a:t>
            </a:r>
          </a:p>
        </p:txBody>
      </p:sp>
      <p:sp>
        <p:nvSpPr>
          <p:cNvPr id="4" name="Slide Number Placeholder 3"/>
          <p:cNvSpPr>
            <a:spLocks noGrp="1"/>
          </p:cNvSpPr>
          <p:nvPr>
            <p:ph type="sldNum" sz="quarter" idx="12"/>
          </p:nvPr>
        </p:nvSpPr>
        <p:spPr/>
        <p:txBody>
          <a:bodyPr/>
          <a:lstStyle/>
          <a:p>
            <a:fld id="{D872A0BB-7013-443A-A7AE-41D82F210949}" type="slidenum">
              <a:rPr lang="en-US" smtClean="0"/>
              <a:pPr/>
              <a:t>40</a:t>
            </a:fld>
            <a:endParaRPr lang="en-US"/>
          </a:p>
        </p:txBody>
      </p:sp>
      <p:grpSp>
        <p:nvGrpSpPr>
          <p:cNvPr id="6" name="Group 5">
            <a:extLst>
              <a:ext uri="{FF2B5EF4-FFF2-40B4-BE49-F238E27FC236}">
                <a16:creationId xmlns:a16="http://schemas.microsoft.com/office/drawing/2014/main" xmlns="" id="{19158A7E-8599-403E-BF34-E4B75033A832}"/>
              </a:ext>
            </a:extLst>
          </p:cNvPr>
          <p:cNvGrpSpPr/>
          <p:nvPr/>
        </p:nvGrpSpPr>
        <p:grpSpPr>
          <a:xfrm>
            <a:off x="0" y="-7943"/>
            <a:ext cx="12192001" cy="1306051"/>
            <a:chOff x="0" y="-1"/>
            <a:chExt cx="12192001" cy="1306051"/>
          </a:xfrm>
          <a:solidFill>
            <a:schemeClr val="tx2"/>
          </a:solidFill>
        </p:grpSpPr>
        <p:cxnSp>
          <p:nvCxnSpPr>
            <p:cNvPr id="7" name="Straight Connector 6">
              <a:extLst>
                <a:ext uri="{FF2B5EF4-FFF2-40B4-BE49-F238E27FC236}">
                  <a16:creationId xmlns:a16="http://schemas.microsoft.com/office/drawing/2014/main" xmlns="" id="{D9D0D594-2CC0-4852-AC11-5AEB46098ABB}"/>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8" name="Group 7">
              <a:extLst>
                <a:ext uri="{FF2B5EF4-FFF2-40B4-BE49-F238E27FC236}">
                  <a16:creationId xmlns:a16="http://schemas.microsoft.com/office/drawing/2014/main" xmlns="" id="{9CFDA152-6FEA-4DEE-B35A-9C0D076BCC69}"/>
                </a:ext>
              </a:extLst>
            </p:cNvPr>
            <p:cNvGrpSpPr/>
            <p:nvPr/>
          </p:nvGrpSpPr>
          <p:grpSpPr>
            <a:xfrm>
              <a:off x="1" y="-1"/>
              <a:ext cx="12192000" cy="1276973"/>
              <a:chOff x="1" y="-1"/>
              <a:chExt cx="12192000" cy="1276973"/>
            </a:xfrm>
            <a:grpFill/>
          </p:grpSpPr>
          <p:grpSp>
            <p:nvGrpSpPr>
              <p:cNvPr id="9" name="Group 8">
                <a:extLst>
                  <a:ext uri="{FF2B5EF4-FFF2-40B4-BE49-F238E27FC236}">
                    <a16:creationId xmlns:a16="http://schemas.microsoft.com/office/drawing/2014/main" xmlns="" id="{FB62C27D-1AA5-4CDD-89D0-F5717334A146}"/>
                  </a:ext>
                </a:extLst>
              </p:cNvPr>
              <p:cNvGrpSpPr/>
              <p:nvPr/>
            </p:nvGrpSpPr>
            <p:grpSpPr>
              <a:xfrm>
                <a:off x="1" y="-1"/>
                <a:ext cx="12192000" cy="1276973"/>
                <a:chOff x="1" y="-1"/>
                <a:chExt cx="12192000" cy="1276973"/>
              </a:xfrm>
              <a:grpFill/>
            </p:grpSpPr>
            <p:sp>
              <p:nvSpPr>
                <p:cNvPr id="12" name="Rectangle 11">
                  <a:extLst>
                    <a:ext uri="{FF2B5EF4-FFF2-40B4-BE49-F238E27FC236}">
                      <a16:creationId xmlns:a16="http://schemas.microsoft.com/office/drawing/2014/main" xmlns="" id="{153D2E3E-F746-4C4A-9221-86F6141F8AA6}"/>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84F79DD3-A14E-4E24-B1CB-61FAEE1B90D7}"/>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Rectangle 9">
                <a:extLst>
                  <a:ext uri="{FF2B5EF4-FFF2-40B4-BE49-F238E27FC236}">
                    <a16:creationId xmlns:a16="http://schemas.microsoft.com/office/drawing/2014/main" xmlns="" id="{8FC37E71-3E8E-47B7-AB11-BC208F88FE7A}"/>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4" name="Title 1">
            <a:extLst>
              <a:ext uri="{FF2B5EF4-FFF2-40B4-BE49-F238E27FC236}">
                <a16:creationId xmlns:a16="http://schemas.microsoft.com/office/drawing/2014/main" xmlns="" id="{59712BD1-0580-4A9A-AAB5-28BF02C92C64}"/>
              </a:ext>
            </a:extLst>
          </p:cNvPr>
          <p:cNvSpPr txBox="1">
            <a:spLocks/>
          </p:cNvSpPr>
          <p:nvPr/>
        </p:nvSpPr>
        <p:spPr>
          <a:xfrm>
            <a:off x="1309899" y="127101"/>
            <a:ext cx="9813217"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000" dirty="0">
                <a:solidFill>
                  <a:srgbClr val="FFCC00"/>
                </a:solidFill>
                <a:latin typeface="+mn-lt"/>
                <a:ea typeface="+mn-ea"/>
                <a:cs typeface="+mn-cs"/>
              </a:rPr>
              <a:t>Manageable Class size and Lab Groups </a:t>
            </a:r>
          </a:p>
        </p:txBody>
      </p:sp>
      <p:pic>
        <p:nvPicPr>
          <p:cNvPr id="15" name="Picture 14">
            <a:extLst>
              <a:ext uri="{FF2B5EF4-FFF2-40B4-BE49-F238E27FC236}">
                <a16:creationId xmlns:a16="http://schemas.microsoft.com/office/drawing/2014/main" xmlns="" id="{C6750E19-8C6C-4F42-9D2A-E972F185B268}"/>
              </a:ext>
            </a:extLst>
          </p:cNvPr>
          <p:cNvPicPr>
            <a:picLocks noChangeAspect="1"/>
          </p:cNvPicPr>
          <p:nvPr/>
        </p:nvPicPr>
        <p:blipFill>
          <a:blip r:embed="rId2"/>
          <a:stretch>
            <a:fillRect/>
          </a:stretch>
        </p:blipFill>
        <p:spPr>
          <a:xfrm>
            <a:off x="-14516" y="46109"/>
            <a:ext cx="1059537" cy="1010996"/>
          </a:xfrm>
          <a:prstGeom prst="rect">
            <a:avLst/>
          </a:prstGeom>
        </p:spPr>
      </p:pic>
    </p:spTree>
    <p:extLst>
      <p:ext uri="{BB962C8B-B14F-4D97-AF65-F5344CB8AC3E}">
        <p14:creationId xmlns:p14="http://schemas.microsoft.com/office/powerpoint/2010/main" val="5693022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2C42E746-E35A-3741-B4AE-6793AB706F8F}"/>
              </a:ext>
            </a:extLst>
          </p:cNvPr>
          <p:cNvSpPr>
            <a:spLocks noGrp="1"/>
          </p:cNvSpPr>
          <p:nvPr>
            <p:ph type="sldNum" sz="quarter" idx="12"/>
          </p:nvPr>
        </p:nvSpPr>
        <p:spPr/>
        <p:txBody>
          <a:bodyPr/>
          <a:lstStyle/>
          <a:p>
            <a:fld id="{823228E5-F5BF-4F45-9FF4-D2406841085B}" type="slidenum">
              <a:rPr lang="en-US" smtClean="0"/>
              <a:t>41</a:t>
            </a:fld>
            <a:endParaRPr lang="en-US"/>
          </a:p>
        </p:txBody>
      </p:sp>
      <p:sp>
        <p:nvSpPr>
          <p:cNvPr id="6" name="Rectangle 3">
            <a:extLst>
              <a:ext uri="{FF2B5EF4-FFF2-40B4-BE49-F238E27FC236}">
                <a16:creationId xmlns:a16="http://schemas.microsoft.com/office/drawing/2014/main" xmlns="" id="{8E6537FD-4B54-214C-B341-98B7FBC6304B}"/>
              </a:ext>
            </a:extLst>
          </p:cNvPr>
          <p:cNvSpPr txBox="1">
            <a:spLocks noChangeArrowheads="1"/>
          </p:cNvSpPr>
          <p:nvPr/>
        </p:nvSpPr>
        <p:spPr>
          <a:xfrm>
            <a:off x="441961" y="1463040"/>
            <a:ext cx="11368548" cy="525843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defRPr/>
            </a:pPr>
            <a:r>
              <a:rPr lang="en-US" sz="1800" dirty="0">
                <a:cs typeface="Times New Roman" pitchFamily="18" charset="0"/>
              </a:rPr>
              <a:t>Every Faculty member is preparing course file/s of assigned courses as </a:t>
            </a:r>
            <a:r>
              <a:rPr lang="en-US" sz="1800" b="1" dirty="0">
                <a:solidFill>
                  <a:srgbClr val="7030A0"/>
                </a:solidFill>
                <a:cs typeface="Times New Roman" pitchFamily="18" charset="0"/>
              </a:rPr>
              <a:t>per PEC guidelines</a:t>
            </a:r>
            <a:r>
              <a:rPr lang="en-US" sz="1800" dirty="0">
                <a:cs typeface="Times New Roman" pitchFamily="18" charset="0"/>
              </a:rPr>
              <a:t> consisting all required items including:</a:t>
            </a:r>
            <a:br>
              <a:rPr lang="en-US" sz="1800" dirty="0">
                <a:cs typeface="Times New Roman" pitchFamily="18" charset="0"/>
              </a:rPr>
            </a:br>
            <a:endParaRPr lang="en-US" sz="1800" dirty="0">
              <a:cs typeface="Times New Roman" pitchFamily="18" charset="0"/>
            </a:endParaRPr>
          </a:p>
        </p:txBody>
      </p:sp>
      <p:grpSp>
        <p:nvGrpSpPr>
          <p:cNvPr id="7" name="Group 6">
            <a:extLst>
              <a:ext uri="{FF2B5EF4-FFF2-40B4-BE49-F238E27FC236}">
                <a16:creationId xmlns:a16="http://schemas.microsoft.com/office/drawing/2014/main" xmlns="" id="{11D1453F-6370-4D63-8F8E-433AD6BF7D09}"/>
              </a:ext>
            </a:extLst>
          </p:cNvPr>
          <p:cNvGrpSpPr/>
          <p:nvPr/>
        </p:nvGrpSpPr>
        <p:grpSpPr>
          <a:xfrm>
            <a:off x="12296" y="3721"/>
            <a:ext cx="12192001" cy="1306051"/>
            <a:chOff x="0" y="-1"/>
            <a:chExt cx="12192001" cy="1306051"/>
          </a:xfrm>
          <a:solidFill>
            <a:schemeClr val="tx2"/>
          </a:solidFill>
        </p:grpSpPr>
        <p:cxnSp>
          <p:nvCxnSpPr>
            <p:cNvPr id="8" name="Straight Connector 7">
              <a:extLst>
                <a:ext uri="{FF2B5EF4-FFF2-40B4-BE49-F238E27FC236}">
                  <a16:creationId xmlns:a16="http://schemas.microsoft.com/office/drawing/2014/main" xmlns="" id="{B8521F1B-07C2-4473-9B88-CB30AEA716ED}"/>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9" name="Group 8">
              <a:extLst>
                <a:ext uri="{FF2B5EF4-FFF2-40B4-BE49-F238E27FC236}">
                  <a16:creationId xmlns:a16="http://schemas.microsoft.com/office/drawing/2014/main" xmlns="" id="{2F0C6089-65D0-4EA8-A81A-F20462C2CC3C}"/>
                </a:ext>
              </a:extLst>
            </p:cNvPr>
            <p:cNvGrpSpPr/>
            <p:nvPr/>
          </p:nvGrpSpPr>
          <p:grpSpPr>
            <a:xfrm>
              <a:off x="1" y="-1"/>
              <a:ext cx="12192000" cy="1276973"/>
              <a:chOff x="1" y="-1"/>
              <a:chExt cx="12192000" cy="1276973"/>
            </a:xfrm>
            <a:grpFill/>
          </p:grpSpPr>
          <p:grpSp>
            <p:nvGrpSpPr>
              <p:cNvPr id="10" name="Group 9">
                <a:extLst>
                  <a:ext uri="{FF2B5EF4-FFF2-40B4-BE49-F238E27FC236}">
                    <a16:creationId xmlns:a16="http://schemas.microsoft.com/office/drawing/2014/main" xmlns="" id="{6BE4D881-F427-4AB7-ACDD-E4E4F6317DE5}"/>
                  </a:ext>
                </a:extLst>
              </p:cNvPr>
              <p:cNvGrpSpPr/>
              <p:nvPr/>
            </p:nvGrpSpPr>
            <p:grpSpPr>
              <a:xfrm>
                <a:off x="1" y="-1"/>
                <a:ext cx="12192000" cy="1276973"/>
                <a:chOff x="1" y="-1"/>
                <a:chExt cx="12192000" cy="1276973"/>
              </a:xfrm>
              <a:grpFill/>
            </p:grpSpPr>
            <p:sp>
              <p:nvSpPr>
                <p:cNvPr id="13" name="Rectangle 12">
                  <a:extLst>
                    <a:ext uri="{FF2B5EF4-FFF2-40B4-BE49-F238E27FC236}">
                      <a16:creationId xmlns:a16="http://schemas.microsoft.com/office/drawing/2014/main" xmlns="" id="{105E7E03-2A74-4B2E-A95A-838DED915B68}"/>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7081DA79-1BBD-40D0-9244-A519205F9658}"/>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Rectangle 10">
                <a:extLst>
                  <a:ext uri="{FF2B5EF4-FFF2-40B4-BE49-F238E27FC236}">
                    <a16:creationId xmlns:a16="http://schemas.microsoft.com/office/drawing/2014/main" xmlns="" id="{E0264358-CCC2-479D-B316-B3B3B0AEE6C2}"/>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5" name="Title 1">
            <a:extLst>
              <a:ext uri="{FF2B5EF4-FFF2-40B4-BE49-F238E27FC236}">
                <a16:creationId xmlns:a16="http://schemas.microsoft.com/office/drawing/2014/main" xmlns="" id="{CBDE83FE-8446-4C09-A6A5-975B84B42059}"/>
              </a:ext>
            </a:extLst>
          </p:cNvPr>
          <p:cNvSpPr txBox="1">
            <a:spLocks/>
          </p:cNvSpPr>
          <p:nvPr/>
        </p:nvSpPr>
        <p:spPr>
          <a:xfrm>
            <a:off x="1235111" y="138765"/>
            <a:ext cx="9813217"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000" dirty="0">
                <a:solidFill>
                  <a:srgbClr val="FFCC00"/>
                </a:solidFill>
                <a:latin typeface="+mn-lt"/>
                <a:ea typeface="+mn-ea"/>
                <a:cs typeface="+mn-cs"/>
              </a:rPr>
              <a:t>Course Files</a:t>
            </a:r>
          </a:p>
        </p:txBody>
      </p:sp>
      <p:pic>
        <p:nvPicPr>
          <p:cNvPr id="16" name="Picture 15" descr="Logo&#10;&#10;Description automatically generated">
            <a:extLst>
              <a:ext uri="{FF2B5EF4-FFF2-40B4-BE49-F238E27FC236}">
                <a16:creationId xmlns:a16="http://schemas.microsoft.com/office/drawing/2014/main" xmlns="" id="{9D0E1262-AA53-4E66-9419-A5CADB0B9644}"/>
              </a:ext>
            </a:extLst>
          </p:cNvPr>
          <p:cNvPicPr>
            <a:picLocks noChangeAspect="1"/>
          </p:cNvPicPr>
          <p:nvPr/>
        </p:nvPicPr>
        <p:blipFill>
          <a:blip r:embed="rId3"/>
          <a:stretch>
            <a:fillRect/>
          </a:stretch>
        </p:blipFill>
        <p:spPr>
          <a:xfrm>
            <a:off x="-14516" y="46109"/>
            <a:ext cx="1059537" cy="1010996"/>
          </a:xfrm>
          <a:prstGeom prst="rect">
            <a:avLst/>
          </a:prstGeom>
        </p:spPr>
      </p:pic>
      <p:graphicFrame>
        <p:nvGraphicFramePr>
          <p:cNvPr id="21" name="TextBox 2">
            <a:extLst>
              <a:ext uri="{FF2B5EF4-FFF2-40B4-BE49-F238E27FC236}">
                <a16:creationId xmlns:a16="http://schemas.microsoft.com/office/drawing/2014/main" xmlns="" id="{5B643951-91A4-5063-7F92-568DC39EF6BC}"/>
              </a:ext>
            </a:extLst>
          </p:cNvPr>
          <p:cNvGraphicFramePr/>
          <p:nvPr>
            <p:extLst>
              <p:ext uri="{D42A27DB-BD31-4B8C-83A1-F6EECF244321}">
                <p14:modId xmlns:p14="http://schemas.microsoft.com/office/powerpoint/2010/main" val="3641682479"/>
              </p:ext>
            </p:extLst>
          </p:nvPr>
        </p:nvGraphicFramePr>
        <p:xfrm>
          <a:off x="838200" y="2000559"/>
          <a:ext cx="10088880" cy="481133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579898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C7E8F9D2-737D-40BA-9BB4-9EA6DF0F1B4D}"/>
              </a:ext>
            </a:extLst>
          </p:cNvPr>
          <p:cNvGrpSpPr/>
          <p:nvPr/>
        </p:nvGrpSpPr>
        <p:grpSpPr>
          <a:xfrm>
            <a:off x="0" y="2914510"/>
            <a:ext cx="12192001" cy="1306051"/>
            <a:chOff x="0" y="-1"/>
            <a:chExt cx="12192001" cy="1306051"/>
          </a:xfrm>
          <a:solidFill>
            <a:schemeClr val="tx2"/>
          </a:solidFill>
        </p:grpSpPr>
        <p:cxnSp>
          <p:nvCxnSpPr>
            <p:cNvPr id="5" name="Straight Connector 4">
              <a:extLst>
                <a:ext uri="{FF2B5EF4-FFF2-40B4-BE49-F238E27FC236}">
                  <a16:creationId xmlns:a16="http://schemas.microsoft.com/office/drawing/2014/main" xmlns="" id="{F81682CA-4E5B-432F-8686-3FA9EF1556EA}"/>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6" name="Group 5">
              <a:extLst>
                <a:ext uri="{FF2B5EF4-FFF2-40B4-BE49-F238E27FC236}">
                  <a16:creationId xmlns:a16="http://schemas.microsoft.com/office/drawing/2014/main" xmlns="" id="{DE20094F-69B4-4757-AE41-630CFCCB30AB}"/>
                </a:ext>
              </a:extLst>
            </p:cNvPr>
            <p:cNvGrpSpPr/>
            <p:nvPr/>
          </p:nvGrpSpPr>
          <p:grpSpPr>
            <a:xfrm>
              <a:off x="1" y="-1"/>
              <a:ext cx="12192000" cy="1276973"/>
              <a:chOff x="1" y="-1"/>
              <a:chExt cx="12192000" cy="1276973"/>
            </a:xfrm>
            <a:grpFill/>
          </p:grpSpPr>
          <p:grpSp>
            <p:nvGrpSpPr>
              <p:cNvPr id="7" name="Group 6">
                <a:extLst>
                  <a:ext uri="{FF2B5EF4-FFF2-40B4-BE49-F238E27FC236}">
                    <a16:creationId xmlns:a16="http://schemas.microsoft.com/office/drawing/2014/main" xmlns="" id="{5A854516-A89E-40FE-8140-9257444491B0}"/>
                  </a:ext>
                </a:extLst>
              </p:cNvPr>
              <p:cNvGrpSpPr/>
              <p:nvPr/>
            </p:nvGrpSpPr>
            <p:grpSpPr>
              <a:xfrm>
                <a:off x="1" y="-1"/>
                <a:ext cx="12192000" cy="1276973"/>
                <a:chOff x="1" y="-1"/>
                <a:chExt cx="12192000" cy="1276973"/>
              </a:xfrm>
              <a:grpFill/>
            </p:grpSpPr>
            <p:sp>
              <p:nvSpPr>
                <p:cNvPr id="10" name="Rectangle 9">
                  <a:extLst>
                    <a:ext uri="{FF2B5EF4-FFF2-40B4-BE49-F238E27FC236}">
                      <a16:creationId xmlns:a16="http://schemas.microsoft.com/office/drawing/2014/main" xmlns="" id="{1996A069-4479-4653-A6C9-D8352B299752}"/>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03800AA1-6A87-4B15-9E55-92FCECB80B0E}"/>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xmlns="" id="{C38085B4-7A10-40D0-9A49-C507E412F24F}"/>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 name="Title 1">
            <a:extLst>
              <a:ext uri="{FF2B5EF4-FFF2-40B4-BE49-F238E27FC236}">
                <a16:creationId xmlns:a16="http://schemas.microsoft.com/office/drawing/2014/main" xmlns="" id="{9B22D250-64A3-4248-BFA9-885B62988C24}"/>
              </a:ext>
            </a:extLst>
          </p:cNvPr>
          <p:cNvSpPr txBox="1">
            <a:spLocks/>
          </p:cNvSpPr>
          <p:nvPr/>
        </p:nvSpPr>
        <p:spPr>
          <a:xfrm>
            <a:off x="1309899" y="3049554"/>
            <a:ext cx="9813217"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000" dirty="0">
                <a:solidFill>
                  <a:srgbClr val="FFCC00"/>
                </a:solidFill>
                <a:latin typeface="+mn-lt"/>
                <a:ea typeface="+mn-ea"/>
                <a:cs typeface="+mn-cs"/>
              </a:rPr>
              <a:t>Criterion 5 – Faculty</a:t>
            </a:r>
          </a:p>
        </p:txBody>
      </p:sp>
      <p:sp>
        <p:nvSpPr>
          <p:cNvPr id="15" name="Slide Number Placeholder 14">
            <a:extLst>
              <a:ext uri="{FF2B5EF4-FFF2-40B4-BE49-F238E27FC236}">
                <a16:creationId xmlns:a16="http://schemas.microsoft.com/office/drawing/2014/main" xmlns="" id="{257219B1-23D8-49BD-9AC1-F06BBDF5A3F8}"/>
              </a:ext>
            </a:extLst>
          </p:cNvPr>
          <p:cNvSpPr>
            <a:spLocks noGrp="1"/>
          </p:cNvSpPr>
          <p:nvPr>
            <p:ph type="sldNum" sz="quarter" idx="12"/>
          </p:nvPr>
        </p:nvSpPr>
        <p:spPr/>
        <p:txBody>
          <a:bodyPr/>
          <a:lstStyle/>
          <a:p>
            <a:fld id="{2690BFF6-1C95-4FE0-80E8-D2DDE6AAB1D5}" type="slidenum">
              <a:rPr lang="en-US" smtClean="0"/>
              <a:t>42</a:t>
            </a:fld>
            <a:endParaRPr lang="en-US"/>
          </a:p>
        </p:txBody>
      </p:sp>
      <p:pic>
        <p:nvPicPr>
          <p:cNvPr id="13" name="Picture 12">
            <a:extLst>
              <a:ext uri="{FF2B5EF4-FFF2-40B4-BE49-F238E27FC236}">
                <a16:creationId xmlns:a16="http://schemas.microsoft.com/office/drawing/2014/main" xmlns="" id="{C4901E8B-25FE-4E28-B62F-9128EF8DFB79}"/>
              </a:ext>
            </a:extLst>
          </p:cNvPr>
          <p:cNvPicPr>
            <a:picLocks noChangeAspect="1"/>
          </p:cNvPicPr>
          <p:nvPr/>
        </p:nvPicPr>
        <p:blipFill>
          <a:blip r:embed="rId2"/>
          <a:stretch>
            <a:fillRect/>
          </a:stretch>
        </p:blipFill>
        <p:spPr>
          <a:xfrm>
            <a:off x="34571" y="2931884"/>
            <a:ext cx="1059537" cy="1010996"/>
          </a:xfrm>
          <a:prstGeom prst="rect">
            <a:avLst/>
          </a:prstGeom>
        </p:spPr>
      </p:pic>
    </p:spTree>
    <p:extLst>
      <p:ext uri="{BB962C8B-B14F-4D97-AF65-F5344CB8AC3E}">
        <p14:creationId xmlns:p14="http://schemas.microsoft.com/office/powerpoint/2010/main" val="13453710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34AA7486-E67D-4818-9F83-8815A9313E98}"/>
              </a:ext>
            </a:extLst>
          </p:cNvPr>
          <p:cNvGraphicFramePr>
            <a:graphicFrameLocks noGrp="1"/>
          </p:cNvGraphicFramePr>
          <p:nvPr>
            <p:ph idx="1"/>
            <p:extLst>
              <p:ext uri="{D42A27DB-BD31-4B8C-83A1-F6EECF244321}">
                <p14:modId xmlns:p14="http://schemas.microsoft.com/office/powerpoint/2010/main" val="3136569866"/>
              </p:ext>
            </p:extLst>
          </p:nvPr>
        </p:nvGraphicFramePr>
        <p:xfrm>
          <a:off x="1190171" y="1911576"/>
          <a:ext cx="9730378" cy="3419032"/>
        </p:xfrm>
        <a:graphic>
          <a:graphicData uri="http://schemas.openxmlformats.org/drawingml/2006/table">
            <a:tbl>
              <a:tblPr firstRow="1" bandRow="1">
                <a:tableStyleId>{BC89EF96-8CEA-46FF-86C4-4CE0E7609802}</a:tableStyleId>
              </a:tblPr>
              <a:tblGrid>
                <a:gridCol w="6111160">
                  <a:extLst>
                    <a:ext uri="{9D8B030D-6E8A-4147-A177-3AD203B41FA5}">
                      <a16:colId xmlns:a16="http://schemas.microsoft.com/office/drawing/2014/main" xmlns="" val="2729409376"/>
                    </a:ext>
                  </a:extLst>
                </a:gridCol>
                <a:gridCol w="3619218">
                  <a:extLst>
                    <a:ext uri="{9D8B030D-6E8A-4147-A177-3AD203B41FA5}">
                      <a16:colId xmlns:a16="http://schemas.microsoft.com/office/drawing/2014/main" xmlns="" val="2643352042"/>
                    </a:ext>
                  </a:extLst>
                </a:gridCol>
              </a:tblGrid>
              <a:tr h="427379">
                <a:tc>
                  <a:txBody>
                    <a:bodyPr/>
                    <a:lstStyle/>
                    <a:p>
                      <a:endParaRPr lang="en-US" dirty="0"/>
                    </a:p>
                  </a:txBody>
                  <a:tcPr/>
                </a:tc>
                <a:tc>
                  <a:txBody>
                    <a:bodyPr/>
                    <a:lstStyle/>
                    <a:p>
                      <a:pPr algn="ctr"/>
                      <a:r>
                        <a:rPr lang="en-US" dirty="0"/>
                        <a:t>Strength</a:t>
                      </a:r>
                    </a:p>
                  </a:txBody>
                  <a:tcPr/>
                </a:tc>
                <a:extLst>
                  <a:ext uri="{0D108BD9-81ED-4DB2-BD59-A6C34878D82A}">
                    <a16:rowId xmlns:a16="http://schemas.microsoft.com/office/drawing/2014/main" xmlns="" val="3097066910"/>
                  </a:ext>
                </a:extLst>
              </a:tr>
              <a:tr h="427379">
                <a:tc>
                  <a:txBody>
                    <a:bodyPr/>
                    <a:lstStyle/>
                    <a:p>
                      <a:r>
                        <a:rPr lang="en-US" dirty="0"/>
                        <a:t>Total Full Time Faculty </a:t>
                      </a:r>
                    </a:p>
                  </a:txBody>
                  <a:tcPr/>
                </a:tc>
                <a:tc>
                  <a:txBody>
                    <a:bodyPr/>
                    <a:lstStyle/>
                    <a:p>
                      <a:pPr algn="ctr"/>
                      <a:r>
                        <a:rPr lang="en-US" dirty="0"/>
                        <a:t>09</a:t>
                      </a:r>
                    </a:p>
                  </a:txBody>
                  <a:tcPr/>
                </a:tc>
                <a:extLst>
                  <a:ext uri="{0D108BD9-81ED-4DB2-BD59-A6C34878D82A}">
                    <a16:rowId xmlns:a16="http://schemas.microsoft.com/office/drawing/2014/main" xmlns="" val="2115544507"/>
                  </a:ext>
                </a:extLst>
              </a:tr>
              <a:tr h="427379">
                <a:tc>
                  <a:txBody>
                    <a:bodyPr/>
                    <a:lstStyle/>
                    <a:p>
                      <a:r>
                        <a:rPr lang="en-US" dirty="0"/>
                        <a:t>Faculty on Study Leave </a:t>
                      </a:r>
                    </a:p>
                  </a:txBody>
                  <a:tcPr/>
                </a:tc>
                <a:tc>
                  <a:txBody>
                    <a:bodyPr/>
                    <a:lstStyle/>
                    <a:p>
                      <a:pPr algn="ctr"/>
                      <a:r>
                        <a:rPr lang="en-US" dirty="0"/>
                        <a:t>02</a:t>
                      </a:r>
                    </a:p>
                  </a:txBody>
                  <a:tcPr/>
                </a:tc>
                <a:extLst>
                  <a:ext uri="{0D108BD9-81ED-4DB2-BD59-A6C34878D82A}">
                    <a16:rowId xmlns:a16="http://schemas.microsoft.com/office/drawing/2014/main" xmlns="" val="1387422802"/>
                  </a:ext>
                </a:extLst>
              </a:tr>
              <a:tr h="427379">
                <a:tc>
                  <a:txBody>
                    <a:bodyPr/>
                    <a:lstStyle/>
                    <a:p>
                      <a:r>
                        <a:rPr lang="en-US" dirty="0"/>
                        <a:t>Total Shared Faculty </a:t>
                      </a:r>
                    </a:p>
                  </a:txBody>
                  <a:tcPr/>
                </a:tc>
                <a:tc>
                  <a:txBody>
                    <a:bodyPr/>
                    <a:lstStyle/>
                    <a:p>
                      <a:pPr algn="ctr"/>
                      <a:r>
                        <a:rPr lang="en-US" dirty="0"/>
                        <a:t>7 </a:t>
                      </a:r>
                    </a:p>
                  </a:txBody>
                  <a:tcPr/>
                </a:tc>
                <a:extLst>
                  <a:ext uri="{0D108BD9-81ED-4DB2-BD59-A6C34878D82A}">
                    <a16:rowId xmlns:a16="http://schemas.microsoft.com/office/drawing/2014/main" xmlns="" val="1473211997"/>
                  </a:ext>
                </a:extLst>
              </a:tr>
              <a:tr h="427379">
                <a:tc>
                  <a:txBody>
                    <a:bodyPr/>
                    <a:lstStyle/>
                    <a:p>
                      <a:r>
                        <a:rPr lang="en-US" dirty="0"/>
                        <a:t>25 % of FTDF (counted as one-half)</a:t>
                      </a:r>
                    </a:p>
                  </a:txBody>
                  <a:tcPr/>
                </a:tc>
                <a:tc>
                  <a:txBody>
                    <a:bodyPr/>
                    <a:lstStyle/>
                    <a:p>
                      <a:pPr algn="ctr"/>
                      <a:r>
                        <a:rPr lang="en-US" dirty="0"/>
                        <a:t>2</a:t>
                      </a:r>
                    </a:p>
                  </a:txBody>
                  <a:tcPr/>
                </a:tc>
                <a:extLst>
                  <a:ext uri="{0D108BD9-81ED-4DB2-BD59-A6C34878D82A}">
                    <a16:rowId xmlns:a16="http://schemas.microsoft.com/office/drawing/2014/main" xmlns="" val="3181776228"/>
                  </a:ext>
                </a:extLst>
              </a:tr>
              <a:tr h="427379">
                <a:tc>
                  <a:txBody>
                    <a:bodyPr/>
                    <a:lstStyle/>
                    <a:p>
                      <a:r>
                        <a:rPr lang="en-US" dirty="0"/>
                        <a:t>Total Faculty </a:t>
                      </a:r>
                    </a:p>
                  </a:txBody>
                  <a:tcPr/>
                </a:tc>
                <a:tc>
                  <a:txBody>
                    <a:bodyPr/>
                    <a:lstStyle/>
                    <a:p>
                      <a:pPr algn="ctr"/>
                      <a:r>
                        <a:rPr lang="en-US" dirty="0"/>
                        <a:t>2+ 7 = 9</a:t>
                      </a:r>
                    </a:p>
                  </a:txBody>
                  <a:tcPr/>
                </a:tc>
                <a:extLst>
                  <a:ext uri="{0D108BD9-81ED-4DB2-BD59-A6C34878D82A}">
                    <a16:rowId xmlns:a16="http://schemas.microsoft.com/office/drawing/2014/main" xmlns="" val="4245209147"/>
                  </a:ext>
                </a:extLst>
              </a:tr>
              <a:tr h="427379">
                <a:tc>
                  <a:txBody>
                    <a:bodyPr/>
                    <a:lstStyle/>
                    <a:p>
                      <a:r>
                        <a:rPr lang="en-US" dirty="0"/>
                        <a:t>Total Students</a:t>
                      </a:r>
                    </a:p>
                  </a:txBody>
                  <a:tcPr/>
                </a:tc>
                <a:tc>
                  <a:txBody>
                    <a:bodyPr/>
                    <a:lstStyle/>
                    <a:p>
                      <a:pPr algn="ctr"/>
                      <a:r>
                        <a:rPr lang="en-US" dirty="0"/>
                        <a:t>44</a:t>
                      </a:r>
                    </a:p>
                  </a:txBody>
                  <a:tcPr/>
                </a:tc>
                <a:extLst>
                  <a:ext uri="{0D108BD9-81ED-4DB2-BD59-A6C34878D82A}">
                    <a16:rowId xmlns:a16="http://schemas.microsoft.com/office/drawing/2014/main" xmlns="" val="28162621"/>
                  </a:ext>
                </a:extLst>
              </a:tr>
              <a:tr h="427379">
                <a:tc>
                  <a:txBody>
                    <a:bodyPr/>
                    <a:lstStyle/>
                    <a:p>
                      <a:r>
                        <a:rPr lang="en-US" dirty="0"/>
                        <a:t>Student</a:t>
                      </a:r>
                      <a:r>
                        <a:rPr lang="en-US" baseline="0" dirty="0"/>
                        <a:t> to </a:t>
                      </a:r>
                      <a:r>
                        <a:rPr lang="en-US" dirty="0"/>
                        <a:t>teacher Ratio</a:t>
                      </a:r>
                    </a:p>
                  </a:txBody>
                  <a:tcPr/>
                </a:tc>
                <a:tc>
                  <a:txBody>
                    <a:bodyPr/>
                    <a:lstStyle/>
                    <a:p>
                      <a:pPr algn="ctr"/>
                      <a:r>
                        <a:rPr lang="en-US" dirty="0"/>
                        <a:t>4.8 : 1</a:t>
                      </a:r>
                    </a:p>
                  </a:txBody>
                  <a:tcPr/>
                </a:tc>
                <a:extLst>
                  <a:ext uri="{0D108BD9-81ED-4DB2-BD59-A6C34878D82A}">
                    <a16:rowId xmlns:a16="http://schemas.microsoft.com/office/drawing/2014/main" xmlns="" val="1840996321"/>
                  </a:ext>
                </a:extLst>
              </a:tr>
            </a:tbl>
          </a:graphicData>
        </a:graphic>
      </p:graphicFrame>
      <p:sp>
        <p:nvSpPr>
          <p:cNvPr id="4" name="Slide Number Placeholder 3">
            <a:extLst>
              <a:ext uri="{FF2B5EF4-FFF2-40B4-BE49-F238E27FC236}">
                <a16:creationId xmlns:a16="http://schemas.microsoft.com/office/drawing/2014/main" xmlns="" id="{AB4B3A0B-D6B6-4901-80B1-6778D6AFB9BC}"/>
              </a:ext>
            </a:extLst>
          </p:cNvPr>
          <p:cNvSpPr>
            <a:spLocks noGrp="1"/>
          </p:cNvSpPr>
          <p:nvPr>
            <p:ph type="sldNum" sz="quarter" idx="12"/>
          </p:nvPr>
        </p:nvSpPr>
        <p:spPr/>
        <p:txBody>
          <a:bodyPr/>
          <a:lstStyle/>
          <a:p>
            <a:fld id="{D872A0BB-7013-443A-A7AE-41D82F210949}" type="slidenum">
              <a:rPr lang="en-US" smtClean="0"/>
              <a:pPr/>
              <a:t>43</a:t>
            </a:fld>
            <a:endParaRPr lang="en-US" dirty="0"/>
          </a:p>
        </p:txBody>
      </p:sp>
      <p:grpSp>
        <p:nvGrpSpPr>
          <p:cNvPr id="8" name="Group 7">
            <a:extLst>
              <a:ext uri="{FF2B5EF4-FFF2-40B4-BE49-F238E27FC236}">
                <a16:creationId xmlns:a16="http://schemas.microsoft.com/office/drawing/2014/main" xmlns="" id="{A7BB55C3-0085-4F1F-A0B3-ABC389D2184F}"/>
              </a:ext>
            </a:extLst>
          </p:cNvPr>
          <p:cNvGrpSpPr/>
          <p:nvPr/>
        </p:nvGrpSpPr>
        <p:grpSpPr>
          <a:xfrm>
            <a:off x="0" y="7297"/>
            <a:ext cx="12192001" cy="1306051"/>
            <a:chOff x="0" y="-1"/>
            <a:chExt cx="12192001" cy="1306051"/>
          </a:xfrm>
        </p:grpSpPr>
        <p:cxnSp>
          <p:nvCxnSpPr>
            <p:cNvPr id="9" name="Straight Connector 8">
              <a:extLst>
                <a:ext uri="{FF2B5EF4-FFF2-40B4-BE49-F238E27FC236}">
                  <a16:creationId xmlns:a16="http://schemas.microsoft.com/office/drawing/2014/main" xmlns="" id="{C78DB82E-5874-4CF6-A5A1-BD394F338FED}"/>
                </a:ext>
              </a:extLst>
            </p:cNvPr>
            <p:cNvCxnSpPr/>
            <p:nvPr/>
          </p:nvCxnSpPr>
          <p:spPr>
            <a:xfrm>
              <a:off x="0" y="1306050"/>
              <a:ext cx="12192001" cy="0"/>
            </a:xfrm>
            <a:prstGeom prst="line">
              <a:avLst/>
            </a:prstGeom>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10" name="Group 9">
              <a:extLst>
                <a:ext uri="{FF2B5EF4-FFF2-40B4-BE49-F238E27FC236}">
                  <a16:creationId xmlns:a16="http://schemas.microsoft.com/office/drawing/2014/main" xmlns="" id="{F9819ECD-268E-471E-837D-B8C733D5F374}"/>
                </a:ext>
              </a:extLst>
            </p:cNvPr>
            <p:cNvGrpSpPr/>
            <p:nvPr/>
          </p:nvGrpSpPr>
          <p:grpSpPr>
            <a:xfrm>
              <a:off x="1" y="-1"/>
              <a:ext cx="12192000" cy="1276973"/>
              <a:chOff x="1" y="-1"/>
              <a:chExt cx="12192000" cy="1276973"/>
            </a:xfrm>
          </p:grpSpPr>
          <p:grpSp>
            <p:nvGrpSpPr>
              <p:cNvPr id="11" name="Group 10">
                <a:extLst>
                  <a:ext uri="{FF2B5EF4-FFF2-40B4-BE49-F238E27FC236}">
                    <a16:creationId xmlns:a16="http://schemas.microsoft.com/office/drawing/2014/main" xmlns="" id="{52EC17FF-6C61-4082-ACB0-7EE2F1DD2A25}"/>
                  </a:ext>
                </a:extLst>
              </p:cNvPr>
              <p:cNvGrpSpPr/>
              <p:nvPr/>
            </p:nvGrpSpPr>
            <p:grpSpPr>
              <a:xfrm>
                <a:off x="1" y="-1"/>
                <a:ext cx="12192000" cy="1276973"/>
                <a:chOff x="1" y="-1"/>
                <a:chExt cx="12192000" cy="1276973"/>
              </a:xfrm>
              <a:gradFill>
                <a:gsLst>
                  <a:gs pos="0">
                    <a:srgbClr val="C01AA0"/>
                  </a:gs>
                  <a:gs pos="15000">
                    <a:srgbClr val="800080"/>
                  </a:gs>
                  <a:gs pos="41000">
                    <a:srgbClr val="660066"/>
                  </a:gs>
                </a:gsLst>
                <a:lin ang="5400000" scaled="0"/>
              </a:gradFill>
            </p:grpSpPr>
            <p:sp>
              <p:nvSpPr>
                <p:cNvPr id="14" name="Rectangle 13">
                  <a:extLst>
                    <a:ext uri="{FF2B5EF4-FFF2-40B4-BE49-F238E27FC236}">
                      <a16:creationId xmlns:a16="http://schemas.microsoft.com/office/drawing/2014/main" xmlns="" id="{E3926461-1F9C-4756-A757-87F92C87AA60}"/>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F669844A-1906-4D78-818A-ECE043F4CBD4}"/>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Rectangle 11">
                <a:extLst>
                  <a:ext uri="{FF2B5EF4-FFF2-40B4-BE49-F238E27FC236}">
                    <a16:creationId xmlns:a16="http://schemas.microsoft.com/office/drawing/2014/main" xmlns="" id="{77068225-8A5E-46B1-B655-ADDA1CA9C312}"/>
                  </a:ext>
                </a:extLst>
              </p:cNvPr>
              <p:cNvSpPr/>
              <p:nvPr/>
            </p:nvSpPr>
            <p:spPr>
              <a:xfrm>
                <a:off x="1" y="1078497"/>
                <a:ext cx="12192000" cy="198475"/>
              </a:xfrm>
              <a:prstGeom prst="rect">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SSUET Logo-01-Final 512×512 – Sir Syed University of Engineering ...">
                <a:extLst>
                  <a:ext uri="{FF2B5EF4-FFF2-40B4-BE49-F238E27FC236}">
                    <a16:creationId xmlns:a16="http://schemas.microsoft.com/office/drawing/2014/main" xmlns="" id="{81AF945E-93CF-4229-B385-DFD261D3629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1068946" cy="1068947"/>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6" name="Title 1">
            <a:extLst>
              <a:ext uri="{FF2B5EF4-FFF2-40B4-BE49-F238E27FC236}">
                <a16:creationId xmlns:a16="http://schemas.microsoft.com/office/drawing/2014/main" xmlns="" id="{F05DBBD3-0144-430E-B055-E07234C1466C}"/>
              </a:ext>
            </a:extLst>
          </p:cNvPr>
          <p:cNvSpPr txBox="1">
            <a:spLocks/>
          </p:cNvSpPr>
          <p:nvPr/>
        </p:nvSpPr>
        <p:spPr>
          <a:xfrm>
            <a:off x="1309899" y="142341"/>
            <a:ext cx="9813217"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000" dirty="0">
                <a:solidFill>
                  <a:srgbClr val="FFCC00"/>
                </a:solidFill>
                <a:latin typeface="+mn-lt"/>
                <a:ea typeface="+mn-ea"/>
                <a:cs typeface="+mn-cs"/>
              </a:rPr>
              <a:t>Faculty Strength</a:t>
            </a:r>
          </a:p>
        </p:txBody>
      </p:sp>
      <p:grpSp>
        <p:nvGrpSpPr>
          <p:cNvPr id="17" name="Group 16">
            <a:extLst>
              <a:ext uri="{FF2B5EF4-FFF2-40B4-BE49-F238E27FC236}">
                <a16:creationId xmlns:a16="http://schemas.microsoft.com/office/drawing/2014/main" xmlns="" id="{D1699053-BF20-4BCE-8E53-884AB0BB6EC9}"/>
              </a:ext>
            </a:extLst>
          </p:cNvPr>
          <p:cNvGrpSpPr/>
          <p:nvPr/>
        </p:nvGrpSpPr>
        <p:grpSpPr>
          <a:xfrm>
            <a:off x="-1" y="-13033"/>
            <a:ext cx="12192001" cy="1306051"/>
            <a:chOff x="0" y="-1"/>
            <a:chExt cx="12192001" cy="1306051"/>
          </a:xfrm>
          <a:solidFill>
            <a:schemeClr val="tx2"/>
          </a:solidFill>
        </p:grpSpPr>
        <p:cxnSp>
          <p:nvCxnSpPr>
            <p:cNvPr id="18" name="Straight Connector 17">
              <a:extLst>
                <a:ext uri="{FF2B5EF4-FFF2-40B4-BE49-F238E27FC236}">
                  <a16:creationId xmlns:a16="http://schemas.microsoft.com/office/drawing/2014/main" xmlns="" id="{48BA3BFD-1309-43EC-B0B1-1D2194FA1902}"/>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19" name="Group 18">
              <a:extLst>
                <a:ext uri="{FF2B5EF4-FFF2-40B4-BE49-F238E27FC236}">
                  <a16:creationId xmlns:a16="http://schemas.microsoft.com/office/drawing/2014/main" xmlns="" id="{FEE84F77-5729-458C-8DB7-551F23C69D19}"/>
                </a:ext>
              </a:extLst>
            </p:cNvPr>
            <p:cNvGrpSpPr/>
            <p:nvPr/>
          </p:nvGrpSpPr>
          <p:grpSpPr>
            <a:xfrm>
              <a:off x="1" y="-1"/>
              <a:ext cx="12192000" cy="1276973"/>
              <a:chOff x="1" y="-1"/>
              <a:chExt cx="12192000" cy="1276973"/>
            </a:xfrm>
            <a:grpFill/>
          </p:grpSpPr>
          <p:grpSp>
            <p:nvGrpSpPr>
              <p:cNvPr id="20" name="Group 19">
                <a:extLst>
                  <a:ext uri="{FF2B5EF4-FFF2-40B4-BE49-F238E27FC236}">
                    <a16:creationId xmlns:a16="http://schemas.microsoft.com/office/drawing/2014/main" xmlns="" id="{C9E7CD87-08D1-4103-9220-E490F2174F1E}"/>
                  </a:ext>
                </a:extLst>
              </p:cNvPr>
              <p:cNvGrpSpPr/>
              <p:nvPr/>
            </p:nvGrpSpPr>
            <p:grpSpPr>
              <a:xfrm>
                <a:off x="1" y="-1"/>
                <a:ext cx="12192000" cy="1276973"/>
                <a:chOff x="1" y="-1"/>
                <a:chExt cx="12192000" cy="1276973"/>
              </a:xfrm>
              <a:grpFill/>
            </p:grpSpPr>
            <p:sp>
              <p:nvSpPr>
                <p:cNvPr id="23" name="Rectangle 22">
                  <a:extLst>
                    <a:ext uri="{FF2B5EF4-FFF2-40B4-BE49-F238E27FC236}">
                      <a16:creationId xmlns:a16="http://schemas.microsoft.com/office/drawing/2014/main" xmlns="" id="{6026BA54-1478-4E3D-B5F0-3EF49DFB19AD}"/>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xmlns="" id="{1E28C554-A81D-46C1-8F23-21B5987A21F9}"/>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Rectangle 20">
                <a:extLst>
                  <a:ext uri="{FF2B5EF4-FFF2-40B4-BE49-F238E27FC236}">
                    <a16:creationId xmlns:a16="http://schemas.microsoft.com/office/drawing/2014/main" xmlns="" id="{D114844D-B85B-4E62-8805-D151AB50AF58}"/>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Title 1">
            <a:extLst>
              <a:ext uri="{FF2B5EF4-FFF2-40B4-BE49-F238E27FC236}">
                <a16:creationId xmlns:a16="http://schemas.microsoft.com/office/drawing/2014/main" xmlns="" id="{AFF1AEF7-D6AA-49DB-827B-8753F18B439E}"/>
              </a:ext>
            </a:extLst>
          </p:cNvPr>
          <p:cNvSpPr txBox="1">
            <a:spLocks/>
          </p:cNvSpPr>
          <p:nvPr/>
        </p:nvSpPr>
        <p:spPr>
          <a:xfrm>
            <a:off x="1309898" y="122011"/>
            <a:ext cx="9813217"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000" dirty="0">
                <a:solidFill>
                  <a:srgbClr val="FFCC00"/>
                </a:solidFill>
                <a:latin typeface="+mn-lt"/>
                <a:ea typeface="+mn-ea"/>
                <a:cs typeface="+mn-cs"/>
              </a:rPr>
              <a:t>Faculty Strength</a:t>
            </a:r>
          </a:p>
        </p:txBody>
      </p:sp>
      <p:pic>
        <p:nvPicPr>
          <p:cNvPr id="26" name="Picture 25">
            <a:extLst>
              <a:ext uri="{FF2B5EF4-FFF2-40B4-BE49-F238E27FC236}">
                <a16:creationId xmlns:a16="http://schemas.microsoft.com/office/drawing/2014/main" xmlns="" id="{AC2691F7-A1B7-4CC6-A293-11F0CF754FB5}"/>
              </a:ext>
            </a:extLst>
          </p:cNvPr>
          <p:cNvPicPr>
            <a:picLocks noChangeAspect="1"/>
          </p:cNvPicPr>
          <p:nvPr/>
        </p:nvPicPr>
        <p:blipFill>
          <a:blip r:embed="rId3"/>
          <a:stretch>
            <a:fillRect/>
          </a:stretch>
        </p:blipFill>
        <p:spPr>
          <a:xfrm>
            <a:off x="34571" y="0"/>
            <a:ext cx="1059537" cy="1010996"/>
          </a:xfrm>
          <a:prstGeom prst="rect">
            <a:avLst/>
          </a:prstGeom>
        </p:spPr>
      </p:pic>
    </p:spTree>
    <p:extLst>
      <p:ext uri="{BB962C8B-B14F-4D97-AF65-F5344CB8AC3E}">
        <p14:creationId xmlns:p14="http://schemas.microsoft.com/office/powerpoint/2010/main" val="954814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48669962"/>
              </p:ext>
            </p:extLst>
          </p:nvPr>
        </p:nvGraphicFramePr>
        <p:xfrm>
          <a:off x="842733" y="1723498"/>
          <a:ext cx="10511067" cy="2257467"/>
        </p:xfrm>
        <a:graphic>
          <a:graphicData uri="http://schemas.openxmlformats.org/drawingml/2006/table">
            <a:tbl>
              <a:tblPr firstRow="1" firstCol="1" lastRow="1" lastCol="1" bandRow="1" bandCol="1">
                <a:tableStyleId>{B301B821-A1FF-4177-AEE7-76D212191A09}</a:tableStyleId>
              </a:tblPr>
              <a:tblGrid>
                <a:gridCol w="3842274">
                  <a:extLst>
                    <a:ext uri="{9D8B030D-6E8A-4147-A177-3AD203B41FA5}">
                      <a16:colId xmlns:a16="http://schemas.microsoft.com/office/drawing/2014/main" xmlns="" val="514471525"/>
                    </a:ext>
                  </a:extLst>
                </a:gridCol>
                <a:gridCol w="3612262">
                  <a:extLst>
                    <a:ext uri="{9D8B030D-6E8A-4147-A177-3AD203B41FA5}">
                      <a16:colId xmlns:a16="http://schemas.microsoft.com/office/drawing/2014/main" xmlns="" val="4203081581"/>
                    </a:ext>
                  </a:extLst>
                </a:gridCol>
                <a:gridCol w="3056531">
                  <a:extLst>
                    <a:ext uri="{9D8B030D-6E8A-4147-A177-3AD203B41FA5}">
                      <a16:colId xmlns:a16="http://schemas.microsoft.com/office/drawing/2014/main" xmlns="" val="2440327706"/>
                    </a:ext>
                  </a:extLst>
                </a:gridCol>
              </a:tblGrid>
              <a:tr h="451308">
                <a:tc>
                  <a:txBody>
                    <a:bodyPr/>
                    <a:lstStyle/>
                    <a:p>
                      <a:pPr algn="ctr">
                        <a:lnSpc>
                          <a:spcPct val="107000"/>
                        </a:lnSpc>
                        <a:spcAft>
                          <a:spcPts val="0"/>
                        </a:spcAft>
                      </a:pPr>
                      <a:r>
                        <a:rPr lang="en-US" sz="2000" b="1" dirty="0">
                          <a:solidFill>
                            <a:schemeClr val="tx1"/>
                          </a:solidFill>
                          <a:effectLst/>
                        </a:rPr>
                        <a:t>Faculty Post</a:t>
                      </a:r>
                      <a:endParaRPr lang="en-US" sz="20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000" b="1" dirty="0">
                          <a:solidFill>
                            <a:schemeClr val="tx1"/>
                          </a:solidFill>
                          <a:effectLst/>
                        </a:rPr>
                        <a:t>Qualification</a:t>
                      </a:r>
                      <a:endParaRPr lang="en-US" sz="20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000" b="1" dirty="0">
                          <a:solidFill>
                            <a:schemeClr val="tx1"/>
                          </a:solidFill>
                          <a:effectLst/>
                        </a:rPr>
                        <a:t>Total</a:t>
                      </a:r>
                      <a:endParaRPr lang="en-US" sz="20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866367703"/>
                  </a:ext>
                </a:extLst>
              </a:tr>
              <a:tr h="451617">
                <a:tc>
                  <a:txBody>
                    <a:bodyPr/>
                    <a:lstStyle/>
                    <a:p>
                      <a:pPr algn="just">
                        <a:lnSpc>
                          <a:spcPct val="107000"/>
                        </a:lnSpc>
                        <a:spcAft>
                          <a:spcPts val="0"/>
                        </a:spcAft>
                      </a:pPr>
                      <a:r>
                        <a:rPr lang="en-US" sz="2000" b="0" dirty="0">
                          <a:solidFill>
                            <a:schemeClr val="tx1"/>
                          </a:solidFill>
                          <a:effectLst/>
                        </a:rPr>
                        <a:t>Assistant Professor</a:t>
                      </a:r>
                      <a:endParaRPr lang="en-US" sz="20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000" b="0" dirty="0">
                          <a:solidFill>
                            <a:schemeClr val="tx1"/>
                          </a:solidFill>
                          <a:effectLst/>
                        </a:rPr>
                        <a:t>PhD</a:t>
                      </a:r>
                      <a:endParaRPr lang="en-US" sz="20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0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4</a:t>
                      </a:r>
                    </a:p>
                  </a:txBody>
                  <a:tcPr marL="68580" marR="68580" marT="0" marB="0" anchor="ctr"/>
                </a:tc>
                <a:extLst>
                  <a:ext uri="{0D108BD9-81ED-4DB2-BD59-A6C34878D82A}">
                    <a16:rowId xmlns:a16="http://schemas.microsoft.com/office/drawing/2014/main" xmlns="" val="4063640097"/>
                  </a:ext>
                </a:extLst>
              </a:tr>
              <a:tr h="451617">
                <a:tc>
                  <a:txBody>
                    <a:bodyPr/>
                    <a:lstStyle/>
                    <a:p>
                      <a:pPr algn="just">
                        <a:lnSpc>
                          <a:spcPct val="107000"/>
                        </a:lnSpc>
                        <a:spcAft>
                          <a:spcPts val="0"/>
                        </a:spcAft>
                      </a:pPr>
                      <a:r>
                        <a:rPr lang="en-US" sz="2000" b="0" dirty="0">
                          <a:solidFill>
                            <a:schemeClr val="tx1"/>
                          </a:solidFill>
                          <a:effectLst/>
                        </a:rPr>
                        <a:t>Assistant Professor</a:t>
                      </a:r>
                      <a:endParaRPr lang="en-US" sz="20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000" b="0" dirty="0">
                          <a:solidFill>
                            <a:schemeClr val="tx1"/>
                          </a:solidFill>
                          <a:effectLst/>
                        </a:rPr>
                        <a:t>MS</a:t>
                      </a:r>
                      <a:endParaRPr lang="en-US" sz="20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0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1</a:t>
                      </a:r>
                    </a:p>
                  </a:txBody>
                  <a:tcPr marL="68580" marR="68580" marT="0" marB="0" anchor="ctr"/>
                </a:tc>
                <a:extLst>
                  <a:ext uri="{0D108BD9-81ED-4DB2-BD59-A6C34878D82A}">
                    <a16:rowId xmlns:a16="http://schemas.microsoft.com/office/drawing/2014/main" xmlns="" val="2494427819"/>
                  </a:ext>
                </a:extLst>
              </a:tr>
              <a:tr h="451617">
                <a:tc>
                  <a:txBody>
                    <a:bodyPr/>
                    <a:lstStyle/>
                    <a:p>
                      <a:pPr algn="just">
                        <a:lnSpc>
                          <a:spcPct val="107000"/>
                        </a:lnSpc>
                        <a:spcAft>
                          <a:spcPts val="0"/>
                        </a:spcAft>
                      </a:pPr>
                      <a:r>
                        <a:rPr lang="en-US" sz="20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Lecturer</a:t>
                      </a:r>
                    </a:p>
                  </a:txBody>
                  <a:tcPr marL="68580" marR="68580" marT="0" marB="0" anchor="ctr"/>
                </a:tc>
                <a:tc>
                  <a:txBody>
                    <a:bodyPr/>
                    <a:lstStyle/>
                    <a:p>
                      <a:pPr algn="ctr">
                        <a:lnSpc>
                          <a:spcPct val="107000"/>
                        </a:lnSpc>
                        <a:spcAft>
                          <a:spcPts val="0"/>
                        </a:spcAft>
                      </a:pPr>
                      <a:r>
                        <a:rPr lang="en-US" sz="20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MS</a:t>
                      </a:r>
                    </a:p>
                  </a:txBody>
                  <a:tcPr marL="68580" marR="68580" marT="0" marB="0" anchor="ctr"/>
                </a:tc>
                <a:tc>
                  <a:txBody>
                    <a:bodyPr/>
                    <a:lstStyle/>
                    <a:p>
                      <a:pPr algn="ctr">
                        <a:lnSpc>
                          <a:spcPct val="107000"/>
                        </a:lnSpc>
                        <a:spcAft>
                          <a:spcPts val="0"/>
                        </a:spcAft>
                      </a:pPr>
                      <a:r>
                        <a:rPr lang="en-US" sz="20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4</a:t>
                      </a:r>
                    </a:p>
                  </a:txBody>
                  <a:tcPr marL="68580" marR="68580" marT="0" marB="0" anchor="ctr"/>
                </a:tc>
                <a:extLst>
                  <a:ext uri="{0D108BD9-81ED-4DB2-BD59-A6C34878D82A}">
                    <a16:rowId xmlns:a16="http://schemas.microsoft.com/office/drawing/2014/main" xmlns="" val="2367073327"/>
                  </a:ext>
                </a:extLst>
              </a:tr>
              <a:tr h="451308">
                <a:tc>
                  <a:txBody>
                    <a:bodyPr/>
                    <a:lstStyle/>
                    <a:p>
                      <a:pPr algn="just">
                        <a:lnSpc>
                          <a:spcPct val="107000"/>
                        </a:lnSpc>
                        <a:spcAft>
                          <a:spcPts val="0"/>
                        </a:spcAft>
                      </a:pPr>
                      <a:r>
                        <a:rPr lang="en-US" sz="2000" b="0">
                          <a:solidFill>
                            <a:schemeClr val="tx1"/>
                          </a:solidFill>
                          <a:effectLst/>
                        </a:rPr>
                        <a:t> </a:t>
                      </a:r>
                      <a:endParaRPr lang="en-US" sz="2000" b="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000" b="0">
                          <a:solidFill>
                            <a:schemeClr val="tx1"/>
                          </a:solidFill>
                          <a:effectLst/>
                        </a:rPr>
                        <a:t>TOTAL</a:t>
                      </a:r>
                      <a:endParaRPr lang="en-US" sz="2000" b="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0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09</a:t>
                      </a:r>
                    </a:p>
                  </a:txBody>
                  <a:tcPr marL="68580" marR="68580" marT="0" marB="0" anchor="ctr"/>
                </a:tc>
                <a:extLst>
                  <a:ext uri="{0D108BD9-81ED-4DB2-BD59-A6C34878D82A}">
                    <a16:rowId xmlns:a16="http://schemas.microsoft.com/office/drawing/2014/main" xmlns="" val="275820887"/>
                  </a:ext>
                </a:extLst>
              </a:tr>
            </a:tbl>
          </a:graphicData>
        </a:graphic>
      </p:graphicFrame>
      <p:grpSp>
        <p:nvGrpSpPr>
          <p:cNvPr id="5" name="Group 4">
            <a:extLst>
              <a:ext uri="{FF2B5EF4-FFF2-40B4-BE49-F238E27FC236}">
                <a16:creationId xmlns:a16="http://schemas.microsoft.com/office/drawing/2014/main" xmlns="" id="{9D996093-1779-4C0E-BF0E-6F2B9F0AB94D}"/>
              </a:ext>
            </a:extLst>
          </p:cNvPr>
          <p:cNvGrpSpPr/>
          <p:nvPr/>
        </p:nvGrpSpPr>
        <p:grpSpPr>
          <a:xfrm>
            <a:off x="0" y="-7943"/>
            <a:ext cx="12192001" cy="1306051"/>
            <a:chOff x="0" y="-1"/>
            <a:chExt cx="12192001" cy="1306051"/>
          </a:xfrm>
          <a:solidFill>
            <a:schemeClr val="tx2"/>
          </a:solidFill>
        </p:grpSpPr>
        <p:cxnSp>
          <p:nvCxnSpPr>
            <p:cNvPr id="6" name="Straight Connector 5">
              <a:extLst>
                <a:ext uri="{FF2B5EF4-FFF2-40B4-BE49-F238E27FC236}">
                  <a16:creationId xmlns:a16="http://schemas.microsoft.com/office/drawing/2014/main" xmlns="" id="{2D9DBF0B-4EDC-4DC6-8A08-B54584672CF1}"/>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7" name="Group 6">
              <a:extLst>
                <a:ext uri="{FF2B5EF4-FFF2-40B4-BE49-F238E27FC236}">
                  <a16:creationId xmlns:a16="http://schemas.microsoft.com/office/drawing/2014/main" xmlns="" id="{D8035E85-6B17-4FEA-8DCF-ADBB4A8F1B92}"/>
                </a:ext>
              </a:extLst>
            </p:cNvPr>
            <p:cNvGrpSpPr/>
            <p:nvPr/>
          </p:nvGrpSpPr>
          <p:grpSpPr>
            <a:xfrm>
              <a:off x="1" y="-1"/>
              <a:ext cx="12192000" cy="1276973"/>
              <a:chOff x="1" y="-1"/>
              <a:chExt cx="12192000" cy="1276973"/>
            </a:xfrm>
            <a:grpFill/>
          </p:grpSpPr>
          <p:grpSp>
            <p:nvGrpSpPr>
              <p:cNvPr id="8" name="Group 7">
                <a:extLst>
                  <a:ext uri="{FF2B5EF4-FFF2-40B4-BE49-F238E27FC236}">
                    <a16:creationId xmlns:a16="http://schemas.microsoft.com/office/drawing/2014/main" xmlns="" id="{58E428BC-6EB2-4395-81F7-7A8566E35886}"/>
                  </a:ext>
                </a:extLst>
              </p:cNvPr>
              <p:cNvGrpSpPr/>
              <p:nvPr/>
            </p:nvGrpSpPr>
            <p:grpSpPr>
              <a:xfrm>
                <a:off x="1" y="-1"/>
                <a:ext cx="12192000" cy="1276973"/>
                <a:chOff x="1" y="-1"/>
                <a:chExt cx="12192000" cy="1276973"/>
              </a:xfrm>
              <a:grpFill/>
            </p:grpSpPr>
            <p:sp>
              <p:nvSpPr>
                <p:cNvPr id="11" name="Rectangle 10">
                  <a:extLst>
                    <a:ext uri="{FF2B5EF4-FFF2-40B4-BE49-F238E27FC236}">
                      <a16:creationId xmlns:a16="http://schemas.microsoft.com/office/drawing/2014/main" xmlns="" id="{C6173618-7A39-49AA-80AC-78361D1771B2}"/>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641E9AB6-8990-40D8-8831-E93EF106DF3F}"/>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Rectangle 8">
                <a:extLst>
                  <a:ext uri="{FF2B5EF4-FFF2-40B4-BE49-F238E27FC236}">
                    <a16:creationId xmlns:a16="http://schemas.microsoft.com/office/drawing/2014/main" xmlns="" id="{89011DA4-08BA-4B5D-AC87-0DAD486547BF}"/>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3" name="Title 1">
            <a:extLst>
              <a:ext uri="{FF2B5EF4-FFF2-40B4-BE49-F238E27FC236}">
                <a16:creationId xmlns:a16="http://schemas.microsoft.com/office/drawing/2014/main" xmlns="" id="{766137F9-F6B9-4CA4-917E-6DF593B44B2B}"/>
              </a:ext>
            </a:extLst>
          </p:cNvPr>
          <p:cNvSpPr txBox="1">
            <a:spLocks/>
          </p:cNvSpPr>
          <p:nvPr/>
        </p:nvSpPr>
        <p:spPr>
          <a:xfrm>
            <a:off x="1309899" y="127101"/>
            <a:ext cx="9813217"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000" dirty="0">
                <a:solidFill>
                  <a:srgbClr val="FFCC00"/>
                </a:solidFill>
                <a:latin typeface="+mn-lt"/>
                <a:ea typeface="+mn-ea"/>
                <a:cs typeface="+mn-cs"/>
              </a:rPr>
              <a:t>Faculty Qualification</a:t>
            </a:r>
          </a:p>
        </p:txBody>
      </p:sp>
      <p:sp>
        <p:nvSpPr>
          <p:cNvPr id="25" name="Slide Number Placeholder 24">
            <a:extLst>
              <a:ext uri="{FF2B5EF4-FFF2-40B4-BE49-F238E27FC236}">
                <a16:creationId xmlns:a16="http://schemas.microsoft.com/office/drawing/2014/main" xmlns="" id="{687E259E-31B3-4EBC-A896-F9808055E7B7}"/>
              </a:ext>
            </a:extLst>
          </p:cNvPr>
          <p:cNvSpPr>
            <a:spLocks noGrp="1"/>
          </p:cNvSpPr>
          <p:nvPr>
            <p:ph type="sldNum" sz="quarter" idx="12"/>
          </p:nvPr>
        </p:nvSpPr>
        <p:spPr/>
        <p:txBody>
          <a:bodyPr/>
          <a:lstStyle/>
          <a:p>
            <a:fld id="{2690BFF6-1C95-4FE0-80E8-D2DDE6AAB1D5}" type="slidenum">
              <a:rPr lang="en-US" sz="1600" smtClean="0"/>
              <a:t>44</a:t>
            </a:fld>
            <a:endParaRPr lang="en-US" dirty="0"/>
          </a:p>
        </p:txBody>
      </p:sp>
      <p:pic>
        <p:nvPicPr>
          <p:cNvPr id="2" name="Picture 1">
            <a:extLst>
              <a:ext uri="{FF2B5EF4-FFF2-40B4-BE49-F238E27FC236}">
                <a16:creationId xmlns:a16="http://schemas.microsoft.com/office/drawing/2014/main" xmlns="" id="{C42104C4-1C3E-F7AC-5685-089E38D34D1B}"/>
              </a:ext>
            </a:extLst>
          </p:cNvPr>
          <p:cNvPicPr>
            <a:picLocks noChangeAspect="1"/>
          </p:cNvPicPr>
          <p:nvPr/>
        </p:nvPicPr>
        <p:blipFill>
          <a:blip r:embed="rId2"/>
          <a:stretch>
            <a:fillRect/>
          </a:stretch>
        </p:blipFill>
        <p:spPr>
          <a:xfrm>
            <a:off x="125182" y="45020"/>
            <a:ext cx="1059537" cy="1010996"/>
          </a:xfrm>
          <a:prstGeom prst="rect">
            <a:avLst/>
          </a:prstGeom>
        </p:spPr>
      </p:pic>
    </p:spTree>
    <p:extLst>
      <p:ext uri="{BB962C8B-B14F-4D97-AF65-F5344CB8AC3E}">
        <p14:creationId xmlns:p14="http://schemas.microsoft.com/office/powerpoint/2010/main" val="10660337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9D996093-1779-4C0E-BF0E-6F2B9F0AB94D}"/>
              </a:ext>
            </a:extLst>
          </p:cNvPr>
          <p:cNvGrpSpPr/>
          <p:nvPr/>
        </p:nvGrpSpPr>
        <p:grpSpPr>
          <a:xfrm>
            <a:off x="0" y="-7943"/>
            <a:ext cx="12192001" cy="1306051"/>
            <a:chOff x="0" y="-1"/>
            <a:chExt cx="12192001" cy="1306051"/>
          </a:xfrm>
          <a:solidFill>
            <a:schemeClr val="tx2"/>
          </a:solidFill>
        </p:grpSpPr>
        <p:cxnSp>
          <p:nvCxnSpPr>
            <p:cNvPr id="6" name="Straight Connector 5">
              <a:extLst>
                <a:ext uri="{FF2B5EF4-FFF2-40B4-BE49-F238E27FC236}">
                  <a16:creationId xmlns:a16="http://schemas.microsoft.com/office/drawing/2014/main" xmlns="" id="{2D9DBF0B-4EDC-4DC6-8A08-B54584672CF1}"/>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7" name="Group 6">
              <a:extLst>
                <a:ext uri="{FF2B5EF4-FFF2-40B4-BE49-F238E27FC236}">
                  <a16:creationId xmlns:a16="http://schemas.microsoft.com/office/drawing/2014/main" xmlns="" id="{D8035E85-6B17-4FEA-8DCF-ADBB4A8F1B92}"/>
                </a:ext>
              </a:extLst>
            </p:cNvPr>
            <p:cNvGrpSpPr/>
            <p:nvPr/>
          </p:nvGrpSpPr>
          <p:grpSpPr>
            <a:xfrm>
              <a:off x="1" y="-1"/>
              <a:ext cx="12192000" cy="1276973"/>
              <a:chOff x="1" y="-1"/>
              <a:chExt cx="12192000" cy="1276973"/>
            </a:xfrm>
            <a:grpFill/>
          </p:grpSpPr>
          <p:grpSp>
            <p:nvGrpSpPr>
              <p:cNvPr id="8" name="Group 7">
                <a:extLst>
                  <a:ext uri="{FF2B5EF4-FFF2-40B4-BE49-F238E27FC236}">
                    <a16:creationId xmlns:a16="http://schemas.microsoft.com/office/drawing/2014/main" xmlns="" id="{58E428BC-6EB2-4395-81F7-7A8566E35886}"/>
                  </a:ext>
                </a:extLst>
              </p:cNvPr>
              <p:cNvGrpSpPr/>
              <p:nvPr/>
            </p:nvGrpSpPr>
            <p:grpSpPr>
              <a:xfrm>
                <a:off x="1" y="-1"/>
                <a:ext cx="12192000" cy="1276973"/>
                <a:chOff x="1" y="-1"/>
                <a:chExt cx="12192000" cy="1276973"/>
              </a:xfrm>
              <a:grpFill/>
            </p:grpSpPr>
            <p:sp>
              <p:nvSpPr>
                <p:cNvPr id="11" name="Rectangle 10">
                  <a:extLst>
                    <a:ext uri="{FF2B5EF4-FFF2-40B4-BE49-F238E27FC236}">
                      <a16:creationId xmlns:a16="http://schemas.microsoft.com/office/drawing/2014/main" xmlns="" id="{C6173618-7A39-49AA-80AC-78361D1771B2}"/>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641E9AB6-8990-40D8-8831-E93EF106DF3F}"/>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Rectangle 8">
                <a:extLst>
                  <a:ext uri="{FF2B5EF4-FFF2-40B4-BE49-F238E27FC236}">
                    <a16:creationId xmlns:a16="http://schemas.microsoft.com/office/drawing/2014/main" xmlns="" id="{89011DA4-08BA-4B5D-AC87-0DAD486547BF}"/>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3" name="Title 1">
            <a:extLst>
              <a:ext uri="{FF2B5EF4-FFF2-40B4-BE49-F238E27FC236}">
                <a16:creationId xmlns:a16="http://schemas.microsoft.com/office/drawing/2014/main" xmlns="" id="{766137F9-F6B9-4CA4-917E-6DF593B44B2B}"/>
              </a:ext>
            </a:extLst>
          </p:cNvPr>
          <p:cNvSpPr txBox="1">
            <a:spLocks/>
          </p:cNvSpPr>
          <p:nvPr/>
        </p:nvSpPr>
        <p:spPr>
          <a:xfrm>
            <a:off x="1309899" y="127101"/>
            <a:ext cx="9813217"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000" dirty="0">
                <a:solidFill>
                  <a:srgbClr val="FFCC00"/>
                </a:solidFill>
                <a:latin typeface="+mn-lt"/>
                <a:ea typeface="+mn-ea"/>
                <a:cs typeface="+mn-cs"/>
              </a:rPr>
              <a:t>Faculty Details</a:t>
            </a:r>
          </a:p>
        </p:txBody>
      </p:sp>
      <p:sp>
        <p:nvSpPr>
          <p:cNvPr id="25" name="Slide Number Placeholder 24">
            <a:extLst>
              <a:ext uri="{FF2B5EF4-FFF2-40B4-BE49-F238E27FC236}">
                <a16:creationId xmlns:a16="http://schemas.microsoft.com/office/drawing/2014/main" xmlns="" id="{687E259E-31B3-4EBC-A896-F9808055E7B7}"/>
              </a:ext>
            </a:extLst>
          </p:cNvPr>
          <p:cNvSpPr>
            <a:spLocks noGrp="1"/>
          </p:cNvSpPr>
          <p:nvPr>
            <p:ph type="sldNum" sz="quarter" idx="12"/>
          </p:nvPr>
        </p:nvSpPr>
        <p:spPr/>
        <p:txBody>
          <a:bodyPr/>
          <a:lstStyle/>
          <a:p>
            <a:fld id="{2690BFF6-1C95-4FE0-80E8-D2DDE6AAB1D5}" type="slidenum">
              <a:rPr lang="en-US" sz="1600" smtClean="0"/>
              <a:t>45</a:t>
            </a:fld>
            <a:endParaRPr lang="en-US" dirty="0"/>
          </a:p>
        </p:txBody>
      </p:sp>
      <p:pic>
        <p:nvPicPr>
          <p:cNvPr id="2" name="Picture 1">
            <a:extLst>
              <a:ext uri="{FF2B5EF4-FFF2-40B4-BE49-F238E27FC236}">
                <a16:creationId xmlns:a16="http://schemas.microsoft.com/office/drawing/2014/main" xmlns="" id="{2F5B160E-D21E-EE97-3961-BC3C3D98E2A0}"/>
              </a:ext>
            </a:extLst>
          </p:cNvPr>
          <p:cNvPicPr>
            <a:picLocks noChangeAspect="1"/>
          </p:cNvPicPr>
          <p:nvPr/>
        </p:nvPicPr>
        <p:blipFill>
          <a:blip r:embed="rId2"/>
          <a:stretch>
            <a:fillRect/>
          </a:stretch>
        </p:blipFill>
        <p:spPr>
          <a:xfrm>
            <a:off x="125182" y="45020"/>
            <a:ext cx="1059537" cy="1010996"/>
          </a:xfrm>
          <a:prstGeom prst="rect">
            <a:avLst/>
          </a:prstGeom>
        </p:spPr>
      </p:pic>
      <p:graphicFrame>
        <p:nvGraphicFramePr>
          <p:cNvPr id="3" name="Table 2">
            <a:extLst>
              <a:ext uri="{FF2B5EF4-FFF2-40B4-BE49-F238E27FC236}">
                <a16:creationId xmlns:a16="http://schemas.microsoft.com/office/drawing/2014/main" xmlns="" id="{088B5E69-11DC-F3D1-38CA-8DC1211BA6AD}"/>
              </a:ext>
            </a:extLst>
          </p:cNvPr>
          <p:cNvGraphicFramePr>
            <a:graphicFrameLocks noGrp="1"/>
          </p:cNvGraphicFramePr>
          <p:nvPr>
            <p:extLst>
              <p:ext uri="{D42A27DB-BD31-4B8C-83A1-F6EECF244321}">
                <p14:modId xmlns:p14="http://schemas.microsoft.com/office/powerpoint/2010/main" val="1826013088"/>
              </p:ext>
            </p:extLst>
          </p:nvPr>
        </p:nvGraphicFramePr>
        <p:xfrm>
          <a:off x="879296" y="1863470"/>
          <a:ext cx="10672623" cy="3696413"/>
        </p:xfrm>
        <a:graphic>
          <a:graphicData uri="http://schemas.openxmlformats.org/drawingml/2006/table">
            <a:tbl>
              <a:tblPr firstRow="1" firstCol="1" bandRow="1">
                <a:tableStyleId>{5C22544A-7EE6-4342-B048-85BDC9FD1C3A}</a:tableStyleId>
              </a:tblPr>
              <a:tblGrid>
                <a:gridCol w="1272723">
                  <a:extLst>
                    <a:ext uri="{9D8B030D-6E8A-4147-A177-3AD203B41FA5}">
                      <a16:colId xmlns:a16="http://schemas.microsoft.com/office/drawing/2014/main" xmlns="" val="1880979736"/>
                    </a:ext>
                  </a:extLst>
                </a:gridCol>
                <a:gridCol w="3041217">
                  <a:extLst>
                    <a:ext uri="{9D8B030D-6E8A-4147-A177-3AD203B41FA5}">
                      <a16:colId xmlns:a16="http://schemas.microsoft.com/office/drawing/2014/main" xmlns="" val="623785797"/>
                    </a:ext>
                  </a:extLst>
                </a:gridCol>
                <a:gridCol w="3329799">
                  <a:extLst>
                    <a:ext uri="{9D8B030D-6E8A-4147-A177-3AD203B41FA5}">
                      <a16:colId xmlns:a16="http://schemas.microsoft.com/office/drawing/2014/main" xmlns="" val="2033855048"/>
                    </a:ext>
                  </a:extLst>
                </a:gridCol>
                <a:gridCol w="3028884">
                  <a:extLst>
                    <a:ext uri="{9D8B030D-6E8A-4147-A177-3AD203B41FA5}">
                      <a16:colId xmlns:a16="http://schemas.microsoft.com/office/drawing/2014/main" xmlns="" val="981971762"/>
                    </a:ext>
                  </a:extLst>
                </a:gridCol>
              </a:tblGrid>
              <a:tr h="367932">
                <a:tc>
                  <a:txBody>
                    <a:bodyPr/>
                    <a:lstStyle/>
                    <a:p>
                      <a:pPr marL="0" marR="0" algn="ctr">
                        <a:lnSpc>
                          <a:spcPct val="107000"/>
                        </a:lnSpc>
                        <a:spcBef>
                          <a:spcPts val="0"/>
                        </a:spcBef>
                        <a:spcAft>
                          <a:spcPts val="0"/>
                        </a:spcAft>
                      </a:pPr>
                      <a:r>
                        <a:rPr lang="en-US" sz="2000">
                          <a:effectLst/>
                        </a:rPr>
                        <a:t>1</a:t>
                      </a:r>
                      <a:endParaRPr lang="en-US" sz="20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07000"/>
                        </a:lnSpc>
                        <a:spcBef>
                          <a:spcPts val="0"/>
                        </a:spcBef>
                        <a:spcAft>
                          <a:spcPts val="0"/>
                        </a:spcAft>
                      </a:pPr>
                      <a:r>
                        <a:rPr lang="en-US" sz="2000" b="0" kern="1200" dirty="0">
                          <a:solidFill>
                            <a:schemeClr val="dk1"/>
                          </a:solidFill>
                          <a:effectLst/>
                          <a:latin typeface="+mn-lt"/>
                          <a:ea typeface="+mn-ea"/>
                          <a:cs typeface="+mn-cs"/>
                        </a:rPr>
                        <a:t>Engr. Dr. Shamshad </a:t>
                      </a:r>
                      <a:r>
                        <a:rPr lang="en-US" sz="2000" b="0" kern="1200" dirty="0" err="1">
                          <a:solidFill>
                            <a:schemeClr val="dk1"/>
                          </a:solidFill>
                          <a:effectLst/>
                          <a:latin typeface="+mn-lt"/>
                          <a:ea typeface="+mn-ea"/>
                          <a:cs typeface="+mn-cs"/>
                        </a:rPr>
                        <a:t>ALi</a:t>
                      </a:r>
                      <a:endParaRPr lang="en-US" sz="2000" b="0" kern="1200" dirty="0">
                        <a:solidFill>
                          <a:schemeClr val="dk1"/>
                        </a:solidFill>
                        <a:effectLst/>
                        <a:latin typeface="+mn-lt"/>
                        <a:ea typeface="+mn-ea"/>
                        <a:cs typeface="+mn-cs"/>
                      </a:endParaRPr>
                    </a:p>
                  </a:txBody>
                  <a:tcPr marL="68580" marR="68580" marT="0" marB="0" anchor="ctr"/>
                </a:tc>
                <a:tc>
                  <a:txBody>
                    <a:bodyPr/>
                    <a:lstStyle/>
                    <a:p>
                      <a:pPr marL="0" marR="0" algn="l">
                        <a:lnSpc>
                          <a:spcPct val="107000"/>
                        </a:lnSpc>
                        <a:spcBef>
                          <a:spcPts val="0"/>
                        </a:spcBef>
                        <a:spcAft>
                          <a:spcPts val="0"/>
                        </a:spcAft>
                      </a:pPr>
                      <a:r>
                        <a:rPr lang="en-US" sz="2000" b="0" kern="1200" dirty="0">
                          <a:solidFill>
                            <a:schemeClr val="dk1"/>
                          </a:solidFill>
                          <a:effectLst/>
                          <a:latin typeface="+mn-lt"/>
                          <a:ea typeface="+mn-ea"/>
                          <a:cs typeface="+mn-cs"/>
                        </a:rPr>
                        <a:t>Electro/13471</a:t>
                      </a:r>
                    </a:p>
                  </a:txBody>
                  <a:tcPr marL="68580" marR="68580" marT="0" marB="0" anchor="ctr"/>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Assistant Professor</a:t>
                      </a:r>
                    </a:p>
                  </a:txBody>
                  <a:tcPr marL="68580" marR="68580" marT="0" marB="0" anchor="ctr"/>
                </a:tc>
                <a:extLst>
                  <a:ext uri="{0D108BD9-81ED-4DB2-BD59-A6C34878D82A}">
                    <a16:rowId xmlns:a16="http://schemas.microsoft.com/office/drawing/2014/main" xmlns="" val="278950742"/>
                  </a:ext>
                </a:extLst>
              </a:tr>
              <a:tr h="367932">
                <a:tc>
                  <a:txBody>
                    <a:bodyPr/>
                    <a:lstStyle/>
                    <a:p>
                      <a:pPr marL="0" marR="0" algn="ctr">
                        <a:lnSpc>
                          <a:spcPct val="107000"/>
                        </a:lnSpc>
                        <a:spcBef>
                          <a:spcPts val="0"/>
                        </a:spcBef>
                        <a:spcAft>
                          <a:spcPts val="0"/>
                        </a:spcAft>
                      </a:pPr>
                      <a:r>
                        <a:rPr lang="en-US" sz="2000">
                          <a:effectLst/>
                        </a:rPr>
                        <a:t>2</a:t>
                      </a:r>
                      <a:endParaRPr lang="en-US" sz="20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07000"/>
                        </a:lnSpc>
                        <a:spcBef>
                          <a:spcPts val="0"/>
                        </a:spcBef>
                        <a:spcAft>
                          <a:spcPts val="0"/>
                        </a:spcAft>
                      </a:pPr>
                      <a:r>
                        <a:rPr lang="en-US" sz="2000">
                          <a:effectLst/>
                        </a:rPr>
                        <a:t>Engr. Dr Inayat Ali</a:t>
                      </a:r>
                      <a:endParaRPr lang="en-US" sz="20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07000"/>
                        </a:lnSpc>
                        <a:spcBef>
                          <a:spcPts val="0"/>
                        </a:spcBef>
                        <a:spcAft>
                          <a:spcPts val="0"/>
                        </a:spcAft>
                      </a:pPr>
                      <a:r>
                        <a:rPr lang="en-US" sz="2000">
                          <a:effectLst/>
                        </a:rPr>
                        <a:t>Electro/16738</a:t>
                      </a:r>
                      <a:endParaRPr lang="en-US" sz="20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dirty="0">
                          <a:effectLst/>
                        </a:rPr>
                        <a:t>Assistant Professor</a:t>
                      </a:r>
                      <a:endParaRPr lang="en-US" sz="20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3422210165"/>
                  </a:ext>
                </a:extLst>
              </a:tr>
              <a:tr h="752957">
                <a:tc>
                  <a:txBody>
                    <a:bodyPr/>
                    <a:lstStyle/>
                    <a:p>
                      <a:pPr marL="0" marR="0" algn="ctr">
                        <a:lnSpc>
                          <a:spcPct val="107000"/>
                        </a:lnSpc>
                        <a:spcBef>
                          <a:spcPts val="0"/>
                        </a:spcBef>
                        <a:spcAft>
                          <a:spcPts val="0"/>
                        </a:spcAft>
                      </a:pPr>
                      <a:r>
                        <a:rPr lang="en-US" sz="2000">
                          <a:effectLst/>
                        </a:rPr>
                        <a:t>3</a:t>
                      </a:r>
                      <a:endParaRPr lang="en-US" sz="20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07000"/>
                        </a:lnSpc>
                        <a:spcBef>
                          <a:spcPts val="0"/>
                        </a:spcBef>
                        <a:spcAft>
                          <a:spcPts val="0"/>
                        </a:spcAft>
                      </a:pPr>
                      <a:r>
                        <a:rPr lang="en-US" sz="2000" dirty="0">
                          <a:effectLst/>
                        </a:rPr>
                        <a:t>Engr. Dr. </a:t>
                      </a:r>
                      <a:r>
                        <a:rPr lang="en-US" sz="2000" dirty="0" err="1">
                          <a:effectLst/>
                        </a:rPr>
                        <a:t>Zaffar</a:t>
                      </a:r>
                      <a:r>
                        <a:rPr lang="en-US" sz="2000" dirty="0">
                          <a:effectLst/>
                        </a:rPr>
                        <a:t> Hayat Nawaz Khan</a:t>
                      </a:r>
                      <a:endParaRPr lang="en-US" sz="20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07000"/>
                        </a:lnSpc>
                        <a:spcBef>
                          <a:spcPts val="0"/>
                        </a:spcBef>
                        <a:spcAft>
                          <a:spcPts val="0"/>
                        </a:spcAft>
                      </a:pPr>
                      <a:r>
                        <a:rPr lang="en-US" sz="2000">
                          <a:effectLst/>
                        </a:rPr>
                        <a:t>Electro/17488 </a:t>
                      </a:r>
                      <a:endParaRPr lang="en-US" sz="20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Assistant Professor </a:t>
                      </a:r>
                      <a:endParaRPr lang="en-US" sz="20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1305890935"/>
                  </a:ext>
                </a:extLst>
              </a:tr>
              <a:tr h="367932">
                <a:tc>
                  <a:txBody>
                    <a:bodyPr/>
                    <a:lstStyle/>
                    <a:p>
                      <a:pPr marL="0" marR="0" algn="ctr">
                        <a:lnSpc>
                          <a:spcPct val="107000"/>
                        </a:lnSpc>
                        <a:spcBef>
                          <a:spcPts val="0"/>
                        </a:spcBef>
                        <a:spcAft>
                          <a:spcPts val="0"/>
                        </a:spcAft>
                      </a:pPr>
                      <a:r>
                        <a:rPr lang="en-US" sz="2000">
                          <a:effectLst/>
                        </a:rPr>
                        <a:t>4</a:t>
                      </a:r>
                      <a:endParaRPr lang="en-US" sz="20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07000"/>
                        </a:lnSpc>
                        <a:spcBef>
                          <a:spcPts val="0"/>
                        </a:spcBef>
                        <a:spcAft>
                          <a:spcPts val="0"/>
                        </a:spcAft>
                      </a:pPr>
                      <a:r>
                        <a:rPr lang="en-US" sz="2000">
                          <a:effectLst/>
                        </a:rPr>
                        <a:t>Engr. Dr. Imran Sarwar </a:t>
                      </a:r>
                      <a:endParaRPr lang="en-US" sz="20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07000"/>
                        </a:lnSpc>
                        <a:spcBef>
                          <a:spcPts val="0"/>
                        </a:spcBef>
                        <a:spcAft>
                          <a:spcPts val="0"/>
                        </a:spcAft>
                      </a:pPr>
                      <a:r>
                        <a:rPr lang="en-US" sz="2000">
                          <a:effectLst/>
                        </a:rPr>
                        <a:t>Elect/34379 </a:t>
                      </a:r>
                      <a:endParaRPr lang="en-US" sz="20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Assistant Professor </a:t>
                      </a:r>
                      <a:endParaRPr lang="en-US" sz="20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1771287649"/>
                  </a:ext>
                </a:extLst>
              </a:tr>
              <a:tr h="367932">
                <a:tc>
                  <a:txBody>
                    <a:bodyPr/>
                    <a:lstStyle/>
                    <a:p>
                      <a:pPr marL="0" marR="0" algn="ctr">
                        <a:lnSpc>
                          <a:spcPct val="107000"/>
                        </a:lnSpc>
                        <a:spcBef>
                          <a:spcPts val="0"/>
                        </a:spcBef>
                        <a:spcAft>
                          <a:spcPts val="0"/>
                        </a:spcAft>
                      </a:pPr>
                      <a:r>
                        <a:rPr lang="en-US" sz="2000">
                          <a:effectLst/>
                        </a:rPr>
                        <a:t>5</a:t>
                      </a:r>
                      <a:endParaRPr lang="en-US" sz="20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07000"/>
                        </a:lnSpc>
                        <a:spcBef>
                          <a:spcPts val="0"/>
                        </a:spcBef>
                        <a:spcAft>
                          <a:spcPts val="0"/>
                        </a:spcAft>
                      </a:pPr>
                      <a:r>
                        <a:rPr lang="en-US" sz="2000">
                          <a:effectLst/>
                        </a:rPr>
                        <a:t>Engr. Muhammad Abid </a:t>
                      </a:r>
                      <a:endParaRPr lang="en-US" sz="20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07000"/>
                        </a:lnSpc>
                        <a:spcBef>
                          <a:spcPts val="0"/>
                        </a:spcBef>
                        <a:spcAft>
                          <a:spcPts val="0"/>
                        </a:spcAft>
                      </a:pPr>
                      <a:r>
                        <a:rPr lang="en-US" sz="2000" dirty="0">
                          <a:effectLst/>
                        </a:rPr>
                        <a:t>Elect/ 14532 </a:t>
                      </a:r>
                      <a:endParaRPr lang="en-US" sz="20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Assistant Professor </a:t>
                      </a:r>
                      <a:endParaRPr lang="en-US" sz="20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3544512303"/>
                  </a:ext>
                </a:extLst>
              </a:tr>
              <a:tr h="367932">
                <a:tc>
                  <a:txBody>
                    <a:bodyPr/>
                    <a:lstStyle/>
                    <a:p>
                      <a:pPr marL="0" marR="0" algn="ctr">
                        <a:lnSpc>
                          <a:spcPct val="107000"/>
                        </a:lnSpc>
                        <a:spcBef>
                          <a:spcPts val="0"/>
                        </a:spcBef>
                        <a:spcAft>
                          <a:spcPts val="0"/>
                        </a:spcAft>
                      </a:pPr>
                      <a:r>
                        <a:rPr lang="en-US" sz="2000">
                          <a:effectLst/>
                        </a:rPr>
                        <a:t>6</a:t>
                      </a:r>
                      <a:endParaRPr lang="en-US" sz="20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07000"/>
                        </a:lnSpc>
                        <a:spcBef>
                          <a:spcPts val="0"/>
                        </a:spcBef>
                        <a:spcAft>
                          <a:spcPts val="0"/>
                        </a:spcAft>
                      </a:pPr>
                      <a:r>
                        <a:rPr lang="en-US" sz="2000" dirty="0">
                          <a:effectLst/>
                        </a:rPr>
                        <a:t>Engr. </a:t>
                      </a:r>
                      <a:r>
                        <a:rPr lang="en-US" sz="2000" dirty="0" err="1">
                          <a:effectLst/>
                        </a:rPr>
                        <a:t>Haseena</a:t>
                      </a:r>
                      <a:r>
                        <a:rPr lang="en-US" sz="2000" dirty="0">
                          <a:effectLst/>
                        </a:rPr>
                        <a:t> Qadir </a:t>
                      </a:r>
                      <a:endParaRPr lang="en-US" sz="20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07000"/>
                        </a:lnSpc>
                        <a:spcBef>
                          <a:spcPts val="0"/>
                        </a:spcBef>
                        <a:spcAft>
                          <a:spcPts val="0"/>
                        </a:spcAft>
                      </a:pPr>
                      <a:r>
                        <a:rPr lang="en-US" sz="2000">
                          <a:effectLst/>
                        </a:rPr>
                        <a:t>Elect/50084 </a:t>
                      </a:r>
                      <a:endParaRPr lang="en-US" sz="20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Lecturer</a:t>
                      </a:r>
                      <a:endParaRPr lang="en-US" sz="20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2814178983"/>
                  </a:ext>
                </a:extLst>
              </a:tr>
              <a:tr h="367932">
                <a:tc>
                  <a:txBody>
                    <a:bodyPr/>
                    <a:lstStyle/>
                    <a:p>
                      <a:pPr marL="0" marR="0" algn="ctr">
                        <a:lnSpc>
                          <a:spcPct val="107000"/>
                        </a:lnSpc>
                        <a:spcBef>
                          <a:spcPts val="0"/>
                        </a:spcBef>
                        <a:spcAft>
                          <a:spcPts val="0"/>
                        </a:spcAft>
                      </a:pPr>
                      <a:r>
                        <a:rPr lang="en-US" sz="2000">
                          <a:effectLst/>
                        </a:rPr>
                        <a:t>7</a:t>
                      </a:r>
                      <a:endParaRPr lang="en-US" sz="20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07000"/>
                        </a:lnSpc>
                        <a:spcBef>
                          <a:spcPts val="0"/>
                        </a:spcBef>
                        <a:spcAft>
                          <a:spcPts val="0"/>
                        </a:spcAft>
                      </a:pPr>
                      <a:r>
                        <a:rPr lang="en-US" sz="2000">
                          <a:effectLst/>
                        </a:rPr>
                        <a:t>Engr. Saifullah Memon</a:t>
                      </a:r>
                      <a:endParaRPr lang="en-US" sz="20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07000"/>
                        </a:lnSpc>
                        <a:spcBef>
                          <a:spcPts val="0"/>
                        </a:spcBef>
                        <a:spcAft>
                          <a:spcPts val="0"/>
                        </a:spcAft>
                      </a:pPr>
                      <a:r>
                        <a:rPr lang="en-US" sz="2000" dirty="0">
                          <a:effectLst/>
                        </a:rPr>
                        <a:t>Electro/23144</a:t>
                      </a:r>
                      <a:endParaRPr lang="en-US" sz="20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Lecturer</a:t>
                      </a:r>
                      <a:endParaRPr lang="en-US" sz="20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4114438517"/>
                  </a:ext>
                </a:extLst>
              </a:tr>
              <a:tr h="367932">
                <a:tc>
                  <a:txBody>
                    <a:bodyPr/>
                    <a:lstStyle/>
                    <a:p>
                      <a:pPr marL="0" marR="0" algn="ctr">
                        <a:lnSpc>
                          <a:spcPct val="107000"/>
                        </a:lnSpc>
                        <a:spcBef>
                          <a:spcPts val="0"/>
                        </a:spcBef>
                        <a:spcAft>
                          <a:spcPts val="0"/>
                        </a:spcAft>
                      </a:pPr>
                      <a:r>
                        <a:rPr lang="en-US" sz="2000">
                          <a:effectLst/>
                        </a:rPr>
                        <a:t>8</a:t>
                      </a:r>
                      <a:endParaRPr lang="en-US" sz="20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07000"/>
                        </a:lnSpc>
                        <a:spcBef>
                          <a:spcPts val="0"/>
                        </a:spcBef>
                        <a:spcAft>
                          <a:spcPts val="0"/>
                        </a:spcAft>
                      </a:pPr>
                      <a:r>
                        <a:rPr lang="en-US" sz="2000" dirty="0" err="1">
                          <a:effectLst/>
                        </a:rPr>
                        <a:t>Engr.Rayees</a:t>
                      </a:r>
                      <a:r>
                        <a:rPr lang="en-US" sz="2000" dirty="0">
                          <a:effectLst/>
                        </a:rPr>
                        <a:t> Khan</a:t>
                      </a:r>
                      <a:endParaRPr lang="en-US" sz="20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07000"/>
                        </a:lnSpc>
                        <a:spcBef>
                          <a:spcPts val="0"/>
                        </a:spcBef>
                        <a:spcAft>
                          <a:spcPts val="0"/>
                        </a:spcAft>
                      </a:pPr>
                      <a:r>
                        <a:rPr lang="en-US" sz="2000" dirty="0">
                          <a:effectLst/>
                        </a:rPr>
                        <a:t>Electro/45451</a:t>
                      </a:r>
                      <a:endParaRPr lang="en-US" sz="20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dirty="0">
                          <a:effectLst/>
                        </a:rPr>
                        <a:t>Lecturer</a:t>
                      </a:r>
                      <a:endParaRPr lang="en-US" sz="20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1904614266"/>
                  </a:ext>
                </a:extLst>
              </a:tr>
              <a:tr h="367932">
                <a:tc>
                  <a:txBody>
                    <a:bodyPr/>
                    <a:lstStyle/>
                    <a:p>
                      <a:pPr marL="0" marR="0" algn="ctr">
                        <a:lnSpc>
                          <a:spcPct val="107000"/>
                        </a:lnSpc>
                        <a:spcBef>
                          <a:spcPts val="0"/>
                        </a:spcBef>
                        <a:spcAft>
                          <a:spcPts val="0"/>
                        </a:spcAft>
                      </a:pPr>
                      <a:r>
                        <a:rPr lang="en-US" sz="2000">
                          <a:effectLst/>
                        </a:rPr>
                        <a:t>9</a:t>
                      </a:r>
                      <a:endParaRPr lang="en-US" sz="20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07000"/>
                        </a:lnSpc>
                        <a:spcBef>
                          <a:spcPts val="0"/>
                        </a:spcBef>
                        <a:spcAft>
                          <a:spcPts val="0"/>
                        </a:spcAft>
                      </a:pPr>
                      <a:r>
                        <a:rPr lang="en-US" sz="2000" dirty="0">
                          <a:effectLst/>
                        </a:rPr>
                        <a:t>Engr. Shabnam Rehmat</a:t>
                      </a:r>
                      <a:endParaRPr lang="en-US" sz="20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07000"/>
                        </a:lnSpc>
                        <a:spcBef>
                          <a:spcPts val="0"/>
                        </a:spcBef>
                        <a:spcAft>
                          <a:spcPts val="0"/>
                        </a:spcAft>
                      </a:pPr>
                      <a:r>
                        <a:rPr lang="en-US" sz="2000" dirty="0">
                          <a:effectLst/>
                        </a:rPr>
                        <a:t>Elect/67232 </a:t>
                      </a:r>
                      <a:endParaRPr lang="en-US" sz="20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dirty="0">
                          <a:effectLst/>
                        </a:rPr>
                        <a:t>Lab. Engr. </a:t>
                      </a:r>
                      <a:endParaRPr lang="en-US" sz="20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632021004"/>
                  </a:ext>
                </a:extLst>
              </a:tr>
            </a:tbl>
          </a:graphicData>
        </a:graphic>
      </p:graphicFrame>
      <p:graphicFrame>
        <p:nvGraphicFramePr>
          <p:cNvPr id="10" name="Table 9">
            <a:extLst>
              <a:ext uri="{FF2B5EF4-FFF2-40B4-BE49-F238E27FC236}">
                <a16:creationId xmlns:a16="http://schemas.microsoft.com/office/drawing/2014/main" xmlns="" id="{969BBDC2-4BB3-368F-8FE0-3CDDFCD127B4}"/>
              </a:ext>
            </a:extLst>
          </p:cNvPr>
          <p:cNvGraphicFramePr>
            <a:graphicFrameLocks noGrp="1"/>
          </p:cNvGraphicFramePr>
          <p:nvPr>
            <p:extLst>
              <p:ext uri="{D42A27DB-BD31-4B8C-83A1-F6EECF244321}">
                <p14:modId xmlns:p14="http://schemas.microsoft.com/office/powerpoint/2010/main" val="3568684536"/>
              </p:ext>
            </p:extLst>
          </p:nvPr>
        </p:nvGraphicFramePr>
        <p:xfrm>
          <a:off x="879296" y="5556128"/>
          <a:ext cx="10672623" cy="311658"/>
        </p:xfrm>
        <a:graphic>
          <a:graphicData uri="http://schemas.openxmlformats.org/drawingml/2006/table">
            <a:tbl>
              <a:tblPr firstRow="1" firstCol="1" bandRow="1">
                <a:tableStyleId>{5C22544A-7EE6-4342-B048-85BDC9FD1C3A}</a:tableStyleId>
              </a:tblPr>
              <a:tblGrid>
                <a:gridCol w="1272723">
                  <a:extLst>
                    <a:ext uri="{9D8B030D-6E8A-4147-A177-3AD203B41FA5}">
                      <a16:colId xmlns:a16="http://schemas.microsoft.com/office/drawing/2014/main" xmlns="" val="267385730"/>
                    </a:ext>
                  </a:extLst>
                </a:gridCol>
                <a:gridCol w="3041217">
                  <a:extLst>
                    <a:ext uri="{9D8B030D-6E8A-4147-A177-3AD203B41FA5}">
                      <a16:colId xmlns:a16="http://schemas.microsoft.com/office/drawing/2014/main" xmlns="" val="472612551"/>
                    </a:ext>
                  </a:extLst>
                </a:gridCol>
                <a:gridCol w="3329799">
                  <a:extLst>
                    <a:ext uri="{9D8B030D-6E8A-4147-A177-3AD203B41FA5}">
                      <a16:colId xmlns:a16="http://schemas.microsoft.com/office/drawing/2014/main" xmlns="" val="2720391015"/>
                    </a:ext>
                  </a:extLst>
                </a:gridCol>
                <a:gridCol w="3028884">
                  <a:extLst>
                    <a:ext uri="{9D8B030D-6E8A-4147-A177-3AD203B41FA5}">
                      <a16:colId xmlns:a16="http://schemas.microsoft.com/office/drawing/2014/main" xmlns="" val="2126533359"/>
                    </a:ext>
                  </a:extLst>
                </a:gridCol>
              </a:tblGrid>
              <a:tr h="0">
                <a:tc>
                  <a:txBody>
                    <a:bodyPr/>
                    <a:lstStyle/>
                    <a:p>
                      <a:pPr marL="0" marR="0" algn="ctr">
                        <a:lnSpc>
                          <a:spcPct val="107000"/>
                        </a:lnSpc>
                        <a:spcBef>
                          <a:spcPts val="0"/>
                        </a:spcBef>
                        <a:spcAft>
                          <a:spcPts val="0"/>
                        </a:spcAft>
                      </a:pPr>
                      <a:r>
                        <a:rPr lang="en-US" sz="2000" dirty="0">
                          <a:solidFill>
                            <a:schemeClr val="bg1"/>
                          </a:solidFill>
                          <a:effectLst/>
                          <a:latin typeface="Calibri" panose="020F0502020204030204" pitchFamily="34" charset="0"/>
                          <a:ea typeface="Calibri" panose="020F0502020204030204" pitchFamily="34" charset="0"/>
                          <a:cs typeface="Arial" panose="020B0604020202020204" pitchFamily="34" charset="0"/>
                        </a:rPr>
                        <a:t>10</a:t>
                      </a:r>
                    </a:p>
                  </a:txBody>
                  <a:tcPr marL="68580" marR="68580" marT="0" marB="0" anchor="ctr"/>
                </a:tc>
                <a:tc>
                  <a:txBody>
                    <a:bodyPr/>
                    <a:lstStyle/>
                    <a:p>
                      <a:pPr marL="0" marR="0" algn="l">
                        <a:lnSpc>
                          <a:spcPct val="107000"/>
                        </a:lnSpc>
                        <a:spcBef>
                          <a:spcPts val="0"/>
                        </a:spcBef>
                        <a:spcAft>
                          <a:spcPts val="0"/>
                        </a:spcAft>
                      </a:pPr>
                      <a:r>
                        <a:rPr lang="en-US" sz="2000" b="0" kern="1200" dirty="0">
                          <a:solidFill>
                            <a:schemeClr val="dk1"/>
                          </a:solidFill>
                          <a:effectLst/>
                          <a:latin typeface="+mn-lt"/>
                          <a:ea typeface="+mn-ea"/>
                          <a:cs typeface="+mn-cs"/>
                        </a:rPr>
                        <a:t>Dr. Haseeb Ashraf</a:t>
                      </a:r>
                    </a:p>
                  </a:txBody>
                  <a:tcPr marL="68580" marR="68580" marT="0" marB="0" anchor="ctr"/>
                </a:tc>
                <a:tc>
                  <a:txBody>
                    <a:bodyPr/>
                    <a:lstStyle/>
                    <a:p>
                      <a:pPr marL="0" marR="0" algn="l">
                        <a:lnSpc>
                          <a:spcPct val="107000"/>
                        </a:lnSpc>
                        <a:spcBef>
                          <a:spcPts val="0"/>
                        </a:spcBef>
                        <a:spcAft>
                          <a:spcPts val="0"/>
                        </a:spcAft>
                      </a:pPr>
                      <a:r>
                        <a:rPr lang="en-US" sz="2000" b="0" dirty="0">
                          <a:effectLst/>
                        </a:rPr>
                        <a:t>-</a:t>
                      </a:r>
                      <a:endParaRPr lang="en-US" sz="2000" b="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Assistant Professor (IPFP)</a:t>
                      </a:r>
                    </a:p>
                  </a:txBody>
                  <a:tcPr marL="68580" marR="68580" marT="0" marB="0" anchor="ctr"/>
                </a:tc>
                <a:extLst>
                  <a:ext uri="{0D108BD9-81ED-4DB2-BD59-A6C34878D82A}">
                    <a16:rowId xmlns:a16="http://schemas.microsoft.com/office/drawing/2014/main" xmlns="" val="2782111873"/>
                  </a:ext>
                </a:extLst>
              </a:tr>
            </a:tbl>
          </a:graphicData>
        </a:graphic>
      </p:graphicFrame>
    </p:spTree>
    <p:extLst>
      <p:ext uri="{BB962C8B-B14F-4D97-AF65-F5344CB8AC3E}">
        <p14:creationId xmlns:p14="http://schemas.microsoft.com/office/powerpoint/2010/main" val="34959601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872A0BB-7013-443A-A7AE-41D82F210949}" type="slidenum">
              <a:rPr lang="en-US" smtClean="0"/>
              <a:pPr/>
              <a:t>46</a:t>
            </a:fld>
            <a:endParaRPr lang="en-US"/>
          </a:p>
        </p:txBody>
      </p:sp>
      <p:grpSp>
        <p:nvGrpSpPr>
          <p:cNvPr id="7" name="Group 6">
            <a:extLst>
              <a:ext uri="{FF2B5EF4-FFF2-40B4-BE49-F238E27FC236}">
                <a16:creationId xmlns:a16="http://schemas.microsoft.com/office/drawing/2014/main" xmlns="" id="{4A2971CC-26BD-4E3B-A3C7-2EDDDDF4ECC8}"/>
              </a:ext>
            </a:extLst>
          </p:cNvPr>
          <p:cNvGrpSpPr/>
          <p:nvPr/>
        </p:nvGrpSpPr>
        <p:grpSpPr>
          <a:xfrm>
            <a:off x="0" y="-7943"/>
            <a:ext cx="12192001" cy="1306051"/>
            <a:chOff x="0" y="-1"/>
            <a:chExt cx="12192001" cy="1306051"/>
          </a:xfrm>
          <a:solidFill>
            <a:schemeClr val="tx2"/>
          </a:solidFill>
        </p:grpSpPr>
        <p:cxnSp>
          <p:nvCxnSpPr>
            <p:cNvPr id="8" name="Straight Connector 7">
              <a:extLst>
                <a:ext uri="{FF2B5EF4-FFF2-40B4-BE49-F238E27FC236}">
                  <a16:creationId xmlns:a16="http://schemas.microsoft.com/office/drawing/2014/main" xmlns="" id="{38FF7BD4-2A47-4413-B16E-C61F8FE7671F}"/>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9" name="Group 8">
              <a:extLst>
                <a:ext uri="{FF2B5EF4-FFF2-40B4-BE49-F238E27FC236}">
                  <a16:creationId xmlns:a16="http://schemas.microsoft.com/office/drawing/2014/main" xmlns="" id="{9A9591A0-DC02-4422-AC98-F60FE0CF444B}"/>
                </a:ext>
              </a:extLst>
            </p:cNvPr>
            <p:cNvGrpSpPr/>
            <p:nvPr/>
          </p:nvGrpSpPr>
          <p:grpSpPr>
            <a:xfrm>
              <a:off x="1" y="-1"/>
              <a:ext cx="12192000" cy="1276973"/>
              <a:chOff x="1" y="-1"/>
              <a:chExt cx="12192000" cy="1276973"/>
            </a:xfrm>
            <a:grpFill/>
          </p:grpSpPr>
          <p:grpSp>
            <p:nvGrpSpPr>
              <p:cNvPr id="10" name="Group 9">
                <a:extLst>
                  <a:ext uri="{FF2B5EF4-FFF2-40B4-BE49-F238E27FC236}">
                    <a16:creationId xmlns:a16="http://schemas.microsoft.com/office/drawing/2014/main" xmlns="" id="{4211B1C7-AB38-4BDA-8996-6A4938123DA7}"/>
                  </a:ext>
                </a:extLst>
              </p:cNvPr>
              <p:cNvGrpSpPr/>
              <p:nvPr/>
            </p:nvGrpSpPr>
            <p:grpSpPr>
              <a:xfrm>
                <a:off x="1" y="-1"/>
                <a:ext cx="12192000" cy="1276973"/>
                <a:chOff x="1" y="-1"/>
                <a:chExt cx="12192000" cy="1276973"/>
              </a:xfrm>
              <a:grpFill/>
            </p:grpSpPr>
            <p:sp>
              <p:nvSpPr>
                <p:cNvPr id="13" name="Rectangle 12">
                  <a:extLst>
                    <a:ext uri="{FF2B5EF4-FFF2-40B4-BE49-F238E27FC236}">
                      <a16:creationId xmlns:a16="http://schemas.microsoft.com/office/drawing/2014/main" xmlns="" id="{F7CBA402-891E-47A1-AB58-8BFD1E5023D5}"/>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7560AEB8-EA78-4D00-8518-1A64A91541B9}"/>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Rectangle 10">
                <a:extLst>
                  <a:ext uri="{FF2B5EF4-FFF2-40B4-BE49-F238E27FC236}">
                    <a16:creationId xmlns:a16="http://schemas.microsoft.com/office/drawing/2014/main" xmlns="" id="{F54844C7-1FF8-4486-B545-C552079B144D}"/>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5" name="Title 1">
            <a:extLst>
              <a:ext uri="{FF2B5EF4-FFF2-40B4-BE49-F238E27FC236}">
                <a16:creationId xmlns:a16="http://schemas.microsoft.com/office/drawing/2014/main" xmlns="" id="{E6D6D725-0A93-4AF6-96FC-C564A013D161}"/>
              </a:ext>
            </a:extLst>
          </p:cNvPr>
          <p:cNvSpPr txBox="1">
            <a:spLocks/>
          </p:cNvSpPr>
          <p:nvPr/>
        </p:nvSpPr>
        <p:spPr>
          <a:xfrm>
            <a:off x="1309899" y="127101"/>
            <a:ext cx="9813217"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000" dirty="0">
                <a:solidFill>
                  <a:srgbClr val="FFCC00"/>
                </a:solidFill>
                <a:latin typeface="+mn-lt"/>
                <a:ea typeface="+mn-ea"/>
                <a:cs typeface="+mn-cs"/>
              </a:rPr>
              <a:t>Faculty Training and Mentoring</a:t>
            </a:r>
          </a:p>
        </p:txBody>
      </p:sp>
      <p:pic>
        <p:nvPicPr>
          <p:cNvPr id="16" name="Picture 15">
            <a:extLst>
              <a:ext uri="{FF2B5EF4-FFF2-40B4-BE49-F238E27FC236}">
                <a16:creationId xmlns:a16="http://schemas.microsoft.com/office/drawing/2014/main" xmlns="" id="{DE77F1BF-EA57-4E6D-B5AB-9FE408F39064}"/>
              </a:ext>
            </a:extLst>
          </p:cNvPr>
          <p:cNvPicPr>
            <a:picLocks noChangeAspect="1"/>
          </p:cNvPicPr>
          <p:nvPr/>
        </p:nvPicPr>
        <p:blipFill>
          <a:blip r:embed="rId2"/>
          <a:stretch>
            <a:fillRect/>
          </a:stretch>
        </p:blipFill>
        <p:spPr>
          <a:xfrm>
            <a:off x="125182" y="45020"/>
            <a:ext cx="1059537" cy="1010996"/>
          </a:xfrm>
          <a:prstGeom prst="rect">
            <a:avLst/>
          </a:prstGeom>
        </p:spPr>
      </p:pic>
      <p:graphicFrame>
        <p:nvGraphicFramePr>
          <p:cNvPr id="5" name="Content Placeholder 4">
            <a:extLst>
              <a:ext uri="{FF2B5EF4-FFF2-40B4-BE49-F238E27FC236}">
                <a16:creationId xmlns:a16="http://schemas.microsoft.com/office/drawing/2014/main" xmlns="" id="{1E072C37-6E3E-3456-6588-7081AFD2BDE0}"/>
              </a:ext>
            </a:extLst>
          </p:cNvPr>
          <p:cNvGraphicFramePr>
            <a:graphicFrameLocks noGrp="1"/>
          </p:cNvGraphicFramePr>
          <p:nvPr>
            <p:ph idx="1"/>
            <p:extLst>
              <p:ext uri="{D42A27DB-BD31-4B8C-83A1-F6EECF244321}">
                <p14:modId xmlns:p14="http://schemas.microsoft.com/office/powerpoint/2010/main" val="2225814931"/>
              </p:ext>
            </p:extLst>
          </p:nvPr>
        </p:nvGraphicFramePr>
        <p:xfrm>
          <a:off x="838200" y="1418679"/>
          <a:ext cx="10515600" cy="4622697"/>
        </p:xfrm>
        <a:graphic>
          <a:graphicData uri="http://schemas.openxmlformats.org/drawingml/2006/table">
            <a:tbl>
              <a:tblPr>
                <a:tableStyleId>{5C22544A-7EE6-4342-B048-85BDC9FD1C3A}</a:tableStyleId>
              </a:tblPr>
              <a:tblGrid>
                <a:gridCol w="2538724">
                  <a:extLst>
                    <a:ext uri="{9D8B030D-6E8A-4147-A177-3AD203B41FA5}">
                      <a16:colId xmlns:a16="http://schemas.microsoft.com/office/drawing/2014/main" xmlns="" val="1798421262"/>
                    </a:ext>
                  </a:extLst>
                </a:gridCol>
                <a:gridCol w="7976876">
                  <a:extLst>
                    <a:ext uri="{9D8B030D-6E8A-4147-A177-3AD203B41FA5}">
                      <a16:colId xmlns:a16="http://schemas.microsoft.com/office/drawing/2014/main" xmlns="" val="2311798954"/>
                    </a:ext>
                  </a:extLst>
                </a:gridCol>
              </a:tblGrid>
              <a:tr h="304568">
                <a:tc>
                  <a:txBody>
                    <a:bodyPr/>
                    <a:lstStyle/>
                    <a:p>
                      <a:pPr marL="459740" marR="462280">
                        <a:lnSpc>
                          <a:spcPct val="107000"/>
                        </a:lnSpc>
                        <a:spcBef>
                          <a:spcPts val="0"/>
                        </a:spcBef>
                        <a:spcAft>
                          <a:spcPts val="800"/>
                        </a:spcAft>
                      </a:pPr>
                      <a:r>
                        <a:rPr lang="en-US" sz="1800" b="1">
                          <a:effectLst/>
                        </a:rPr>
                        <a:t>Date</a:t>
                      </a:r>
                      <a:endParaRPr lang="en-US" sz="1800" b="1">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1718310" algn="ctr">
                        <a:lnSpc>
                          <a:spcPct val="107000"/>
                        </a:lnSpc>
                        <a:spcBef>
                          <a:spcPts val="0"/>
                        </a:spcBef>
                        <a:spcAft>
                          <a:spcPts val="800"/>
                        </a:spcAft>
                      </a:pPr>
                      <a:r>
                        <a:rPr lang="en-US" sz="1800" b="1" dirty="0">
                          <a:effectLst/>
                        </a:rPr>
                        <a:t>OBE Seminars &amp; Workshops conducted for Faculty Training</a:t>
                      </a:r>
                      <a:endParaRPr lang="en-US" sz="1800" b="1" dirty="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xmlns="" val="337514014"/>
                  </a:ext>
                </a:extLst>
              </a:tr>
              <a:tr h="343659">
                <a:tc>
                  <a:txBody>
                    <a:bodyPr/>
                    <a:lstStyle/>
                    <a:p>
                      <a:pPr marL="0" marR="0" algn="ctr">
                        <a:lnSpc>
                          <a:spcPct val="107000"/>
                        </a:lnSpc>
                        <a:spcBef>
                          <a:spcPts val="0"/>
                        </a:spcBef>
                        <a:spcAft>
                          <a:spcPts val="800"/>
                        </a:spcAft>
                      </a:pPr>
                      <a:r>
                        <a:rPr lang="en-US" sz="1800">
                          <a:effectLst/>
                        </a:rPr>
                        <a:t>12-2020</a:t>
                      </a:r>
                      <a:endParaRPr lang="en-US" sz="18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64770" marR="0" algn="ctr">
                        <a:lnSpc>
                          <a:spcPct val="107000"/>
                        </a:lnSpc>
                        <a:spcBef>
                          <a:spcPts val="0"/>
                        </a:spcBef>
                        <a:spcAft>
                          <a:spcPts val="800"/>
                        </a:spcAft>
                      </a:pPr>
                      <a:r>
                        <a:rPr lang="en-US" sz="1800">
                          <a:effectLst/>
                        </a:rPr>
                        <a:t>OBE online session for the student of 2nd ,4th,6th,8th semester of fall 2020</a:t>
                      </a:r>
                      <a:endParaRPr lang="en-US" sz="18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xmlns="" val="3918531482"/>
                  </a:ext>
                </a:extLst>
              </a:tr>
              <a:tr h="343659">
                <a:tc>
                  <a:txBody>
                    <a:bodyPr/>
                    <a:lstStyle/>
                    <a:p>
                      <a:pPr marL="0" marR="0" algn="ctr">
                        <a:lnSpc>
                          <a:spcPct val="107000"/>
                        </a:lnSpc>
                        <a:spcBef>
                          <a:spcPts val="0"/>
                        </a:spcBef>
                        <a:spcAft>
                          <a:spcPts val="800"/>
                        </a:spcAft>
                      </a:pPr>
                      <a:r>
                        <a:rPr lang="en-US" sz="1800">
                          <a:effectLst/>
                        </a:rPr>
                        <a:t>15-6-2021</a:t>
                      </a:r>
                      <a:endParaRPr lang="en-US" sz="18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457200" marR="0" algn="ctr">
                        <a:lnSpc>
                          <a:spcPct val="107000"/>
                        </a:lnSpc>
                        <a:spcBef>
                          <a:spcPts val="0"/>
                        </a:spcBef>
                        <a:spcAft>
                          <a:spcPts val="800"/>
                        </a:spcAft>
                      </a:pPr>
                      <a:r>
                        <a:rPr lang="en-US" sz="1800">
                          <a:effectLst/>
                        </a:rPr>
                        <a:t>OBE training session for Academic Heads</a:t>
                      </a:r>
                      <a:endParaRPr lang="en-US" sz="18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xmlns="" val="2293748895"/>
                  </a:ext>
                </a:extLst>
              </a:tr>
              <a:tr h="735185">
                <a:tc>
                  <a:txBody>
                    <a:bodyPr/>
                    <a:lstStyle/>
                    <a:p>
                      <a:pPr marL="0" marR="0" algn="ctr">
                        <a:lnSpc>
                          <a:spcPct val="107000"/>
                        </a:lnSpc>
                        <a:spcBef>
                          <a:spcPts val="0"/>
                        </a:spcBef>
                        <a:spcAft>
                          <a:spcPts val="800"/>
                        </a:spcAft>
                      </a:pPr>
                      <a:r>
                        <a:rPr lang="en-US" sz="1800">
                          <a:effectLst/>
                        </a:rPr>
                        <a:t>28-9-2021</a:t>
                      </a:r>
                      <a:endParaRPr lang="en-US" sz="18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485775" marR="0" algn="ctr">
                        <a:lnSpc>
                          <a:spcPct val="107000"/>
                        </a:lnSpc>
                        <a:spcBef>
                          <a:spcPts val="0"/>
                        </a:spcBef>
                        <a:spcAft>
                          <a:spcPts val="800"/>
                        </a:spcAft>
                      </a:pPr>
                      <a:r>
                        <a:rPr lang="en-US" sz="1800" dirty="0">
                          <a:effectLst/>
                        </a:rPr>
                        <a:t>A one-day campus training on Outcome based Education (OBE) for faculty members, Lab </a:t>
                      </a:r>
                      <a:r>
                        <a:rPr lang="en-US" sz="1800" dirty="0" err="1">
                          <a:effectLst/>
                        </a:rPr>
                        <a:t>Engrs</a:t>
                      </a:r>
                      <a:r>
                        <a:rPr lang="en-US" sz="1800" dirty="0">
                          <a:effectLst/>
                        </a:rPr>
                        <a:t>, related staff</a:t>
                      </a:r>
                      <a:endParaRPr lang="en-US" sz="1800" dirty="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xmlns="" val="2877492649"/>
                  </a:ext>
                </a:extLst>
              </a:tr>
              <a:tr h="343659">
                <a:tc>
                  <a:txBody>
                    <a:bodyPr/>
                    <a:lstStyle/>
                    <a:p>
                      <a:pPr marL="0" marR="0" algn="ctr">
                        <a:lnSpc>
                          <a:spcPct val="107000"/>
                        </a:lnSpc>
                        <a:spcBef>
                          <a:spcPts val="0"/>
                        </a:spcBef>
                        <a:spcAft>
                          <a:spcPts val="800"/>
                        </a:spcAft>
                      </a:pPr>
                      <a:r>
                        <a:rPr lang="en-US" sz="1800">
                          <a:effectLst/>
                        </a:rPr>
                        <a:t>06-10-2021</a:t>
                      </a:r>
                      <a:endParaRPr lang="en-US" sz="18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485775" marR="0" algn="ctr">
                        <a:lnSpc>
                          <a:spcPct val="107000"/>
                        </a:lnSpc>
                        <a:spcBef>
                          <a:spcPts val="0"/>
                        </a:spcBef>
                        <a:spcAft>
                          <a:spcPts val="800"/>
                        </a:spcAft>
                      </a:pPr>
                      <a:r>
                        <a:rPr lang="en-US" sz="1800">
                          <a:effectLst/>
                        </a:rPr>
                        <a:t>OBE Training of Head of Departments</a:t>
                      </a:r>
                      <a:endParaRPr lang="en-US" sz="18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xmlns="" val="280534588"/>
                  </a:ext>
                </a:extLst>
              </a:tr>
              <a:tr h="402757">
                <a:tc>
                  <a:txBody>
                    <a:bodyPr/>
                    <a:lstStyle/>
                    <a:p>
                      <a:pPr marL="0" marR="0" algn="ctr">
                        <a:lnSpc>
                          <a:spcPct val="107000"/>
                        </a:lnSpc>
                        <a:spcBef>
                          <a:spcPts val="0"/>
                        </a:spcBef>
                        <a:spcAft>
                          <a:spcPts val="800"/>
                        </a:spcAft>
                      </a:pPr>
                      <a:r>
                        <a:rPr lang="en-US" sz="1800">
                          <a:effectLst/>
                        </a:rPr>
                        <a:t>23-02-2022</a:t>
                      </a:r>
                      <a:endParaRPr lang="en-US" sz="18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64770" marR="0" algn="ctr">
                        <a:lnSpc>
                          <a:spcPct val="107000"/>
                        </a:lnSpc>
                        <a:spcBef>
                          <a:spcPts val="0"/>
                        </a:spcBef>
                        <a:spcAft>
                          <a:spcPts val="800"/>
                        </a:spcAft>
                      </a:pPr>
                      <a:r>
                        <a:rPr lang="en-US" sz="1800" dirty="0">
                          <a:effectLst/>
                        </a:rPr>
                        <a:t>A training regarding OBE for faculty Resource Persons:</a:t>
                      </a:r>
                    </a:p>
                    <a:p>
                      <a:pPr marL="457200" marR="0" algn="ctr">
                        <a:lnSpc>
                          <a:spcPct val="107000"/>
                        </a:lnSpc>
                        <a:spcBef>
                          <a:spcPts val="0"/>
                        </a:spcBef>
                        <a:spcAft>
                          <a:spcPts val="800"/>
                        </a:spcAft>
                      </a:pPr>
                      <a:r>
                        <a:rPr lang="en-US" sz="1800" dirty="0">
                          <a:effectLst/>
                        </a:rPr>
                        <a:t> </a:t>
                      </a:r>
                      <a:endParaRPr lang="en-US" sz="1800" dirty="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xmlns="" val="2355362076"/>
                  </a:ext>
                </a:extLst>
              </a:tr>
              <a:tr h="343659">
                <a:tc>
                  <a:txBody>
                    <a:bodyPr/>
                    <a:lstStyle/>
                    <a:p>
                      <a:pPr marL="0" marR="0" algn="ctr">
                        <a:lnSpc>
                          <a:spcPct val="107000"/>
                        </a:lnSpc>
                        <a:spcBef>
                          <a:spcPts val="0"/>
                        </a:spcBef>
                        <a:spcAft>
                          <a:spcPts val="800"/>
                        </a:spcAft>
                      </a:pPr>
                      <a:r>
                        <a:rPr lang="en-US" sz="1800">
                          <a:effectLst/>
                        </a:rPr>
                        <a:t>17-3-2022</a:t>
                      </a:r>
                      <a:endParaRPr lang="en-US" sz="18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521970" marR="0" algn="ctr">
                        <a:lnSpc>
                          <a:spcPct val="107000"/>
                        </a:lnSpc>
                        <a:spcBef>
                          <a:spcPts val="0"/>
                        </a:spcBef>
                        <a:spcAft>
                          <a:spcPts val="800"/>
                        </a:spcAft>
                      </a:pPr>
                      <a:r>
                        <a:rPr lang="en-US" sz="1800">
                          <a:effectLst/>
                        </a:rPr>
                        <a:t>A training regarding OBE for faculty for faculty and supporting staff of CSE</a:t>
                      </a:r>
                      <a:endParaRPr lang="en-US" sz="18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xmlns="" val="2078652692"/>
                  </a:ext>
                </a:extLst>
              </a:tr>
              <a:tr h="767096">
                <a:tc>
                  <a:txBody>
                    <a:bodyPr/>
                    <a:lstStyle/>
                    <a:p>
                      <a:pPr marL="0" marR="0" algn="ctr">
                        <a:lnSpc>
                          <a:spcPct val="107000"/>
                        </a:lnSpc>
                        <a:spcBef>
                          <a:spcPts val="0"/>
                        </a:spcBef>
                        <a:spcAft>
                          <a:spcPts val="800"/>
                        </a:spcAft>
                      </a:pPr>
                      <a:r>
                        <a:rPr lang="en-US" sz="1800">
                          <a:effectLst/>
                        </a:rPr>
                        <a:t>14-4-2022</a:t>
                      </a:r>
                      <a:endParaRPr lang="en-US" sz="18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521970" marR="0" algn="ctr">
                        <a:lnSpc>
                          <a:spcPct val="107000"/>
                        </a:lnSpc>
                        <a:spcBef>
                          <a:spcPts val="0"/>
                        </a:spcBef>
                        <a:spcAft>
                          <a:spcPts val="800"/>
                        </a:spcAft>
                      </a:pPr>
                      <a:r>
                        <a:rPr lang="en-US" sz="1800" dirty="0">
                          <a:effectLst/>
                        </a:rPr>
                        <a:t>OBE training session for visiting faculty of BSD</a:t>
                      </a:r>
                      <a:endParaRPr lang="en-US" sz="1800" dirty="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xmlns="" val="761720107"/>
                  </a:ext>
                </a:extLst>
              </a:tr>
              <a:tr h="767096">
                <a:tc>
                  <a:txBody>
                    <a:bodyPr/>
                    <a:lstStyle/>
                    <a:p>
                      <a:pPr marL="0" marR="0" algn="ctr">
                        <a:lnSpc>
                          <a:spcPct val="107000"/>
                        </a:lnSpc>
                        <a:spcBef>
                          <a:spcPts val="0"/>
                        </a:spcBef>
                        <a:spcAft>
                          <a:spcPts val="800"/>
                        </a:spcAft>
                      </a:pPr>
                      <a:r>
                        <a:rPr lang="en-US" sz="1800" dirty="0">
                          <a:effectLst/>
                        </a:rPr>
                        <a:t>25-10-2022</a:t>
                      </a:r>
                      <a:endParaRPr lang="en-US" sz="1800" dirty="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521970" marR="0" algn="ctr">
                        <a:lnSpc>
                          <a:spcPct val="107000"/>
                        </a:lnSpc>
                        <a:spcBef>
                          <a:spcPts val="0"/>
                        </a:spcBef>
                        <a:spcAft>
                          <a:spcPts val="800"/>
                        </a:spcAft>
                      </a:pPr>
                      <a:r>
                        <a:rPr lang="en-US" sz="1800" dirty="0">
                          <a:effectLst/>
                        </a:rPr>
                        <a:t>OBE training session for newly appointed faculty members</a:t>
                      </a:r>
                      <a:endParaRPr lang="en-US" sz="1800" dirty="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xmlns="" val="2263333540"/>
                  </a:ext>
                </a:extLst>
              </a:tr>
            </a:tbl>
          </a:graphicData>
        </a:graphic>
      </p:graphicFrame>
    </p:spTree>
    <p:extLst>
      <p:ext uri="{BB962C8B-B14F-4D97-AF65-F5344CB8AC3E}">
        <p14:creationId xmlns:p14="http://schemas.microsoft.com/office/powerpoint/2010/main" val="4653808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5C82421B-589A-48B4-B0B7-9F47E298076E}"/>
              </a:ext>
            </a:extLst>
          </p:cNvPr>
          <p:cNvGrpSpPr/>
          <p:nvPr/>
        </p:nvGrpSpPr>
        <p:grpSpPr>
          <a:xfrm>
            <a:off x="0" y="3074167"/>
            <a:ext cx="12192001" cy="1306051"/>
            <a:chOff x="0" y="-1"/>
            <a:chExt cx="12192001" cy="1306051"/>
          </a:xfrm>
          <a:solidFill>
            <a:schemeClr val="tx2"/>
          </a:solidFill>
        </p:grpSpPr>
        <p:cxnSp>
          <p:nvCxnSpPr>
            <p:cNvPr id="5" name="Straight Connector 4">
              <a:extLst>
                <a:ext uri="{FF2B5EF4-FFF2-40B4-BE49-F238E27FC236}">
                  <a16:creationId xmlns:a16="http://schemas.microsoft.com/office/drawing/2014/main" xmlns="" id="{2072ABE2-1FBB-48A6-881B-B4FD73A2ACB2}"/>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6" name="Group 5">
              <a:extLst>
                <a:ext uri="{FF2B5EF4-FFF2-40B4-BE49-F238E27FC236}">
                  <a16:creationId xmlns:a16="http://schemas.microsoft.com/office/drawing/2014/main" xmlns="" id="{311AD24B-C10F-4B0A-81F5-22961B9A6585}"/>
                </a:ext>
              </a:extLst>
            </p:cNvPr>
            <p:cNvGrpSpPr/>
            <p:nvPr/>
          </p:nvGrpSpPr>
          <p:grpSpPr>
            <a:xfrm>
              <a:off x="1" y="-1"/>
              <a:ext cx="12192000" cy="1276973"/>
              <a:chOff x="1" y="-1"/>
              <a:chExt cx="12192000" cy="1276973"/>
            </a:xfrm>
            <a:grpFill/>
          </p:grpSpPr>
          <p:grpSp>
            <p:nvGrpSpPr>
              <p:cNvPr id="7" name="Group 6">
                <a:extLst>
                  <a:ext uri="{FF2B5EF4-FFF2-40B4-BE49-F238E27FC236}">
                    <a16:creationId xmlns:a16="http://schemas.microsoft.com/office/drawing/2014/main" xmlns="" id="{221B011D-2C23-41DA-9C09-A4096C85F15F}"/>
                  </a:ext>
                </a:extLst>
              </p:cNvPr>
              <p:cNvGrpSpPr/>
              <p:nvPr/>
            </p:nvGrpSpPr>
            <p:grpSpPr>
              <a:xfrm>
                <a:off x="1" y="-1"/>
                <a:ext cx="12192000" cy="1276973"/>
                <a:chOff x="1" y="-1"/>
                <a:chExt cx="12192000" cy="1276973"/>
              </a:xfrm>
              <a:grpFill/>
            </p:grpSpPr>
            <p:sp>
              <p:nvSpPr>
                <p:cNvPr id="10" name="Rectangle 9">
                  <a:extLst>
                    <a:ext uri="{FF2B5EF4-FFF2-40B4-BE49-F238E27FC236}">
                      <a16:creationId xmlns:a16="http://schemas.microsoft.com/office/drawing/2014/main" xmlns="" id="{6157832A-E891-494F-9E02-58B2AD3EC5B6}"/>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7CBA008C-F05D-4479-BDC2-BDEA56CA7CE8}"/>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xmlns="" id="{C55AB8A4-3D35-4B0F-8160-6C6AB12B8DA8}"/>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 name="Title 1">
            <a:extLst>
              <a:ext uri="{FF2B5EF4-FFF2-40B4-BE49-F238E27FC236}">
                <a16:creationId xmlns:a16="http://schemas.microsoft.com/office/drawing/2014/main" xmlns="" id="{B1964676-B29D-44C9-88CF-F375CD78C759}"/>
              </a:ext>
            </a:extLst>
          </p:cNvPr>
          <p:cNvSpPr txBox="1">
            <a:spLocks/>
          </p:cNvSpPr>
          <p:nvPr/>
        </p:nvSpPr>
        <p:spPr>
          <a:xfrm>
            <a:off x="1309899" y="3209211"/>
            <a:ext cx="9813217"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000" dirty="0">
                <a:solidFill>
                  <a:srgbClr val="FFCC00"/>
                </a:solidFill>
                <a:latin typeface="+mn-lt"/>
                <a:ea typeface="+mn-ea"/>
                <a:cs typeface="+mn-cs"/>
              </a:rPr>
              <a:t>Criterion 6 – Facilities and Infrastructure</a:t>
            </a:r>
          </a:p>
        </p:txBody>
      </p:sp>
      <p:sp>
        <p:nvSpPr>
          <p:cNvPr id="15" name="Slide Number Placeholder 14">
            <a:extLst>
              <a:ext uri="{FF2B5EF4-FFF2-40B4-BE49-F238E27FC236}">
                <a16:creationId xmlns:a16="http://schemas.microsoft.com/office/drawing/2014/main" xmlns="" id="{AABCBC41-0511-4EC4-BDE4-BAEB5196C6C6}"/>
              </a:ext>
            </a:extLst>
          </p:cNvPr>
          <p:cNvSpPr>
            <a:spLocks noGrp="1"/>
          </p:cNvSpPr>
          <p:nvPr>
            <p:ph type="sldNum" sz="quarter" idx="12"/>
          </p:nvPr>
        </p:nvSpPr>
        <p:spPr/>
        <p:txBody>
          <a:bodyPr/>
          <a:lstStyle/>
          <a:p>
            <a:fld id="{2690BFF6-1C95-4FE0-80E8-D2DDE6AAB1D5}" type="slidenum">
              <a:rPr lang="en-US" smtClean="0"/>
              <a:t>47</a:t>
            </a:fld>
            <a:endParaRPr lang="en-US"/>
          </a:p>
        </p:txBody>
      </p:sp>
      <p:pic>
        <p:nvPicPr>
          <p:cNvPr id="13" name="Picture 12">
            <a:extLst>
              <a:ext uri="{FF2B5EF4-FFF2-40B4-BE49-F238E27FC236}">
                <a16:creationId xmlns:a16="http://schemas.microsoft.com/office/drawing/2014/main" xmlns="" id="{8B536488-BACF-422A-AFDA-9EEE538FE04B}"/>
              </a:ext>
            </a:extLst>
          </p:cNvPr>
          <p:cNvPicPr>
            <a:picLocks noChangeAspect="1"/>
          </p:cNvPicPr>
          <p:nvPr/>
        </p:nvPicPr>
        <p:blipFill>
          <a:blip r:embed="rId2"/>
          <a:stretch>
            <a:fillRect/>
          </a:stretch>
        </p:blipFill>
        <p:spPr>
          <a:xfrm>
            <a:off x="20057" y="3091540"/>
            <a:ext cx="1059537" cy="1010996"/>
          </a:xfrm>
          <a:prstGeom prst="rect">
            <a:avLst/>
          </a:prstGeom>
        </p:spPr>
      </p:pic>
    </p:spTree>
    <p:extLst>
      <p:ext uri="{BB962C8B-B14F-4D97-AF65-F5344CB8AC3E}">
        <p14:creationId xmlns:p14="http://schemas.microsoft.com/office/powerpoint/2010/main" val="8420150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74994BD-5536-4458-8CFA-20A4E2554C7F}" type="slidenum">
              <a:rPr lang="en-GB" smtClean="0"/>
              <a:t>48</a:t>
            </a:fld>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2363469339"/>
              </p:ext>
            </p:extLst>
          </p:nvPr>
        </p:nvGraphicFramePr>
        <p:xfrm>
          <a:off x="1806532" y="1505422"/>
          <a:ext cx="8819949" cy="4832568"/>
        </p:xfrm>
        <a:graphic>
          <a:graphicData uri="http://schemas.openxmlformats.org/drawingml/2006/table">
            <a:tbl>
              <a:tblPr firstRow="1" firstCol="1" bandRow="1">
                <a:tableStyleId>{B301B821-A1FF-4177-AEE7-76D212191A09}</a:tableStyleId>
              </a:tblPr>
              <a:tblGrid>
                <a:gridCol w="1648720">
                  <a:extLst>
                    <a:ext uri="{9D8B030D-6E8A-4147-A177-3AD203B41FA5}">
                      <a16:colId xmlns:a16="http://schemas.microsoft.com/office/drawing/2014/main" xmlns="" val="1420533355"/>
                    </a:ext>
                  </a:extLst>
                </a:gridCol>
                <a:gridCol w="4473921">
                  <a:extLst>
                    <a:ext uri="{9D8B030D-6E8A-4147-A177-3AD203B41FA5}">
                      <a16:colId xmlns:a16="http://schemas.microsoft.com/office/drawing/2014/main" xmlns="" val="1967618427"/>
                    </a:ext>
                  </a:extLst>
                </a:gridCol>
                <a:gridCol w="2697308">
                  <a:extLst>
                    <a:ext uri="{9D8B030D-6E8A-4147-A177-3AD203B41FA5}">
                      <a16:colId xmlns:a16="http://schemas.microsoft.com/office/drawing/2014/main" xmlns="" val="2383589105"/>
                    </a:ext>
                  </a:extLst>
                </a:gridCol>
              </a:tblGrid>
              <a:tr h="805428">
                <a:tc>
                  <a:txBody>
                    <a:bodyPr/>
                    <a:lstStyle/>
                    <a:p>
                      <a:pPr marL="0" marR="0" algn="ctr">
                        <a:spcBef>
                          <a:spcPts val="1200"/>
                        </a:spcBef>
                        <a:spcAft>
                          <a:spcPts val="0"/>
                        </a:spcAft>
                      </a:pPr>
                      <a:r>
                        <a:rPr lang="en-US" sz="2000" dirty="0">
                          <a:solidFill>
                            <a:schemeClr val="tx1"/>
                          </a:solidFill>
                          <a:effectLst/>
                        </a:rPr>
                        <a:t>S. No.</a:t>
                      </a:r>
                      <a:endParaRPr lang="en-US" sz="2000" dirty="0">
                        <a:solidFill>
                          <a:schemeClr val="tx1"/>
                        </a:solidFill>
                        <a:effectLst/>
                        <a:latin typeface="+mn-lt"/>
                        <a:ea typeface="Tahoma" panose="020B0604030504040204" pitchFamily="34" charset="0"/>
                        <a:cs typeface="Tahoma" panose="020B0604030504040204" pitchFamily="34" charset="0"/>
                      </a:endParaRPr>
                    </a:p>
                  </a:txBody>
                  <a:tcPr marL="68580" marR="68580" marT="0" marB="0" anchor="ctr"/>
                </a:tc>
                <a:tc>
                  <a:txBody>
                    <a:bodyPr/>
                    <a:lstStyle/>
                    <a:p>
                      <a:pPr marL="0" marR="0" algn="ctr">
                        <a:spcBef>
                          <a:spcPts val="1200"/>
                        </a:spcBef>
                        <a:spcAft>
                          <a:spcPts val="0"/>
                        </a:spcAft>
                      </a:pPr>
                      <a:r>
                        <a:rPr lang="en-US" sz="2000" dirty="0">
                          <a:solidFill>
                            <a:schemeClr val="tx1"/>
                          </a:solidFill>
                          <a:effectLst/>
                        </a:rPr>
                        <a:t>Departmental Infrastructure</a:t>
                      </a:r>
                      <a:endParaRPr lang="en-US" sz="2000" dirty="0">
                        <a:solidFill>
                          <a:schemeClr val="tx1"/>
                        </a:solidFill>
                        <a:effectLst/>
                        <a:latin typeface="+mn-lt"/>
                        <a:ea typeface="Tahoma" panose="020B0604030504040204" pitchFamily="34" charset="0"/>
                        <a:cs typeface="Tahoma" panose="020B0604030504040204" pitchFamily="34" charset="0"/>
                      </a:endParaRPr>
                    </a:p>
                  </a:txBody>
                  <a:tcPr marL="68580" marR="68580" marT="0" marB="0" anchor="ctr"/>
                </a:tc>
                <a:tc>
                  <a:txBody>
                    <a:bodyPr/>
                    <a:lstStyle/>
                    <a:p>
                      <a:pPr marL="0" marR="0" algn="ctr">
                        <a:spcBef>
                          <a:spcPts val="1200"/>
                        </a:spcBef>
                        <a:spcAft>
                          <a:spcPts val="0"/>
                        </a:spcAft>
                      </a:pPr>
                      <a:r>
                        <a:rPr lang="en-US" sz="2000" dirty="0">
                          <a:solidFill>
                            <a:schemeClr val="tx1"/>
                          </a:solidFill>
                          <a:effectLst/>
                        </a:rPr>
                        <a:t>Quantity</a:t>
                      </a:r>
                      <a:endParaRPr lang="en-US" sz="2000" dirty="0">
                        <a:solidFill>
                          <a:schemeClr val="tx1"/>
                        </a:solidFill>
                        <a:effectLst/>
                        <a:latin typeface="+mn-lt"/>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xmlns="" val="2980518834"/>
                  </a:ext>
                </a:extLst>
              </a:tr>
              <a:tr h="805428">
                <a:tc>
                  <a:txBody>
                    <a:bodyPr/>
                    <a:lstStyle/>
                    <a:p>
                      <a:pPr marL="0" lvl="0" indent="0" algn="ctr">
                        <a:spcBef>
                          <a:spcPts val="1200"/>
                        </a:spcBef>
                        <a:spcAft>
                          <a:spcPts val="0"/>
                        </a:spcAft>
                        <a:buFont typeface="+mj-lt"/>
                        <a:buNone/>
                      </a:pPr>
                      <a:r>
                        <a:rPr lang="en-US" sz="2000" dirty="0">
                          <a:solidFill>
                            <a:schemeClr val="tx1"/>
                          </a:solidFill>
                          <a:effectLst/>
                        </a:rPr>
                        <a:t>1.</a:t>
                      </a:r>
                      <a:endParaRPr lang="en-US" sz="2000" dirty="0">
                        <a:solidFill>
                          <a:schemeClr val="tx1"/>
                        </a:solidFill>
                        <a:effectLst/>
                        <a:latin typeface="+mn-lt"/>
                        <a:ea typeface="Tahoma" panose="020B0604030504040204" pitchFamily="34" charset="0"/>
                        <a:cs typeface="Tahoma" panose="020B0604030504040204" pitchFamily="34" charset="0"/>
                      </a:endParaRPr>
                    </a:p>
                  </a:txBody>
                  <a:tcPr marL="68580" marR="68580" marT="0" marB="0" anchor="ctr"/>
                </a:tc>
                <a:tc>
                  <a:txBody>
                    <a:bodyPr/>
                    <a:lstStyle/>
                    <a:p>
                      <a:pPr marL="0" marR="0" algn="ctr">
                        <a:spcBef>
                          <a:spcPts val="1200"/>
                        </a:spcBef>
                        <a:spcAft>
                          <a:spcPts val="0"/>
                        </a:spcAft>
                      </a:pPr>
                      <a:r>
                        <a:rPr lang="en-US" sz="2000" dirty="0">
                          <a:solidFill>
                            <a:schemeClr val="tx1"/>
                          </a:solidFill>
                          <a:effectLst/>
                        </a:rPr>
                        <a:t>Classrooms</a:t>
                      </a:r>
                      <a:endParaRPr lang="en-US" sz="2000" dirty="0">
                        <a:solidFill>
                          <a:schemeClr val="tx1"/>
                        </a:solidFill>
                        <a:effectLst/>
                        <a:latin typeface="+mn-lt"/>
                        <a:ea typeface="Tahoma" panose="020B0604030504040204" pitchFamily="34" charset="0"/>
                        <a:cs typeface="Tahoma" panose="020B0604030504040204" pitchFamily="34" charset="0"/>
                      </a:endParaRPr>
                    </a:p>
                  </a:txBody>
                  <a:tcPr marL="68580" marR="68580" marT="0" marB="0" anchor="ctr"/>
                </a:tc>
                <a:tc>
                  <a:txBody>
                    <a:bodyPr/>
                    <a:lstStyle/>
                    <a:p>
                      <a:pPr marL="0" marR="0" algn="ctr">
                        <a:spcBef>
                          <a:spcPts val="1200"/>
                        </a:spcBef>
                        <a:spcAft>
                          <a:spcPts val="0"/>
                        </a:spcAft>
                      </a:pPr>
                      <a:r>
                        <a:rPr lang="en-US" sz="2000" dirty="0">
                          <a:solidFill>
                            <a:schemeClr val="tx1"/>
                          </a:solidFill>
                          <a:effectLst/>
                          <a:latin typeface="+mn-lt"/>
                          <a:ea typeface="Tahoma" panose="020B0604030504040204" pitchFamily="34" charset="0"/>
                          <a:cs typeface="Tahoma" panose="020B0604030504040204" pitchFamily="34" charset="0"/>
                        </a:rPr>
                        <a:t>4</a:t>
                      </a:r>
                    </a:p>
                  </a:txBody>
                  <a:tcPr marL="68580" marR="68580" marT="0" marB="0" anchor="ctr"/>
                </a:tc>
                <a:extLst>
                  <a:ext uri="{0D108BD9-81ED-4DB2-BD59-A6C34878D82A}">
                    <a16:rowId xmlns:a16="http://schemas.microsoft.com/office/drawing/2014/main" xmlns="" val="3360183143"/>
                  </a:ext>
                </a:extLst>
              </a:tr>
              <a:tr h="805428">
                <a:tc>
                  <a:txBody>
                    <a:bodyPr/>
                    <a:lstStyle/>
                    <a:p>
                      <a:pPr marL="0" lvl="0" indent="0" algn="ctr">
                        <a:spcBef>
                          <a:spcPts val="1200"/>
                        </a:spcBef>
                        <a:spcAft>
                          <a:spcPts val="0"/>
                        </a:spcAft>
                        <a:buFont typeface="+mj-lt"/>
                        <a:buNone/>
                      </a:pPr>
                      <a:r>
                        <a:rPr lang="en-US" sz="2000" dirty="0">
                          <a:solidFill>
                            <a:schemeClr val="tx1"/>
                          </a:solidFill>
                          <a:effectLst/>
                        </a:rPr>
                        <a:t>2. </a:t>
                      </a:r>
                      <a:endParaRPr lang="en-US" sz="2000" dirty="0">
                        <a:solidFill>
                          <a:schemeClr val="tx1"/>
                        </a:solidFill>
                        <a:effectLst/>
                        <a:latin typeface="+mn-lt"/>
                        <a:ea typeface="Tahoma" panose="020B0604030504040204" pitchFamily="34" charset="0"/>
                        <a:cs typeface="Tahoma" panose="020B0604030504040204" pitchFamily="34" charset="0"/>
                      </a:endParaRPr>
                    </a:p>
                  </a:txBody>
                  <a:tcPr marL="68580" marR="68580" marT="0" marB="0" anchor="ctr"/>
                </a:tc>
                <a:tc>
                  <a:txBody>
                    <a:bodyPr/>
                    <a:lstStyle/>
                    <a:p>
                      <a:pPr marL="0" marR="0" algn="ctr">
                        <a:spcBef>
                          <a:spcPts val="1200"/>
                        </a:spcBef>
                        <a:spcAft>
                          <a:spcPts val="0"/>
                        </a:spcAft>
                      </a:pPr>
                      <a:r>
                        <a:rPr lang="en-US" sz="2000" dirty="0">
                          <a:solidFill>
                            <a:schemeClr val="tx1"/>
                          </a:solidFill>
                          <a:effectLst/>
                        </a:rPr>
                        <a:t>Laboratories</a:t>
                      </a:r>
                    </a:p>
                  </a:txBody>
                  <a:tcPr marL="68580" marR="68580" marT="0" marB="0" anchor="ctr"/>
                </a:tc>
                <a:tc>
                  <a:txBody>
                    <a:bodyPr/>
                    <a:lstStyle/>
                    <a:p>
                      <a:pPr marL="0" marR="0" algn="ctr">
                        <a:spcBef>
                          <a:spcPts val="1200"/>
                        </a:spcBef>
                        <a:spcAft>
                          <a:spcPts val="0"/>
                        </a:spcAft>
                      </a:pPr>
                      <a:r>
                        <a:rPr lang="en-US" sz="2000" dirty="0">
                          <a:solidFill>
                            <a:schemeClr val="tx1"/>
                          </a:solidFill>
                          <a:effectLst/>
                          <a:latin typeface="+mn-lt"/>
                          <a:ea typeface="Tahoma" panose="020B0604030504040204" pitchFamily="34" charset="0"/>
                          <a:cs typeface="Tahoma" panose="020B0604030504040204" pitchFamily="34" charset="0"/>
                        </a:rPr>
                        <a:t>8</a:t>
                      </a:r>
                    </a:p>
                  </a:txBody>
                  <a:tcPr marL="68580" marR="68580" marT="0" marB="0" anchor="ctr"/>
                </a:tc>
                <a:extLst>
                  <a:ext uri="{0D108BD9-81ED-4DB2-BD59-A6C34878D82A}">
                    <a16:rowId xmlns:a16="http://schemas.microsoft.com/office/drawing/2014/main" xmlns="" val="164597328"/>
                  </a:ext>
                </a:extLst>
              </a:tr>
              <a:tr h="805428">
                <a:tc>
                  <a:txBody>
                    <a:bodyPr/>
                    <a:lstStyle/>
                    <a:p>
                      <a:pPr marL="0" lvl="0" indent="0" algn="ctr">
                        <a:spcBef>
                          <a:spcPts val="1200"/>
                        </a:spcBef>
                        <a:spcAft>
                          <a:spcPts val="0"/>
                        </a:spcAft>
                        <a:buFont typeface="+mj-lt"/>
                        <a:buNone/>
                      </a:pPr>
                      <a:r>
                        <a:rPr lang="en-US" sz="2000" dirty="0">
                          <a:solidFill>
                            <a:schemeClr val="tx1"/>
                          </a:solidFill>
                          <a:effectLst/>
                        </a:rPr>
                        <a:t>3.  </a:t>
                      </a:r>
                      <a:endParaRPr lang="en-US" sz="2000" dirty="0">
                        <a:solidFill>
                          <a:schemeClr val="tx1"/>
                        </a:solidFill>
                        <a:effectLst/>
                        <a:latin typeface="+mn-lt"/>
                        <a:ea typeface="Tahoma" panose="020B0604030504040204" pitchFamily="34" charset="0"/>
                        <a:cs typeface="Tahoma" panose="020B0604030504040204" pitchFamily="34" charset="0"/>
                      </a:endParaRPr>
                    </a:p>
                  </a:txBody>
                  <a:tcPr marL="68580" marR="68580" marT="0" marB="0" anchor="ctr"/>
                </a:tc>
                <a:tc>
                  <a:txBody>
                    <a:bodyPr/>
                    <a:lstStyle/>
                    <a:p>
                      <a:pPr marL="0" marR="0" algn="ctr">
                        <a:spcBef>
                          <a:spcPts val="1200"/>
                        </a:spcBef>
                        <a:spcAft>
                          <a:spcPts val="0"/>
                        </a:spcAft>
                      </a:pPr>
                      <a:r>
                        <a:rPr lang="en-US" sz="2000" dirty="0">
                          <a:solidFill>
                            <a:schemeClr val="tx1"/>
                          </a:solidFill>
                          <a:effectLst/>
                        </a:rPr>
                        <a:t>Departmental library/Shared</a:t>
                      </a:r>
                      <a:endParaRPr lang="en-US" sz="2000" dirty="0">
                        <a:solidFill>
                          <a:schemeClr val="tx1"/>
                        </a:solidFill>
                        <a:effectLst/>
                        <a:latin typeface="+mn-lt"/>
                        <a:ea typeface="Tahoma" panose="020B0604030504040204" pitchFamily="34" charset="0"/>
                        <a:cs typeface="Tahoma" panose="020B0604030504040204" pitchFamily="34" charset="0"/>
                      </a:endParaRPr>
                    </a:p>
                  </a:txBody>
                  <a:tcPr marL="68580" marR="68580" marT="0" marB="0" anchor="ctr"/>
                </a:tc>
                <a:tc>
                  <a:txBody>
                    <a:bodyPr/>
                    <a:lstStyle/>
                    <a:p>
                      <a:pPr marL="0" marR="0" algn="ctr">
                        <a:spcBef>
                          <a:spcPts val="1200"/>
                        </a:spcBef>
                        <a:spcAft>
                          <a:spcPts val="0"/>
                        </a:spcAft>
                      </a:pPr>
                      <a:r>
                        <a:rPr lang="en-US" sz="2000" dirty="0">
                          <a:solidFill>
                            <a:schemeClr val="tx1"/>
                          </a:solidFill>
                          <a:effectLst/>
                        </a:rPr>
                        <a:t>1</a:t>
                      </a:r>
                      <a:endParaRPr lang="en-US" sz="2000" dirty="0">
                        <a:solidFill>
                          <a:schemeClr val="tx1"/>
                        </a:solidFill>
                        <a:effectLst/>
                        <a:latin typeface="+mn-lt"/>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xmlns="" val="2305399796"/>
                  </a:ext>
                </a:extLst>
              </a:tr>
              <a:tr h="805428">
                <a:tc>
                  <a:txBody>
                    <a:bodyPr/>
                    <a:lstStyle/>
                    <a:p>
                      <a:pPr marL="0" lvl="0" indent="0" algn="ctr">
                        <a:spcBef>
                          <a:spcPts val="1200"/>
                        </a:spcBef>
                        <a:spcAft>
                          <a:spcPts val="0"/>
                        </a:spcAft>
                        <a:buFont typeface="+mj-lt"/>
                        <a:buNone/>
                      </a:pPr>
                      <a:r>
                        <a:rPr lang="en-US" sz="2000" dirty="0">
                          <a:solidFill>
                            <a:schemeClr val="tx1"/>
                          </a:solidFill>
                          <a:effectLst/>
                        </a:rPr>
                        <a:t>4.  </a:t>
                      </a:r>
                      <a:endParaRPr lang="en-US" sz="2000" dirty="0">
                        <a:solidFill>
                          <a:schemeClr val="tx1"/>
                        </a:solidFill>
                        <a:effectLst/>
                        <a:latin typeface="+mn-lt"/>
                        <a:ea typeface="Tahoma" panose="020B0604030504040204" pitchFamily="34" charset="0"/>
                        <a:cs typeface="Tahoma" panose="020B0604030504040204" pitchFamily="34" charset="0"/>
                      </a:endParaRPr>
                    </a:p>
                  </a:txBody>
                  <a:tcPr marL="68580" marR="68580" marT="0" marB="0" anchor="ctr"/>
                </a:tc>
                <a:tc>
                  <a:txBody>
                    <a:bodyPr/>
                    <a:lstStyle/>
                    <a:p>
                      <a:pPr marL="0" marR="0" algn="ctr">
                        <a:spcBef>
                          <a:spcPts val="1200"/>
                        </a:spcBef>
                        <a:spcAft>
                          <a:spcPts val="0"/>
                        </a:spcAft>
                      </a:pPr>
                      <a:r>
                        <a:rPr lang="en-US" sz="2000" dirty="0">
                          <a:solidFill>
                            <a:schemeClr val="tx1"/>
                          </a:solidFill>
                          <a:effectLst/>
                        </a:rPr>
                        <a:t>Faculty Rooms/Offices</a:t>
                      </a:r>
                      <a:endParaRPr lang="en-US" sz="2000" dirty="0">
                        <a:solidFill>
                          <a:schemeClr val="tx1"/>
                        </a:solidFill>
                        <a:effectLst/>
                        <a:latin typeface="+mn-lt"/>
                        <a:ea typeface="Tahoma" panose="020B0604030504040204" pitchFamily="34" charset="0"/>
                        <a:cs typeface="Tahoma" panose="020B0604030504040204" pitchFamily="34" charset="0"/>
                      </a:endParaRPr>
                    </a:p>
                  </a:txBody>
                  <a:tcPr marL="68580" marR="68580" marT="0" marB="0" anchor="ctr"/>
                </a:tc>
                <a:tc>
                  <a:txBody>
                    <a:bodyPr/>
                    <a:lstStyle/>
                    <a:p>
                      <a:pPr marL="0" marR="0" algn="ctr">
                        <a:spcBef>
                          <a:spcPts val="1200"/>
                        </a:spcBef>
                        <a:spcAft>
                          <a:spcPts val="0"/>
                        </a:spcAft>
                      </a:pPr>
                      <a:r>
                        <a:rPr lang="en-US" sz="2000" dirty="0">
                          <a:solidFill>
                            <a:schemeClr val="tx1"/>
                          </a:solidFill>
                          <a:effectLst/>
                          <a:latin typeface="+mn-lt"/>
                          <a:ea typeface="Tahoma" panose="020B0604030504040204" pitchFamily="34" charset="0"/>
                          <a:cs typeface="Tahoma" panose="020B0604030504040204" pitchFamily="34" charset="0"/>
                        </a:rPr>
                        <a:t>6</a:t>
                      </a:r>
                    </a:p>
                  </a:txBody>
                  <a:tcPr marL="68580" marR="68580" marT="0" marB="0" anchor="ctr"/>
                </a:tc>
                <a:extLst>
                  <a:ext uri="{0D108BD9-81ED-4DB2-BD59-A6C34878D82A}">
                    <a16:rowId xmlns:a16="http://schemas.microsoft.com/office/drawing/2014/main" xmlns="" val="888403480"/>
                  </a:ext>
                </a:extLst>
              </a:tr>
              <a:tr h="805428">
                <a:tc>
                  <a:txBody>
                    <a:bodyPr/>
                    <a:lstStyle/>
                    <a:p>
                      <a:pPr marL="0" lvl="0" indent="0" algn="ctr">
                        <a:spcBef>
                          <a:spcPts val="1200"/>
                        </a:spcBef>
                        <a:spcAft>
                          <a:spcPts val="0"/>
                        </a:spcAft>
                        <a:buFont typeface="+mj-lt"/>
                        <a:buNone/>
                      </a:pPr>
                      <a:r>
                        <a:rPr lang="en-US" sz="2000" dirty="0">
                          <a:solidFill>
                            <a:schemeClr val="tx1"/>
                          </a:solidFill>
                          <a:effectLst/>
                        </a:rPr>
                        <a:t>5. </a:t>
                      </a:r>
                      <a:endParaRPr lang="en-US" sz="2000" dirty="0">
                        <a:solidFill>
                          <a:schemeClr val="tx1"/>
                        </a:solidFill>
                        <a:effectLst/>
                        <a:latin typeface="+mn-lt"/>
                        <a:ea typeface="Tahoma" panose="020B0604030504040204" pitchFamily="34" charset="0"/>
                        <a:cs typeface="Tahoma" panose="020B0604030504040204" pitchFamily="34" charset="0"/>
                      </a:endParaRPr>
                    </a:p>
                  </a:txBody>
                  <a:tcPr marL="68580" marR="68580" marT="0" marB="0" anchor="ctr"/>
                </a:tc>
                <a:tc>
                  <a:txBody>
                    <a:bodyPr/>
                    <a:lstStyle/>
                    <a:p>
                      <a:pPr marL="0" marR="0" algn="ctr">
                        <a:spcBef>
                          <a:spcPts val="1200"/>
                        </a:spcBef>
                        <a:spcAft>
                          <a:spcPts val="0"/>
                        </a:spcAft>
                      </a:pPr>
                      <a:r>
                        <a:rPr lang="en-US" sz="2000" dirty="0">
                          <a:solidFill>
                            <a:schemeClr val="tx1"/>
                          </a:solidFill>
                          <a:effectLst/>
                        </a:rPr>
                        <a:t>Chairman Office</a:t>
                      </a:r>
                      <a:endParaRPr lang="en-US" sz="2000" dirty="0">
                        <a:solidFill>
                          <a:schemeClr val="tx1"/>
                        </a:solidFill>
                        <a:effectLst/>
                        <a:latin typeface="+mn-lt"/>
                        <a:ea typeface="Tahoma" panose="020B0604030504040204" pitchFamily="34" charset="0"/>
                        <a:cs typeface="Tahoma" panose="020B0604030504040204" pitchFamily="34" charset="0"/>
                      </a:endParaRPr>
                    </a:p>
                  </a:txBody>
                  <a:tcPr marL="68580" marR="68580" marT="0" marB="0" anchor="ctr"/>
                </a:tc>
                <a:tc>
                  <a:txBody>
                    <a:bodyPr/>
                    <a:lstStyle/>
                    <a:p>
                      <a:pPr marL="0" marR="0" algn="ctr">
                        <a:spcBef>
                          <a:spcPts val="1200"/>
                        </a:spcBef>
                        <a:spcAft>
                          <a:spcPts val="0"/>
                        </a:spcAft>
                      </a:pPr>
                      <a:r>
                        <a:rPr lang="en-US" sz="2000" dirty="0">
                          <a:solidFill>
                            <a:schemeClr val="tx1"/>
                          </a:solidFill>
                          <a:effectLst/>
                        </a:rPr>
                        <a:t>1</a:t>
                      </a:r>
                      <a:endParaRPr lang="en-US" sz="2000" dirty="0">
                        <a:solidFill>
                          <a:schemeClr val="tx1"/>
                        </a:solidFill>
                        <a:effectLst/>
                        <a:latin typeface="+mn-lt"/>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xmlns="" val="4155451997"/>
                  </a:ext>
                </a:extLst>
              </a:tr>
            </a:tbl>
          </a:graphicData>
        </a:graphic>
      </p:graphicFrame>
      <p:sp>
        <p:nvSpPr>
          <p:cNvPr id="5" name="Rectangle 2"/>
          <p:cNvSpPr txBox="1">
            <a:spLocks noChangeArrowheads="1"/>
          </p:cNvSpPr>
          <p:nvPr/>
        </p:nvSpPr>
        <p:spPr bwMode="auto">
          <a:xfrm>
            <a:off x="263236" y="545761"/>
            <a:ext cx="11222182" cy="609601"/>
          </a:xfrm>
          <a:prstGeom prst="rect">
            <a:avLst/>
          </a:prstGeom>
          <a:noFill/>
          <a:ln w="9525">
            <a:noFill/>
            <a:miter lim="800000"/>
            <a:headEnd/>
            <a:tailEnd/>
          </a:ln>
        </p:spPr>
        <p:txBody>
          <a:bodyPr lIns="0" rIns="0" bIns="0" anchor="b"/>
          <a:lstStyle/>
          <a:p>
            <a:pPr algn="ctr">
              <a:defRPr/>
            </a:pPr>
            <a:r>
              <a:rPr lang="en-US" sz="3200" b="1" dirty="0" err="1">
                <a:solidFill>
                  <a:srgbClr val="008000"/>
                </a:solidFill>
                <a:latin typeface="+mj-lt"/>
                <a:ea typeface="+mj-ea"/>
                <a:cs typeface="+mj-cs"/>
              </a:rPr>
              <a:t>i</a:t>
            </a:r>
            <a:r>
              <a:rPr lang="en-US" sz="3200" b="1" dirty="0">
                <a:solidFill>
                  <a:srgbClr val="008000"/>
                </a:solidFill>
                <a:latin typeface="+mj-lt"/>
                <a:ea typeface="+mj-ea"/>
                <a:cs typeface="+mj-cs"/>
              </a:rPr>
              <a:t>. Facilities /Infrastructure</a:t>
            </a:r>
          </a:p>
        </p:txBody>
      </p:sp>
      <p:grpSp>
        <p:nvGrpSpPr>
          <p:cNvPr id="6" name="Group 5">
            <a:extLst>
              <a:ext uri="{FF2B5EF4-FFF2-40B4-BE49-F238E27FC236}">
                <a16:creationId xmlns:a16="http://schemas.microsoft.com/office/drawing/2014/main" xmlns="" id="{07BA17DC-314A-47AF-A2AB-F591F23A79C5}"/>
              </a:ext>
            </a:extLst>
          </p:cNvPr>
          <p:cNvGrpSpPr/>
          <p:nvPr/>
        </p:nvGrpSpPr>
        <p:grpSpPr>
          <a:xfrm>
            <a:off x="0" y="-7943"/>
            <a:ext cx="12192001" cy="1306051"/>
            <a:chOff x="0" y="-1"/>
            <a:chExt cx="12192001" cy="1306051"/>
          </a:xfrm>
          <a:solidFill>
            <a:schemeClr val="tx2"/>
          </a:solidFill>
        </p:grpSpPr>
        <p:cxnSp>
          <p:nvCxnSpPr>
            <p:cNvPr id="7" name="Straight Connector 6">
              <a:extLst>
                <a:ext uri="{FF2B5EF4-FFF2-40B4-BE49-F238E27FC236}">
                  <a16:creationId xmlns:a16="http://schemas.microsoft.com/office/drawing/2014/main" xmlns="" id="{E9A14FE2-6879-4269-ACC8-A3C413F9F1E6}"/>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8" name="Group 7">
              <a:extLst>
                <a:ext uri="{FF2B5EF4-FFF2-40B4-BE49-F238E27FC236}">
                  <a16:creationId xmlns:a16="http://schemas.microsoft.com/office/drawing/2014/main" xmlns="" id="{3D80D056-013E-4629-8517-95F0241834F8}"/>
                </a:ext>
              </a:extLst>
            </p:cNvPr>
            <p:cNvGrpSpPr/>
            <p:nvPr/>
          </p:nvGrpSpPr>
          <p:grpSpPr>
            <a:xfrm>
              <a:off x="1" y="-1"/>
              <a:ext cx="12192000" cy="1276973"/>
              <a:chOff x="1" y="-1"/>
              <a:chExt cx="12192000" cy="1276973"/>
            </a:xfrm>
            <a:grpFill/>
          </p:grpSpPr>
          <p:grpSp>
            <p:nvGrpSpPr>
              <p:cNvPr id="9" name="Group 8">
                <a:extLst>
                  <a:ext uri="{FF2B5EF4-FFF2-40B4-BE49-F238E27FC236}">
                    <a16:creationId xmlns:a16="http://schemas.microsoft.com/office/drawing/2014/main" xmlns="" id="{A3F69D0A-4792-482C-9C67-A6468B940960}"/>
                  </a:ext>
                </a:extLst>
              </p:cNvPr>
              <p:cNvGrpSpPr/>
              <p:nvPr/>
            </p:nvGrpSpPr>
            <p:grpSpPr>
              <a:xfrm>
                <a:off x="1" y="-1"/>
                <a:ext cx="12192000" cy="1276973"/>
                <a:chOff x="1" y="-1"/>
                <a:chExt cx="12192000" cy="1276973"/>
              </a:xfrm>
              <a:grpFill/>
            </p:grpSpPr>
            <p:sp>
              <p:nvSpPr>
                <p:cNvPr id="12" name="Rectangle 11">
                  <a:extLst>
                    <a:ext uri="{FF2B5EF4-FFF2-40B4-BE49-F238E27FC236}">
                      <a16:creationId xmlns:a16="http://schemas.microsoft.com/office/drawing/2014/main" xmlns="" id="{678B6A4D-512E-485E-BFF2-461642E589FE}"/>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4E266442-F0C1-4C45-A65A-94CE46441279}"/>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Rectangle 9">
                <a:extLst>
                  <a:ext uri="{FF2B5EF4-FFF2-40B4-BE49-F238E27FC236}">
                    <a16:creationId xmlns:a16="http://schemas.microsoft.com/office/drawing/2014/main" xmlns="" id="{EF977B58-576E-41CD-80C0-E3500F2D1F5D}"/>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4" name="Title 1">
            <a:extLst>
              <a:ext uri="{FF2B5EF4-FFF2-40B4-BE49-F238E27FC236}">
                <a16:creationId xmlns:a16="http://schemas.microsoft.com/office/drawing/2014/main" xmlns="" id="{6834AC36-79D7-42C6-A382-968A21C93350}"/>
              </a:ext>
            </a:extLst>
          </p:cNvPr>
          <p:cNvSpPr txBox="1">
            <a:spLocks/>
          </p:cNvSpPr>
          <p:nvPr/>
        </p:nvSpPr>
        <p:spPr>
          <a:xfrm>
            <a:off x="1309899" y="127101"/>
            <a:ext cx="9813217"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000" dirty="0">
                <a:solidFill>
                  <a:srgbClr val="FFCC00"/>
                </a:solidFill>
                <a:latin typeface="+mn-lt"/>
                <a:ea typeface="+mn-ea"/>
                <a:cs typeface="+mn-cs"/>
              </a:rPr>
              <a:t>Departmental Facilities</a:t>
            </a:r>
          </a:p>
        </p:txBody>
      </p:sp>
      <p:pic>
        <p:nvPicPr>
          <p:cNvPr id="15" name="Picture 14">
            <a:extLst>
              <a:ext uri="{FF2B5EF4-FFF2-40B4-BE49-F238E27FC236}">
                <a16:creationId xmlns:a16="http://schemas.microsoft.com/office/drawing/2014/main" xmlns="" id="{305F1E71-7EDD-4EDB-AE5D-9AE6AB03F0C7}"/>
              </a:ext>
            </a:extLst>
          </p:cNvPr>
          <p:cNvPicPr>
            <a:picLocks noChangeAspect="1"/>
          </p:cNvPicPr>
          <p:nvPr/>
        </p:nvPicPr>
        <p:blipFill>
          <a:blip r:embed="rId3"/>
          <a:stretch>
            <a:fillRect/>
          </a:stretch>
        </p:blipFill>
        <p:spPr>
          <a:xfrm>
            <a:off x="20057" y="58057"/>
            <a:ext cx="1059537" cy="1010996"/>
          </a:xfrm>
          <a:prstGeom prst="rect">
            <a:avLst/>
          </a:prstGeom>
        </p:spPr>
      </p:pic>
    </p:spTree>
    <p:extLst>
      <p:ext uri="{BB962C8B-B14F-4D97-AF65-F5344CB8AC3E}">
        <p14:creationId xmlns:p14="http://schemas.microsoft.com/office/powerpoint/2010/main" val="24826033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74994BD-5536-4458-8CFA-20A4E2554C7F}" type="slidenum">
              <a:rPr lang="en-GB" smtClean="0"/>
              <a:t>49</a:t>
            </a:fld>
            <a:endParaRPr lang="en-GB" dirty="0"/>
          </a:p>
        </p:txBody>
      </p:sp>
      <p:sp>
        <p:nvSpPr>
          <p:cNvPr id="3" name="Rectangle 2"/>
          <p:cNvSpPr txBox="1">
            <a:spLocks noChangeArrowheads="1"/>
          </p:cNvSpPr>
          <p:nvPr/>
        </p:nvSpPr>
        <p:spPr bwMode="auto">
          <a:xfrm>
            <a:off x="773170" y="644994"/>
            <a:ext cx="11222182" cy="609601"/>
          </a:xfrm>
          <a:prstGeom prst="rect">
            <a:avLst/>
          </a:prstGeom>
          <a:noFill/>
          <a:ln w="9525">
            <a:noFill/>
            <a:miter lim="800000"/>
            <a:headEnd/>
            <a:tailEnd/>
          </a:ln>
        </p:spPr>
        <p:txBody>
          <a:bodyPr lIns="0" rIns="0" bIns="0" anchor="b"/>
          <a:lstStyle/>
          <a:p>
            <a:pPr algn="ctr">
              <a:defRPr/>
            </a:pPr>
            <a:r>
              <a:rPr lang="en-US" sz="3200" b="1" dirty="0">
                <a:solidFill>
                  <a:srgbClr val="008000"/>
                </a:solidFill>
                <a:latin typeface="+mj-lt"/>
                <a:ea typeface="+mj-ea"/>
                <a:cs typeface="+mj-cs"/>
              </a:rPr>
              <a:t>iii. Library Facilities</a:t>
            </a:r>
          </a:p>
        </p:txBody>
      </p:sp>
      <p:sp>
        <p:nvSpPr>
          <p:cNvPr id="4" name="Rectangle 3"/>
          <p:cNvSpPr/>
          <p:nvPr/>
        </p:nvSpPr>
        <p:spPr>
          <a:xfrm>
            <a:off x="328736" y="1559049"/>
            <a:ext cx="11268178" cy="1693284"/>
          </a:xfrm>
          <a:prstGeom prst="rect">
            <a:avLst/>
          </a:prstGeom>
        </p:spPr>
        <p:txBody>
          <a:bodyPr wrap="square">
            <a:spAutoFit/>
          </a:bodyPr>
          <a:lstStyle/>
          <a:p>
            <a:pPr marL="914400" marR="15875" indent="-342900">
              <a:lnSpc>
                <a:spcPct val="150000"/>
              </a:lnSpc>
              <a:spcBef>
                <a:spcPts val="0"/>
              </a:spcBef>
              <a:spcAft>
                <a:spcPts val="0"/>
              </a:spcAft>
              <a:buFont typeface="Arial" panose="020B0604020202020204" pitchFamily="34" charset="0"/>
              <a:buChar char="•"/>
            </a:pPr>
            <a:r>
              <a:rPr lang="en-GB" sz="2400" dirty="0">
                <a:ea typeface="Tahoma" panose="020B0604030504040204" pitchFamily="34" charset="0"/>
                <a:cs typeface="Tahoma" panose="020B0604030504040204" pitchFamily="34" charset="0"/>
              </a:rPr>
              <a:t>The programme of Electronic Engineering uses the facilities available at the Central Library. Copies of undergraduate projects are kept in the Central Library and in the departmental library of Electronic Engineering </a:t>
            </a:r>
            <a:endParaRPr lang="en-GB" sz="2000" b="1" dirty="0">
              <a:latin typeface="Tahoma" panose="020B0604030504040204" pitchFamily="34" charset="0"/>
              <a:ea typeface="Tahoma" panose="020B0604030504040204" pitchFamily="34" charset="0"/>
              <a:cs typeface="Tahoma" panose="020B0604030504040204" pitchFamily="34" charset="0"/>
              <a:hlinkClick r:id="rId2" action="ppaction://hlinkfile"/>
            </a:endParaRPr>
          </a:p>
        </p:txBody>
      </p:sp>
      <p:graphicFrame>
        <p:nvGraphicFramePr>
          <p:cNvPr id="6" name="object 3"/>
          <p:cNvGraphicFramePr>
            <a:graphicFrameLocks noGrp="1"/>
          </p:cNvGraphicFramePr>
          <p:nvPr>
            <p:extLst>
              <p:ext uri="{D42A27DB-BD31-4B8C-83A1-F6EECF244321}">
                <p14:modId xmlns:p14="http://schemas.microsoft.com/office/powerpoint/2010/main" val="3300464733"/>
              </p:ext>
            </p:extLst>
          </p:nvPr>
        </p:nvGraphicFramePr>
        <p:xfrm>
          <a:off x="952491" y="3641924"/>
          <a:ext cx="10401309" cy="2351329"/>
        </p:xfrm>
        <a:graphic>
          <a:graphicData uri="http://schemas.openxmlformats.org/drawingml/2006/table">
            <a:tbl>
              <a:tblPr firstRow="1" bandRow="1">
                <a:tableStyleId>{B301B821-A1FF-4177-AEE7-76D212191A09}</a:tableStyleId>
              </a:tblPr>
              <a:tblGrid>
                <a:gridCol w="2400861">
                  <a:extLst>
                    <a:ext uri="{9D8B030D-6E8A-4147-A177-3AD203B41FA5}">
                      <a16:colId xmlns:a16="http://schemas.microsoft.com/office/drawing/2014/main" xmlns="" val="20000"/>
                    </a:ext>
                  </a:extLst>
                </a:gridCol>
                <a:gridCol w="8000448">
                  <a:extLst>
                    <a:ext uri="{9D8B030D-6E8A-4147-A177-3AD203B41FA5}">
                      <a16:colId xmlns:a16="http://schemas.microsoft.com/office/drawing/2014/main" xmlns="" val="20001"/>
                    </a:ext>
                  </a:extLst>
                </a:gridCol>
              </a:tblGrid>
              <a:tr h="697847">
                <a:tc>
                  <a:txBody>
                    <a:bodyPr/>
                    <a:lstStyle/>
                    <a:p>
                      <a:pPr algn="ctr">
                        <a:lnSpc>
                          <a:spcPct val="100000"/>
                        </a:lnSpc>
                        <a:spcBef>
                          <a:spcPts val="430"/>
                        </a:spcBef>
                      </a:pPr>
                      <a:r>
                        <a:rPr sz="2000" b="1" spc="-200" dirty="0">
                          <a:solidFill>
                            <a:schemeClr val="tx1"/>
                          </a:solidFill>
                        </a:rPr>
                        <a:t>Library</a:t>
                      </a:r>
                      <a:endParaRPr sz="2000" dirty="0">
                        <a:solidFill>
                          <a:schemeClr val="tx1"/>
                        </a:solidFill>
                        <a:latin typeface="+mn-lt"/>
                        <a:cs typeface="Verdana"/>
                      </a:endParaRPr>
                    </a:p>
                  </a:txBody>
                  <a:tcPr marL="0" marR="0" marT="54610" marB="0"/>
                </a:tc>
                <a:tc>
                  <a:txBody>
                    <a:bodyPr/>
                    <a:lstStyle/>
                    <a:p>
                      <a:pPr marL="635" algn="l">
                        <a:lnSpc>
                          <a:spcPct val="100000"/>
                        </a:lnSpc>
                        <a:spcBef>
                          <a:spcPts val="430"/>
                        </a:spcBef>
                      </a:pPr>
                      <a:r>
                        <a:rPr lang="en-US" sz="2000" b="1" spc="-145" dirty="0">
                          <a:solidFill>
                            <a:schemeClr val="tx1"/>
                          </a:solidFill>
                        </a:rPr>
                        <a:t>                           </a:t>
                      </a:r>
                      <a:r>
                        <a:rPr sz="2000" b="1" spc="-145" dirty="0">
                          <a:solidFill>
                            <a:schemeClr val="tx1"/>
                          </a:solidFill>
                        </a:rPr>
                        <a:t>No. </a:t>
                      </a:r>
                      <a:r>
                        <a:rPr sz="2000" b="1" spc="-175" dirty="0">
                          <a:solidFill>
                            <a:schemeClr val="tx1"/>
                          </a:solidFill>
                        </a:rPr>
                        <a:t>of</a:t>
                      </a:r>
                      <a:r>
                        <a:rPr sz="2000" b="1" spc="-100" dirty="0">
                          <a:solidFill>
                            <a:schemeClr val="tx1"/>
                          </a:solidFill>
                        </a:rPr>
                        <a:t> </a:t>
                      </a:r>
                      <a:r>
                        <a:rPr sz="2000" b="1" spc="-195" dirty="0">
                          <a:solidFill>
                            <a:schemeClr val="tx1"/>
                          </a:solidFill>
                        </a:rPr>
                        <a:t>Books</a:t>
                      </a:r>
                      <a:endParaRPr sz="2000" dirty="0">
                        <a:solidFill>
                          <a:schemeClr val="tx1"/>
                        </a:solidFill>
                        <a:latin typeface="+mn-lt"/>
                        <a:cs typeface="Verdana"/>
                      </a:endParaRPr>
                    </a:p>
                  </a:txBody>
                  <a:tcPr marL="0" marR="0" marT="54610" marB="0"/>
                </a:tc>
                <a:extLst>
                  <a:ext uri="{0D108BD9-81ED-4DB2-BD59-A6C34878D82A}">
                    <a16:rowId xmlns:a16="http://schemas.microsoft.com/office/drawing/2014/main" xmlns="" val="10000"/>
                  </a:ext>
                </a:extLst>
              </a:tr>
              <a:tr h="714916">
                <a:tc>
                  <a:txBody>
                    <a:bodyPr/>
                    <a:lstStyle/>
                    <a:p>
                      <a:pPr algn="ctr">
                        <a:lnSpc>
                          <a:spcPct val="100000"/>
                        </a:lnSpc>
                        <a:spcBef>
                          <a:spcPts val="1040"/>
                        </a:spcBef>
                      </a:pPr>
                      <a:r>
                        <a:rPr sz="2000" spc="15" dirty="0">
                          <a:solidFill>
                            <a:schemeClr val="tx1"/>
                          </a:solidFill>
                        </a:rPr>
                        <a:t>Campus</a:t>
                      </a:r>
                      <a:r>
                        <a:rPr sz="2000" spc="-150" dirty="0">
                          <a:solidFill>
                            <a:schemeClr val="tx1"/>
                          </a:solidFill>
                        </a:rPr>
                        <a:t> </a:t>
                      </a:r>
                      <a:r>
                        <a:rPr sz="2000" spc="-90" dirty="0">
                          <a:solidFill>
                            <a:schemeClr val="tx1"/>
                          </a:solidFill>
                        </a:rPr>
                        <a:t>Library</a:t>
                      </a:r>
                      <a:endParaRPr sz="2000" dirty="0">
                        <a:solidFill>
                          <a:schemeClr val="tx1"/>
                        </a:solidFill>
                        <a:latin typeface="+mn-lt"/>
                        <a:cs typeface="Verdana"/>
                      </a:endParaRPr>
                    </a:p>
                  </a:txBody>
                  <a:tcPr marL="0" marR="0" marT="132080" marB="0"/>
                </a:tc>
                <a:tc>
                  <a:txBody>
                    <a:bodyPr/>
                    <a:lstStyle/>
                    <a:p>
                      <a:pPr marL="1466850" marR="1459865" indent="511175" algn="r" rtl="1">
                        <a:lnSpc>
                          <a:spcPts val="2160"/>
                        </a:lnSpc>
                        <a:spcBef>
                          <a:spcPts val="30"/>
                        </a:spcBef>
                      </a:pPr>
                      <a:r>
                        <a:rPr lang="en-US" sz="2000" spc="-155" dirty="0">
                          <a:solidFill>
                            <a:schemeClr val="tx1"/>
                          </a:solidFill>
                        </a:rPr>
                        <a:t>38,496 </a:t>
                      </a:r>
                      <a:r>
                        <a:rPr sz="2000" spc="-155" dirty="0">
                          <a:solidFill>
                            <a:schemeClr val="tx1"/>
                          </a:solidFill>
                        </a:rPr>
                        <a:t> </a:t>
                      </a:r>
                      <a:r>
                        <a:rPr sz="2000" spc="-25" dirty="0">
                          <a:solidFill>
                            <a:schemeClr val="tx1"/>
                          </a:solidFill>
                        </a:rPr>
                        <a:t>approx.  </a:t>
                      </a:r>
                      <a:r>
                        <a:rPr sz="2000" spc="-10" dirty="0">
                          <a:solidFill>
                            <a:schemeClr val="tx1"/>
                          </a:solidFill>
                        </a:rPr>
                        <a:t>(Reference </a:t>
                      </a:r>
                      <a:r>
                        <a:rPr sz="2000" spc="-385" dirty="0">
                          <a:solidFill>
                            <a:schemeClr val="tx1"/>
                          </a:solidFill>
                        </a:rPr>
                        <a:t>+ </a:t>
                      </a:r>
                      <a:r>
                        <a:rPr lang="en-US" sz="2000" spc="-385" dirty="0">
                          <a:solidFill>
                            <a:schemeClr val="tx1"/>
                          </a:solidFill>
                        </a:rPr>
                        <a:t>  </a:t>
                      </a:r>
                      <a:r>
                        <a:rPr lang="en-US" sz="2000" spc="-55" dirty="0">
                          <a:solidFill>
                            <a:schemeClr val="tx1"/>
                          </a:solidFill>
                        </a:rPr>
                        <a:t>Text</a:t>
                      </a:r>
                      <a:r>
                        <a:rPr sz="2000" spc="-25" dirty="0">
                          <a:solidFill>
                            <a:schemeClr val="tx1"/>
                          </a:solidFill>
                        </a:rPr>
                        <a:t>)</a:t>
                      </a:r>
                      <a:endParaRPr sz="2000" dirty="0">
                        <a:solidFill>
                          <a:schemeClr val="tx1"/>
                        </a:solidFill>
                        <a:latin typeface="+mn-lt"/>
                        <a:cs typeface="Verdana"/>
                      </a:endParaRPr>
                    </a:p>
                  </a:txBody>
                  <a:tcPr marL="0" marR="0" marT="3810" marB="0"/>
                </a:tc>
                <a:extLst>
                  <a:ext uri="{0D108BD9-81ED-4DB2-BD59-A6C34878D82A}">
                    <a16:rowId xmlns:a16="http://schemas.microsoft.com/office/drawing/2014/main" xmlns="" val="10001"/>
                  </a:ext>
                </a:extLst>
              </a:tr>
              <a:tr h="938566">
                <a:tc>
                  <a:txBody>
                    <a:bodyPr/>
                    <a:lstStyle/>
                    <a:p>
                      <a:pPr algn="ctr">
                        <a:lnSpc>
                          <a:spcPct val="100000"/>
                        </a:lnSpc>
                      </a:pPr>
                      <a:r>
                        <a:rPr lang="en-US" sz="2000" spc="-50" dirty="0">
                          <a:solidFill>
                            <a:schemeClr val="tx1"/>
                          </a:solidFill>
                          <a:latin typeface="+mn-lt"/>
                          <a:cs typeface="Verdana"/>
                        </a:rPr>
                        <a:t>Departmental Library/Shared</a:t>
                      </a:r>
                      <a:endParaRPr sz="2000" dirty="0">
                        <a:solidFill>
                          <a:schemeClr val="tx1"/>
                        </a:solidFill>
                        <a:latin typeface="+mn-lt"/>
                        <a:cs typeface="Verdana"/>
                      </a:endParaRPr>
                    </a:p>
                  </a:txBody>
                  <a:tcPr marL="0" marR="0" marT="6350" marB="0"/>
                </a:tc>
                <a:tc>
                  <a:txBody>
                    <a:bodyPr/>
                    <a:lstStyle/>
                    <a:p>
                      <a:pPr marL="1022985" marR="1030605" indent="90170">
                        <a:lnSpc>
                          <a:spcPct val="100000"/>
                        </a:lnSpc>
                        <a:spcBef>
                          <a:spcPts val="1085"/>
                        </a:spcBef>
                        <a:tabLst>
                          <a:tab pos="3691254" algn="l"/>
                          <a:tab pos="3766185" algn="l"/>
                        </a:tabLst>
                      </a:pPr>
                      <a:r>
                        <a:rPr sz="2000" spc="-90" dirty="0">
                          <a:solidFill>
                            <a:schemeClr val="tx1"/>
                          </a:solidFill>
                        </a:rPr>
                        <a:t>	</a:t>
                      </a:r>
                      <a:r>
                        <a:rPr lang="en-US" sz="2000" spc="-90" dirty="0">
                          <a:solidFill>
                            <a:schemeClr val="tx1"/>
                          </a:solidFill>
                        </a:rPr>
                        <a:t>479 ~500 (Textbook)</a:t>
                      </a:r>
                      <a:endParaRPr lang="en-US" sz="1800" b="1" kern="1200" dirty="0">
                        <a:solidFill>
                          <a:schemeClr val="tx1"/>
                        </a:solidFill>
                        <a:effectLst/>
                      </a:endParaRPr>
                    </a:p>
                    <a:p>
                      <a:pPr marL="1022985" marR="1030605" indent="90170">
                        <a:lnSpc>
                          <a:spcPct val="100000"/>
                        </a:lnSpc>
                        <a:spcBef>
                          <a:spcPts val="1085"/>
                        </a:spcBef>
                        <a:tabLst>
                          <a:tab pos="3691254" algn="l"/>
                          <a:tab pos="3766185" algn="l"/>
                        </a:tabLst>
                      </a:pPr>
                      <a:endParaRPr sz="2000" dirty="0">
                        <a:solidFill>
                          <a:schemeClr val="tx1"/>
                        </a:solidFill>
                        <a:latin typeface="+mn-lt"/>
                        <a:cs typeface="Verdana"/>
                      </a:endParaRPr>
                    </a:p>
                  </a:txBody>
                  <a:tcPr marL="0" marR="0" marT="137795" marB="0"/>
                </a:tc>
                <a:extLst>
                  <a:ext uri="{0D108BD9-81ED-4DB2-BD59-A6C34878D82A}">
                    <a16:rowId xmlns:a16="http://schemas.microsoft.com/office/drawing/2014/main" xmlns="" val="10002"/>
                  </a:ext>
                </a:extLst>
              </a:tr>
            </a:tbl>
          </a:graphicData>
        </a:graphic>
      </p:graphicFrame>
      <p:grpSp>
        <p:nvGrpSpPr>
          <p:cNvPr id="7" name="Group 6">
            <a:extLst>
              <a:ext uri="{FF2B5EF4-FFF2-40B4-BE49-F238E27FC236}">
                <a16:creationId xmlns:a16="http://schemas.microsoft.com/office/drawing/2014/main" xmlns="" id="{C892F26E-A7D6-4F01-9007-3828EAA294A6}"/>
              </a:ext>
            </a:extLst>
          </p:cNvPr>
          <p:cNvGrpSpPr/>
          <p:nvPr/>
        </p:nvGrpSpPr>
        <p:grpSpPr>
          <a:xfrm>
            <a:off x="-1" y="-14489"/>
            <a:ext cx="12192001" cy="1306051"/>
            <a:chOff x="0" y="-1"/>
            <a:chExt cx="12192001" cy="1306051"/>
          </a:xfrm>
          <a:solidFill>
            <a:schemeClr val="tx2"/>
          </a:solidFill>
        </p:grpSpPr>
        <p:cxnSp>
          <p:nvCxnSpPr>
            <p:cNvPr id="8" name="Straight Connector 7">
              <a:extLst>
                <a:ext uri="{FF2B5EF4-FFF2-40B4-BE49-F238E27FC236}">
                  <a16:creationId xmlns:a16="http://schemas.microsoft.com/office/drawing/2014/main" xmlns="" id="{4661F761-F932-4033-9F99-6F01F95859D6}"/>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9" name="Group 8">
              <a:extLst>
                <a:ext uri="{FF2B5EF4-FFF2-40B4-BE49-F238E27FC236}">
                  <a16:creationId xmlns:a16="http://schemas.microsoft.com/office/drawing/2014/main" xmlns="" id="{BAD5A917-C8D3-4A3C-9BE5-7F13C045D160}"/>
                </a:ext>
              </a:extLst>
            </p:cNvPr>
            <p:cNvGrpSpPr/>
            <p:nvPr/>
          </p:nvGrpSpPr>
          <p:grpSpPr>
            <a:xfrm>
              <a:off x="1" y="-1"/>
              <a:ext cx="12192000" cy="1276973"/>
              <a:chOff x="1" y="-1"/>
              <a:chExt cx="12192000" cy="1276973"/>
            </a:xfrm>
            <a:grpFill/>
          </p:grpSpPr>
          <p:grpSp>
            <p:nvGrpSpPr>
              <p:cNvPr id="10" name="Group 9">
                <a:extLst>
                  <a:ext uri="{FF2B5EF4-FFF2-40B4-BE49-F238E27FC236}">
                    <a16:creationId xmlns:a16="http://schemas.microsoft.com/office/drawing/2014/main" xmlns="" id="{2A9D5D08-6CAD-43D0-92D0-5C0C73A64ABC}"/>
                  </a:ext>
                </a:extLst>
              </p:cNvPr>
              <p:cNvGrpSpPr/>
              <p:nvPr/>
            </p:nvGrpSpPr>
            <p:grpSpPr>
              <a:xfrm>
                <a:off x="1" y="-1"/>
                <a:ext cx="12192000" cy="1276973"/>
                <a:chOff x="1" y="-1"/>
                <a:chExt cx="12192000" cy="1276973"/>
              </a:xfrm>
              <a:grpFill/>
            </p:grpSpPr>
            <p:sp>
              <p:nvSpPr>
                <p:cNvPr id="13" name="Rectangle 12">
                  <a:extLst>
                    <a:ext uri="{FF2B5EF4-FFF2-40B4-BE49-F238E27FC236}">
                      <a16:creationId xmlns:a16="http://schemas.microsoft.com/office/drawing/2014/main" xmlns="" id="{6C7C6959-C124-474A-9D1A-CD83068DCBF6}"/>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12C0FE12-75B4-45A9-83B7-6968695C103C}"/>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Rectangle 10">
                <a:extLst>
                  <a:ext uri="{FF2B5EF4-FFF2-40B4-BE49-F238E27FC236}">
                    <a16:creationId xmlns:a16="http://schemas.microsoft.com/office/drawing/2014/main" xmlns="" id="{6B68BCF0-9243-4096-925D-ACAF3A066F84}"/>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5" name="Title 1">
            <a:extLst>
              <a:ext uri="{FF2B5EF4-FFF2-40B4-BE49-F238E27FC236}">
                <a16:creationId xmlns:a16="http://schemas.microsoft.com/office/drawing/2014/main" xmlns="" id="{F1357139-B6D2-4696-9BCC-6ABF3C7982ED}"/>
              </a:ext>
            </a:extLst>
          </p:cNvPr>
          <p:cNvSpPr txBox="1">
            <a:spLocks/>
          </p:cNvSpPr>
          <p:nvPr/>
        </p:nvSpPr>
        <p:spPr>
          <a:xfrm>
            <a:off x="1309899" y="-16593"/>
            <a:ext cx="9813217"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000" dirty="0">
                <a:solidFill>
                  <a:srgbClr val="FFCC00"/>
                </a:solidFill>
                <a:latin typeface="+mn-lt"/>
                <a:ea typeface="+mn-ea"/>
                <a:cs typeface="+mn-cs"/>
              </a:rPr>
              <a:t>Library Facilities</a:t>
            </a:r>
          </a:p>
        </p:txBody>
      </p:sp>
      <p:pic>
        <p:nvPicPr>
          <p:cNvPr id="17" name="Picture 16">
            <a:extLst>
              <a:ext uri="{FF2B5EF4-FFF2-40B4-BE49-F238E27FC236}">
                <a16:creationId xmlns:a16="http://schemas.microsoft.com/office/drawing/2014/main" xmlns="" id="{1B2717DF-47B2-4606-B26F-410649230069}"/>
              </a:ext>
            </a:extLst>
          </p:cNvPr>
          <p:cNvPicPr>
            <a:picLocks noChangeAspect="1"/>
          </p:cNvPicPr>
          <p:nvPr/>
        </p:nvPicPr>
        <p:blipFill>
          <a:blip r:embed="rId3"/>
          <a:stretch>
            <a:fillRect/>
          </a:stretch>
        </p:blipFill>
        <p:spPr>
          <a:xfrm>
            <a:off x="20057" y="58057"/>
            <a:ext cx="1059537" cy="1010996"/>
          </a:xfrm>
          <a:prstGeom prst="rect">
            <a:avLst/>
          </a:prstGeom>
        </p:spPr>
      </p:pic>
    </p:spTree>
    <p:extLst>
      <p:ext uri="{BB962C8B-B14F-4D97-AF65-F5344CB8AC3E}">
        <p14:creationId xmlns:p14="http://schemas.microsoft.com/office/powerpoint/2010/main" val="2391692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05A98812-FE4D-4B5E-BE19-E705B78E48C9}"/>
              </a:ext>
            </a:extLst>
          </p:cNvPr>
          <p:cNvGrpSpPr/>
          <p:nvPr/>
        </p:nvGrpSpPr>
        <p:grpSpPr>
          <a:xfrm>
            <a:off x="-1" y="2294"/>
            <a:ext cx="12192001" cy="1306051"/>
            <a:chOff x="0" y="-1"/>
            <a:chExt cx="12192001" cy="1306051"/>
          </a:xfrm>
          <a:solidFill>
            <a:schemeClr val="tx2"/>
          </a:solidFill>
        </p:grpSpPr>
        <p:cxnSp>
          <p:nvCxnSpPr>
            <p:cNvPr id="6" name="Straight Connector 5">
              <a:extLst>
                <a:ext uri="{FF2B5EF4-FFF2-40B4-BE49-F238E27FC236}">
                  <a16:creationId xmlns:a16="http://schemas.microsoft.com/office/drawing/2014/main" xmlns="" id="{AA659CA9-0461-48BA-9CBF-1DE2E6A188AD}"/>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7" name="Group 6">
              <a:extLst>
                <a:ext uri="{FF2B5EF4-FFF2-40B4-BE49-F238E27FC236}">
                  <a16:creationId xmlns:a16="http://schemas.microsoft.com/office/drawing/2014/main" xmlns="" id="{C1324750-43E4-48D3-ACF5-BA02CBF33A4A}"/>
                </a:ext>
              </a:extLst>
            </p:cNvPr>
            <p:cNvGrpSpPr/>
            <p:nvPr/>
          </p:nvGrpSpPr>
          <p:grpSpPr>
            <a:xfrm>
              <a:off x="1" y="-1"/>
              <a:ext cx="12192000" cy="1276973"/>
              <a:chOff x="1" y="-1"/>
              <a:chExt cx="12192000" cy="1276973"/>
            </a:xfrm>
            <a:grpFill/>
          </p:grpSpPr>
          <p:grpSp>
            <p:nvGrpSpPr>
              <p:cNvPr id="8" name="Group 7">
                <a:extLst>
                  <a:ext uri="{FF2B5EF4-FFF2-40B4-BE49-F238E27FC236}">
                    <a16:creationId xmlns:a16="http://schemas.microsoft.com/office/drawing/2014/main" xmlns="" id="{3816DFF2-BCAC-41EF-8DCD-23DF5F4F9EE7}"/>
                  </a:ext>
                </a:extLst>
              </p:cNvPr>
              <p:cNvGrpSpPr/>
              <p:nvPr/>
            </p:nvGrpSpPr>
            <p:grpSpPr>
              <a:xfrm>
                <a:off x="1" y="-1"/>
                <a:ext cx="12192000" cy="1276973"/>
                <a:chOff x="1" y="-1"/>
                <a:chExt cx="12192000" cy="1276973"/>
              </a:xfrm>
              <a:grpFill/>
            </p:grpSpPr>
            <p:sp>
              <p:nvSpPr>
                <p:cNvPr id="11" name="Rectangle 10">
                  <a:extLst>
                    <a:ext uri="{FF2B5EF4-FFF2-40B4-BE49-F238E27FC236}">
                      <a16:creationId xmlns:a16="http://schemas.microsoft.com/office/drawing/2014/main" xmlns="" id="{741C9456-7011-478C-907D-0886880407FD}"/>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6A90787E-D7BF-42C0-88C4-2B9C7FD7A1DB}"/>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xmlns="" id="{47A352C3-7343-4453-84B2-EB8D63CC987D}"/>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3" name="Title 1">
            <a:extLst>
              <a:ext uri="{FF2B5EF4-FFF2-40B4-BE49-F238E27FC236}">
                <a16:creationId xmlns:a16="http://schemas.microsoft.com/office/drawing/2014/main" xmlns="" id="{C7D24E28-83E1-4254-BF2D-058209526545}"/>
              </a:ext>
            </a:extLst>
          </p:cNvPr>
          <p:cNvSpPr txBox="1">
            <a:spLocks/>
          </p:cNvSpPr>
          <p:nvPr/>
        </p:nvSpPr>
        <p:spPr>
          <a:xfrm>
            <a:off x="1316506" y="141887"/>
            <a:ext cx="10788408"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800" dirty="0">
                <a:solidFill>
                  <a:srgbClr val="FFCC00"/>
                </a:solidFill>
                <a:latin typeface="+mn-lt"/>
                <a:ea typeface="+mn-ea"/>
                <a:cs typeface="+mn-cs"/>
              </a:rPr>
              <a:t>Electronic Engineering Accreditation Track</a:t>
            </a:r>
          </a:p>
        </p:txBody>
      </p:sp>
      <p:sp>
        <p:nvSpPr>
          <p:cNvPr id="15" name="Slide Number Placeholder 14">
            <a:extLst>
              <a:ext uri="{FF2B5EF4-FFF2-40B4-BE49-F238E27FC236}">
                <a16:creationId xmlns:a16="http://schemas.microsoft.com/office/drawing/2014/main" xmlns="" id="{99AB047C-4414-460A-9B13-6986B97B6300}"/>
              </a:ext>
            </a:extLst>
          </p:cNvPr>
          <p:cNvSpPr>
            <a:spLocks noGrp="1"/>
          </p:cNvSpPr>
          <p:nvPr>
            <p:ph type="sldNum" sz="quarter" idx="12"/>
          </p:nvPr>
        </p:nvSpPr>
        <p:spPr/>
        <p:txBody>
          <a:bodyPr/>
          <a:lstStyle/>
          <a:p>
            <a:fld id="{2690BFF6-1C95-4FE0-80E8-D2DDE6AAB1D5}" type="slidenum">
              <a:rPr lang="en-US" smtClean="0"/>
              <a:t>5</a:t>
            </a:fld>
            <a:endParaRPr lang="en-US"/>
          </a:p>
        </p:txBody>
      </p:sp>
      <p:pic>
        <p:nvPicPr>
          <p:cNvPr id="14" name="Picture 13">
            <a:extLst>
              <a:ext uri="{FF2B5EF4-FFF2-40B4-BE49-F238E27FC236}">
                <a16:creationId xmlns:a16="http://schemas.microsoft.com/office/drawing/2014/main" xmlns="" id="{7C3BCAA9-3EAD-439B-B3B3-89C5C8DF837D}"/>
              </a:ext>
            </a:extLst>
          </p:cNvPr>
          <p:cNvPicPr>
            <a:picLocks noChangeAspect="1"/>
          </p:cNvPicPr>
          <p:nvPr/>
        </p:nvPicPr>
        <p:blipFill>
          <a:blip r:embed="rId2"/>
          <a:stretch>
            <a:fillRect/>
          </a:stretch>
        </p:blipFill>
        <p:spPr>
          <a:xfrm>
            <a:off x="20057" y="58057"/>
            <a:ext cx="1059537" cy="1010996"/>
          </a:xfrm>
          <a:prstGeom prst="rect">
            <a:avLst/>
          </a:prstGeom>
        </p:spPr>
      </p:pic>
      <p:graphicFrame>
        <p:nvGraphicFramePr>
          <p:cNvPr id="16" name="Table 15">
            <a:extLst>
              <a:ext uri="{FF2B5EF4-FFF2-40B4-BE49-F238E27FC236}">
                <a16:creationId xmlns:a16="http://schemas.microsoft.com/office/drawing/2014/main" xmlns="" id="{C08FC99D-4D84-4820-952A-96F8060E597A}"/>
              </a:ext>
            </a:extLst>
          </p:cNvPr>
          <p:cNvGraphicFramePr>
            <a:graphicFrameLocks noGrp="1"/>
          </p:cNvGraphicFramePr>
          <p:nvPr>
            <p:extLst>
              <p:ext uri="{D42A27DB-BD31-4B8C-83A1-F6EECF244321}">
                <p14:modId xmlns:p14="http://schemas.microsoft.com/office/powerpoint/2010/main" val="269533476"/>
              </p:ext>
            </p:extLst>
          </p:nvPr>
        </p:nvGraphicFramePr>
        <p:xfrm>
          <a:off x="355599" y="1802514"/>
          <a:ext cx="11480802" cy="1690879"/>
        </p:xfrm>
        <a:graphic>
          <a:graphicData uri="http://schemas.openxmlformats.org/drawingml/2006/table">
            <a:tbl>
              <a:tblPr firstRow="1" firstCol="1" bandRow="1">
                <a:tableStyleId>{5C22544A-7EE6-4342-B048-85BDC9FD1C3A}</a:tableStyleId>
              </a:tblPr>
              <a:tblGrid>
                <a:gridCol w="1354930">
                  <a:extLst>
                    <a:ext uri="{9D8B030D-6E8A-4147-A177-3AD203B41FA5}">
                      <a16:colId xmlns:a16="http://schemas.microsoft.com/office/drawing/2014/main" xmlns="" val="2986433296"/>
                    </a:ext>
                  </a:extLst>
                </a:gridCol>
                <a:gridCol w="3156464">
                  <a:extLst>
                    <a:ext uri="{9D8B030D-6E8A-4147-A177-3AD203B41FA5}">
                      <a16:colId xmlns:a16="http://schemas.microsoft.com/office/drawing/2014/main" xmlns="" val="151382425"/>
                    </a:ext>
                  </a:extLst>
                </a:gridCol>
                <a:gridCol w="3121677">
                  <a:extLst>
                    <a:ext uri="{9D8B030D-6E8A-4147-A177-3AD203B41FA5}">
                      <a16:colId xmlns:a16="http://schemas.microsoft.com/office/drawing/2014/main" xmlns="" val="3953885294"/>
                    </a:ext>
                  </a:extLst>
                </a:gridCol>
                <a:gridCol w="3847731">
                  <a:extLst>
                    <a:ext uri="{9D8B030D-6E8A-4147-A177-3AD203B41FA5}">
                      <a16:colId xmlns:a16="http://schemas.microsoft.com/office/drawing/2014/main" xmlns="" val="1192602424"/>
                    </a:ext>
                  </a:extLst>
                </a:gridCol>
              </a:tblGrid>
              <a:tr h="927418">
                <a:tc>
                  <a:txBody>
                    <a:bodyPr/>
                    <a:lstStyle/>
                    <a:p>
                      <a:pPr marL="0" marR="0" algn="ctr">
                        <a:lnSpc>
                          <a:spcPct val="107000"/>
                        </a:lnSpc>
                        <a:spcBef>
                          <a:spcPts val="0"/>
                        </a:spcBef>
                        <a:spcAft>
                          <a:spcPts val="0"/>
                        </a:spcAft>
                      </a:pPr>
                      <a:r>
                        <a:rPr lang="en-GB" sz="2400" b="1" dirty="0" err="1">
                          <a:effectLst/>
                        </a:rPr>
                        <a:t>S.No</a:t>
                      </a:r>
                      <a:endParaRPr lang="en-US" sz="2400" b="1"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GB" sz="2400" b="1" dirty="0">
                          <a:effectLst/>
                        </a:rPr>
                        <a:t>Year of PEC Accreditation Visit</a:t>
                      </a:r>
                      <a:endParaRPr lang="en-US" sz="2400" b="1"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GB" sz="2400" b="1" dirty="0">
                          <a:effectLst/>
                        </a:rPr>
                        <a:t>Intake Batch</a:t>
                      </a:r>
                      <a:endParaRPr lang="en-US" sz="2400" b="1"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GB" sz="2400" b="1" dirty="0">
                          <a:effectLst/>
                        </a:rPr>
                        <a:t>Decision</a:t>
                      </a:r>
                      <a:endParaRPr lang="en-US" sz="2400" b="1"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1675436831"/>
                  </a:ext>
                </a:extLst>
              </a:tr>
              <a:tr h="710864">
                <a:tc>
                  <a:txBody>
                    <a:bodyPr/>
                    <a:lstStyle/>
                    <a:p>
                      <a:pPr marL="0" marR="0" algn="ctr">
                        <a:lnSpc>
                          <a:spcPct val="107000"/>
                        </a:lnSpc>
                        <a:spcBef>
                          <a:spcPts val="0"/>
                        </a:spcBef>
                        <a:spcAft>
                          <a:spcPts val="0"/>
                        </a:spcAft>
                      </a:pPr>
                      <a:r>
                        <a:rPr lang="en-GB" sz="2400">
                          <a:effectLst/>
                        </a:rPr>
                        <a:t>01</a:t>
                      </a:r>
                      <a:endParaRPr lang="en-US" sz="24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GB" sz="2400" dirty="0">
                          <a:effectLst/>
                        </a:rPr>
                        <a:t>2019</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GB" sz="2400" dirty="0">
                          <a:effectLst/>
                        </a:rPr>
                        <a:t>2019</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GB" sz="2400" dirty="0">
                          <a:effectLst/>
                        </a:rPr>
                        <a:t>Green signal to launch program</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4151705998"/>
                  </a:ext>
                </a:extLst>
              </a:tr>
            </a:tbl>
          </a:graphicData>
        </a:graphic>
      </p:graphicFrame>
    </p:spTree>
    <p:extLst>
      <p:ext uri="{BB962C8B-B14F-4D97-AF65-F5344CB8AC3E}">
        <p14:creationId xmlns:p14="http://schemas.microsoft.com/office/powerpoint/2010/main" val="24639004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3AFF9EC1-86F7-7F66-08A9-155BA9DFBCF5}"/>
              </a:ext>
            </a:extLst>
          </p:cNvPr>
          <p:cNvGrpSpPr/>
          <p:nvPr/>
        </p:nvGrpSpPr>
        <p:grpSpPr>
          <a:xfrm>
            <a:off x="-1" y="2294"/>
            <a:ext cx="12192001" cy="1306051"/>
            <a:chOff x="0" y="-1"/>
            <a:chExt cx="12192001" cy="1306051"/>
          </a:xfrm>
          <a:solidFill>
            <a:schemeClr val="tx2"/>
          </a:solidFill>
        </p:grpSpPr>
        <p:cxnSp>
          <p:nvCxnSpPr>
            <p:cNvPr id="5" name="Straight Connector 4">
              <a:extLst>
                <a:ext uri="{FF2B5EF4-FFF2-40B4-BE49-F238E27FC236}">
                  <a16:creationId xmlns:a16="http://schemas.microsoft.com/office/drawing/2014/main" xmlns="" id="{09C97B28-BDD1-61D6-8160-A5C62CFAF3E6}"/>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11" name="Group 10">
              <a:extLst>
                <a:ext uri="{FF2B5EF4-FFF2-40B4-BE49-F238E27FC236}">
                  <a16:creationId xmlns:a16="http://schemas.microsoft.com/office/drawing/2014/main" xmlns="" id="{2C9AF934-69D1-3A47-7EAE-41C53960F01C}"/>
                </a:ext>
              </a:extLst>
            </p:cNvPr>
            <p:cNvGrpSpPr/>
            <p:nvPr/>
          </p:nvGrpSpPr>
          <p:grpSpPr>
            <a:xfrm>
              <a:off x="1" y="-1"/>
              <a:ext cx="12192000" cy="1276973"/>
              <a:chOff x="1" y="-1"/>
              <a:chExt cx="12192000" cy="1276973"/>
            </a:xfrm>
            <a:grpFill/>
          </p:grpSpPr>
          <p:grpSp>
            <p:nvGrpSpPr>
              <p:cNvPr id="16" name="Group 15">
                <a:extLst>
                  <a:ext uri="{FF2B5EF4-FFF2-40B4-BE49-F238E27FC236}">
                    <a16:creationId xmlns:a16="http://schemas.microsoft.com/office/drawing/2014/main" xmlns="" id="{1678E98E-1E1D-4044-BFA2-902BEDB34ECE}"/>
                  </a:ext>
                </a:extLst>
              </p:cNvPr>
              <p:cNvGrpSpPr/>
              <p:nvPr/>
            </p:nvGrpSpPr>
            <p:grpSpPr>
              <a:xfrm>
                <a:off x="1" y="-1"/>
                <a:ext cx="12192000" cy="1276973"/>
                <a:chOff x="1" y="-1"/>
                <a:chExt cx="12192000" cy="1276973"/>
              </a:xfrm>
              <a:grpFill/>
            </p:grpSpPr>
            <p:sp>
              <p:nvSpPr>
                <p:cNvPr id="18" name="Rectangle 17">
                  <a:extLst>
                    <a:ext uri="{FF2B5EF4-FFF2-40B4-BE49-F238E27FC236}">
                      <a16:creationId xmlns:a16="http://schemas.microsoft.com/office/drawing/2014/main" xmlns="" id="{0603F1C3-2A8E-07DC-30A2-A00B71D57E24}"/>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E1392E48-DEE9-430B-2708-5AC747505B22}"/>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Rectangle 16">
                <a:extLst>
                  <a:ext uri="{FF2B5EF4-FFF2-40B4-BE49-F238E27FC236}">
                    <a16:creationId xmlns:a16="http://schemas.microsoft.com/office/drawing/2014/main" xmlns="" id="{CF568571-5CB5-9E23-7437-C7C8F95F5885}"/>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 name="Content Placeholder 2"/>
          <p:cNvSpPr>
            <a:spLocks noGrp="1"/>
          </p:cNvSpPr>
          <p:nvPr>
            <p:ph idx="1"/>
          </p:nvPr>
        </p:nvSpPr>
        <p:spPr>
          <a:xfrm>
            <a:off x="613954" y="1845734"/>
            <a:ext cx="11207931" cy="4372186"/>
          </a:xfrm>
        </p:spPr>
        <p:txBody>
          <a:bodyPr>
            <a:normAutofit lnSpcReduction="10000"/>
          </a:bodyPr>
          <a:lstStyle/>
          <a:p>
            <a:pPr marL="0" indent="0">
              <a:buNone/>
            </a:pPr>
            <a:r>
              <a:rPr lang="en-US" sz="2400" b="1" u="sng" dirty="0"/>
              <a:t>Computing Facility</a:t>
            </a:r>
          </a:p>
          <a:p>
            <a:pPr lvl="1">
              <a:buFont typeface="Wingdings" pitchFamily="2" charset="2"/>
              <a:buChar char="§"/>
            </a:pPr>
            <a:r>
              <a:rPr lang="en-US" sz="2200" dirty="0"/>
              <a:t>BUETK provides computing/printing facilities to all its faculty member. Students are free to use computing facility in departmental computing lab.</a:t>
            </a:r>
          </a:p>
          <a:p>
            <a:pPr marL="0" indent="0">
              <a:buNone/>
            </a:pPr>
            <a:r>
              <a:rPr lang="en-US" sz="2400" b="1" u="sng" dirty="0"/>
              <a:t>Internet and </a:t>
            </a:r>
            <a:r>
              <a:rPr lang="en-US" sz="2400" b="1" u="sng" dirty="0" err="1"/>
              <a:t>Wifi</a:t>
            </a:r>
            <a:r>
              <a:rPr lang="en-US" sz="2400" b="1" u="sng" dirty="0"/>
              <a:t> Facility</a:t>
            </a:r>
            <a:endParaRPr lang="en-US" sz="2400" u="sng" dirty="0"/>
          </a:p>
          <a:p>
            <a:pPr lvl="1">
              <a:buFont typeface="Wingdings" pitchFamily="2" charset="2"/>
              <a:buChar char="§"/>
            </a:pPr>
            <a:r>
              <a:rPr lang="en-US" sz="2200" dirty="0"/>
              <a:t>BUETK provides high tech centrally controller Wi-Fi network. </a:t>
            </a:r>
          </a:p>
          <a:p>
            <a:pPr lvl="1">
              <a:buFont typeface="Wingdings" pitchFamily="2" charset="2"/>
              <a:buChar char="§"/>
            </a:pPr>
            <a:r>
              <a:rPr lang="en-US" sz="2200" dirty="0"/>
              <a:t>BUETK is the part of HEC-provided PERN (Pakistan Education &amp; Research Network) with 46mbps bandwidth. </a:t>
            </a:r>
          </a:p>
          <a:p>
            <a:pPr marL="0" indent="0">
              <a:buNone/>
            </a:pPr>
            <a:r>
              <a:rPr lang="en-US" sz="2600" b="1" u="sng" dirty="0"/>
              <a:t>Software Licensing</a:t>
            </a:r>
            <a:endParaRPr lang="en-US" sz="2600" u="sng" dirty="0"/>
          </a:p>
          <a:p>
            <a:pPr lvl="1">
              <a:lnSpc>
                <a:spcPct val="100000"/>
              </a:lnSpc>
              <a:buFont typeface="Wingdings" pitchFamily="2" charset="2"/>
              <a:buChar char="§"/>
            </a:pPr>
            <a:r>
              <a:rPr lang="en-US" sz="2200" dirty="0"/>
              <a:t>BUETK-HEC-Microsoft alliance for Microsoft Software licenses, that includes Server and desktop operating systems licenses of Windows. </a:t>
            </a:r>
          </a:p>
          <a:p>
            <a:pPr lvl="1">
              <a:lnSpc>
                <a:spcPct val="100000"/>
              </a:lnSpc>
              <a:buFont typeface="Wingdings" pitchFamily="2" charset="2"/>
              <a:buChar char="§"/>
            </a:pPr>
            <a:r>
              <a:rPr lang="en-US" sz="2200" dirty="0"/>
              <a:t>Microsoft Development tools for students and labs. Microsoft 365 cloud based complete portal including e-mail and office online for all the students &amp; staff.</a:t>
            </a:r>
          </a:p>
          <a:p>
            <a:pPr lvl="1">
              <a:buFont typeface="Wingdings" pitchFamily="2" charset="2"/>
              <a:buChar char="§"/>
            </a:pPr>
            <a:endParaRPr lang="en-US" sz="2400" dirty="0"/>
          </a:p>
        </p:txBody>
      </p:sp>
      <p:sp>
        <p:nvSpPr>
          <p:cNvPr id="4" name="Slide Number Placeholder 3"/>
          <p:cNvSpPr>
            <a:spLocks noGrp="1"/>
          </p:cNvSpPr>
          <p:nvPr>
            <p:ph type="sldNum" sz="quarter" idx="12"/>
          </p:nvPr>
        </p:nvSpPr>
        <p:spPr/>
        <p:txBody>
          <a:bodyPr/>
          <a:lstStyle/>
          <a:p>
            <a:fld id="{D872A0BB-7013-443A-A7AE-41D82F210949}" type="slidenum">
              <a:rPr lang="en-US" smtClean="0"/>
              <a:pPr/>
              <a:t>50</a:t>
            </a:fld>
            <a:endParaRPr lang="en-US" dirty="0"/>
          </a:p>
        </p:txBody>
      </p:sp>
      <p:sp>
        <p:nvSpPr>
          <p:cNvPr id="14" name="Title 1">
            <a:extLst>
              <a:ext uri="{FF2B5EF4-FFF2-40B4-BE49-F238E27FC236}">
                <a16:creationId xmlns:a16="http://schemas.microsoft.com/office/drawing/2014/main" xmlns="" id="{84E24FF7-27F9-4163-9DF1-CB067ECFA847}"/>
              </a:ext>
            </a:extLst>
          </p:cNvPr>
          <p:cNvSpPr txBox="1">
            <a:spLocks/>
          </p:cNvSpPr>
          <p:nvPr/>
        </p:nvSpPr>
        <p:spPr>
          <a:xfrm>
            <a:off x="1309899" y="59607"/>
            <a:ext cx="9813217"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000" dirty="0">
                <a:solidFill>
                  <a:srgbClr val="FFCC00"/>
                </a:solidFill>
                <a:latin typeface="+mn-lt"/>
                <a:ea typeface="+mn-ea"/>
                <a:cs typeface="+mn-cs"/>
              </a:rPr>
              <a:t>Provision of Sufficient Computing Facilities</a:t>
            </a:r>
          </a:p>
        </p:txBody>
      </p:sp>
      <p:pic>
        <p:nvPicPr>
          <p:cNvPr id="15" name="Picture 14">
            <a:extLst>
              <a:ext uri="{FF2B5EF4-FFF2-40B4-BE49-F238E27FC236}">
                <a16:creationId xmlns:a16="http://schemas.microsoft.com/office/drawing/2014/main" xmlns="" id="{256E1DC8-58B4-4493-B455-2265B9A5C991}"/>
              </a:ext>
            </a:extLst>
          </p:cNvPr>
          <p:cNvPicPr>
            <a:picLocks noChangeAspect="1"/>
          </p:cNvPicPr>
          <p:nvPr/>
        </p:nvPicPr>
        <p:blipFill>
          <a:blip r:embed="rId2"/>
          <a:stretch>
            <a:fillRect/>
          </a:stretch>
        </p:blipFill>
        <p:spPr>
          <a:xfrm>
            <a:off x="20057" y="58057"/>
            <a:ext cx="1059537" cy="1010996"/>
          </a:xfrm>
          <a:prstGeom prst="rect">
            <a:avLst/>
          </a:prstGeom>
        </p:spPr>
      </p:pic>
    </p:spTree>
    <p:extLst>
      <p:ext uri="{BB962C8B-B14F-4D97-AF65-F5344CB8AC3E}">
        <p14:creationId xmlns:p14="http://schemas.microsoft.com/office/powerpoint/2010/main" val="8312440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a:t>Center for Guidance, Career planning and placement provides the following services to students.</a:t>
            </a:r>
          </a:p>
          <a:p>
            <a:pPr lvl="1">
              <a:buFont typeface="Wingdings" panose="05000000000000000000" pitchFamily="2" charset="2"/>
              <a:buChar char="§"/>
            </a:pPr>
            <a:r>
              <a:rPr lang="en-US" sz="2400" dirty="0"/>
              <a:t>Guidance and counselling </a:t>
            </a:r>
          </a:p>
          <a:p>
            <a:pPr lvl="1">
              <a:buFont typeface="Wingdings" panose="05000000000000000000" pitchFamily="2" charset="2"/>
              <a:buChar char="§"/>
            </a:pPr>
            <a:r>
              <a:rPr lang="en-US" sz="2400" dirty="0"/>
              <a:t>Internship services </a:t>
            </a:r>
          </a:p>
          <a:p>
            <a:pPr lvl="1">
              <a:buFont typeface="Wingdings" panose="05000000000000000000" pitchFamily="2" charset="2"/>
              <a:buChar char="§"/>
            </a:pPr>
            <a:r>
              <a:rPr lang="en-US" sz="2400" dirty="0"/>
              <a:t>Job Placement services </a:t>
            </a:r>
          </a:p>
          <a:p>
            <a:pPr lvl="1">
              <a:buFont typeface="Wingdings" panose="05000000000000000000" pitchFamily="2" charset="2"/>
              <a:buChar char="§"/>
            </a:pPr>
            <a:r>
              <a:rPr lang="en-US" sz="2400" dirty="0"/>
              <a:t>Industrial tours</a:t>
            </a:r>
          </a:p>
          <a:p>
            <a:pPr lvl="1">
              <a:buFont typeface="Wingdings" panose="05000000000000000000" pitchFamily="2" charset="2"/>
              <a:buChar char="§"/>
            </a:pPr>
            <a:r>
              <a:rPr lang="en-US" sz="2400" dirty="0"/>
              <a:t>Organization of conferences, seminars and workshops</a:t>
            </a:r>
          </a:p>
          <a:p>
            <a:pPr lvl="1">
              <a:buFont typeface="Wingdings" panose="05000000000000000000" pitchFamily="2" charset="2"/>
              <a:buChar char="§"/>
            </a:pPr>
            <a:r>
              <a:rPr lang="en-US" sz="2400" dirty="0"/>
              <a:t>Project collaboration </a:t>
            </a:r>
          </a:p>
          <a:p>
            <a:pPr lvl="1">
              <a:buFont typeface="Wingdings" panose="05000000000000000000" pitchFamily="2" charset="2"/>
              <a:buChar char="§"/>
            </a:pPr>
            <a:r>
              <a:rPr lang="en-US" sz="2400" dirty="0"/>
              <a:t>Orientation for new batch (College to University transition of Student)</a:t>
            </a:r>
          </a:p>
          <a:p>
            <a:endParaRPr lang="en-US" dirty="0"/>
          </a:p>
        </p:txBody>
      </p:sp>
      <p:sp>
        <p:nvSpPr>
          <p:cNvPr id="4" name="Slide Number Placeholder 3"/>
          <p:cNvSpPr>
            <a:spLocks noGrp="1"/>
          </p:cNvSpPr>
          <p:nvPr>
            <p:ph type="sldNum" sz="quarter" idx="12"/>
          </p:nvPr>
        </p:nvSpPr>
        <p:spPr/>
        <p:txBody>
          <a:bodyPr/>
          <a:lstStyle/>
          <a:p>
            <a:fld id="{D872A0BB-7013-443A-A7AE-41D82F210949}" type="slidenum">
              <a:rPr lang="en-US" smtClean="0"/>
              <a:pPr/>
              <a:t>51</a:t>
            </a:fld>
            <a:endParaRPr lang="en-US"/>
          </a:p>
        </p:txBody>
      </p:sp>
      <p:grpSp>
        <p:nvGrpSpPr>
          <p:cNvPr id="6" name="Group 5">
            <a:extLst>
              <a:ext uri="{FF2B5EF4-FFF2-40B4-BE49-F238E27FC236}">
                <a16:creationId xmlns:a16="http://schemas.microsoft.com/office/drawing/2014/main" xmlns="" id="{FD783B35-7102-44C6-B0FD-F32ABCFC0C3B}"/>
              </a:ext>
            </a:extLst>
          </p:cNvPr>
          <p:cNvGrpSpPr/>
          <p:nvPr/>
        </p:nvGrpSpPr>
        <p:grpSpPr>
          <a:xfrm>
            <a:off x="-7496" y="-12096"/>
            <a:ext cx="12192001" cy="1306051"/>
            <a:chOff x="0" y="-1"/>
            <a:chExt cx="12192001" cy="1306051"/>
          </a:xfrm>
          <a:solidFill>
            <a:schemeClr val="tx2"/>
          </a:solidFill>
        </p:grpSpPr>
        <p:cxnSp>
          <p:nvCxnSpPr>
            <p:cNvPr id="7" name="Straight Connector 6">
              <a:extLst>
                <a:ext uri="{FF2B5EF4-FFF2-40B4-BE49-F238E27FC236}">
                  <a16:creationId xmlns:a16="http://schemas.microsoft.com/office/drawing/2014/main" xmlns="" id="{F621AB77-D569-444F-A8FB-7242EC2514BA}"/>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8" name="Group 7">
              <a:extLst>
                <a:ext uri="{FF2B5EF4-FFF2-40B4-BE49-F238E27FC236}">
                  <a16:creationId xmlns:a16="http://schemas.microsoft.com/office/drawing/2014/main" xmlns="" id="{E7BB1393-90AA-428B-8721-DA04FD528218}"/>
                </a:ext>
              </a:extLst>
            </p:cNvPr>
            <p:cNvGrpSpPr/>
            <p:nvPr/>
          </p:nvGrpSpPr>
          <p:grpSpPr>
            <a:xfrm>
              <a:off x="1" y="-1"/>
              <a:ext cx="12192000" cy="1276973"/>
              <a:chOff x="1" y="-1"/>
              <a:chExt cx="12192000" cy="1276973"/>
            </a:xfrm>
            <a:grpFill/>
          </p:grpSpPr>
          <p:grpSp>
            <p:nvGrpSpPr>
              <p:cNvPr id="9" name="Group 8">
                <a:extLst>
                  <a:ext uri="{FF2B5EF4-FFF2-40B4-BE49-F238E27FC236}">
                    <a16:creationId xmlns:a16="http://schemas.microsoft.com/office/drawing/2014/main" xmlns="" id="{672504E0-8333-4E6A-B2D6-1FA4D715DC1D}"/>
                  </a:ext>
                </a:extLst>
              </p:cNvPr>
              <p:cNvGrpSpPr/>
              <p:nvPr/>
            </p:nvGrpSpPr>
            <p:grpSpPr>
              <a:xfrm>
                <a:off x="1" y="-1"/>
                <a:ext cx="12192000" cy="1276973"/>
                <a:chOff x="1" y="-1"/>
                <a:chExt cx="12192000" cy="1276973"/>
              </a:xfrm>
              <a:grpFill/>
            </p:grpSpPr>
            <p:sp>
              <p:nvSpPr>
                <p:cNvPr id="12" name="Rectangle 11">
                  <a:extLst>
                    <a:ext uri="{FF2B5EF4-FFF2-40B4-BE49-F238E27FC236}">
                      <a16:creationId xmlns:a16="http://schemas.microsoft.com/office/drawing/2014/main" xmlns="" id="{E7643D99-4820-42A9-8518-1D511632F221}"/>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D7B811D7-D0CC-494C-B591-8F47D4F8E6B8}"/>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Rectangle 9">
                <a:extLst>
                  <a:ext uri="{FF2B5EF4-FFF2-40B4-BE49-F238E27FC236}">
                    <a16:creationId xmlns:a16="http://schemas.microsoft.com/office/drawing/2014/main" xmlns="" id="{02DBC4BD-ABAC-4EB0-9FA1-D4AB3C2F64B9}"/>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4" name="Title 1">
            <a:extLst>
              <a:ext uri="{FF2B5EF4-FFF2-40B4-BE49-F238E27FC236}">
                <a16:creationId xmlns:a16="http://schemas.microsoft.com/office/drawing/2014/main" xmlns="" id="{D7D34569-33FD-4B1C-AB8D-8D93AADFE46A}"/>
              </a:ext>
            </a:extLst>
          </p:cNvPr>
          <p:cNvSpPr txBox="1">
            <a:spLocks/>
          </p:cNvSpPr>
          <p:nvPr/>
        </p:nvSpPr>
        <p:spPr>
          <a:xfrm>
            <a:off x="1205357" y="50235"/>
            <a:ext cx="9813217"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000" dirty="0">
                <a:solidFill>
                  <a:srgbClr val="FFCC00"/>
                </a:solidFill>
                <a:latin typeface="+mn-lt"/>
                <a:ea typeface="+mn-ea"/>
                <a:cs typeface="+mn-cs"/>
              </a:rPr>
              <a:t>Provision of Consulting and Career Placement services </a:t>
            </a:r>
          </a:p>
        </p:txBody>
      </p:sp>
      <p:pic>
        <p:nvPicPr>
          <p:cNvPr id="15" name="Picture 14">
            <a:extLst>
              <a:ext uri="{FF2B5EF4-FFF2-40B4-BE49-F238E27FC236}">
                <a16:creationId xmlns:a16="http://schemas.microsoft.com/office/drawing/2014/main" xmlns="" id="{A931913F-F630-414E-A46B-06DFDF5BE888}"/>
              </a:ext>
            </a:extLst>
          </p:cNvPr>
          <p:cNvPicPr>
            <a:picLocks noChangeAspect="1"/>
          </p:cNvPicPr>
          <p:nvPr/>
        </p:nvPicPr>
        <p:blipFill>
          <a:blip r:embed="rId2"/>
          <a:stretch>
            <a:fillRect/>
          </a:stretch>
        </p:blipFill>
        <p:spPr>
          <a:xfrm>
            <a:off x="20057" y="58057"/>
            <a:ext cx="1059537" cy="1010996"/>
          </a:xfrm>
          <a:prstGeom prst="rect">
            <a:avLst/>
          </a:prstGeom>
        </p:spPr>
      </p:pic>
    </p:spTree>
    <p:extLst>
      <p:ext uri="{BB962C8B-B14F-4D97-AF65-F5344CB8AC3E}">
        <p14:creationId xmlns:p14="http://schemas.microsoft.com/office/powerpoint/2010/main" val="26892202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199" y="1440960"/>
            <a:ext cx="10003971" cy="4528163"/>
          </a:xfrm>
          <a:prstGeom prst="rect">
            <a:avLst/>
          </a:prstGeom>
        </p:spPr>
        <p:txBody>
          <a:bodyPr vert="horz" wrap="square" lIns="0" tIns="67310" rIns="0" bIns="0" rtlCol="0">
            <a:spAutoFit/>
          </a:bodyPr>
          <a:lstStyle/>
          <a:p>
            <a:pPr marL="469900" indent="-457200">
              <a:lnSpc>
                <a:spcPct val="100000"/>
              </a:lnSpc>
              <a:spcBef>
                <a:spcPts val="530"/>
              </a:spcBef>
              <a:buFont typeface="Arial"/>
              <a:buChar char="•"/>
              <a:tabLst>
                <a:tab pos="469265" algn="l"/>
                <a:tab pos="469900" algn="l"/>
              </a:tabLst>
            </a:pPr>
            <a:r>
              <a:rPr sz="2400" spc="-125" dirty="0">
                <a:cs typeface="Verdana"/>
              </a:rPr>
              <a:t>Sports</a:t>
            </a:r>
            <a:endParaRPr lang="en-US" sz="2400" spc="-125" dirty="0">
              <a:cs typeface="Verdana"/>
            </a:endParaRPr>
          </a:p>
          <a:p>
            <a:pPr marL="927100" lvl="1" indent="-457200">
              <a:spcBef>
                <a:spcPts val="530"/>
              </a:spcBef>
              <a:buFont typeface="Arial"/>
              <a:buChar char="•"/>
              <a:tabLst>
                <a:tab pos="469265" algn="l"/>
                <a:tab pos="469900" algn="l"/>
              </a:tabLst>
            </a:pPr>
            <a:r>
              <a:rPr lang="en-US" sz="2400" spc="-125" dirty="0">
                <a:cs typeface="Verdana"/>
              </a:rPr>
              <a:t>Playground</a:t>
            </a:r>
          </a:p>
          <a:p>
            <a:pPr marL="927100" lvl="1" indent="-457200">
              <a:spcBef>
                <a:spcPts val="530"/>
              </a:spcBef>
              <a:buFont typeface="Arial"/>
              <a:buChar char="•"/>
              <a:tabLst>
                <a:tab pos="469265" algn="l"/>
                <a:tab pos="469900" algn="l"/>
              </a:tabLst>
            </a:pPr>
            <a:r>
              <a:rPr lang="en-US" sz="2400" spc="-125" dirty="0">
                <a:cs typeface="Verdana"/>
              </a:rPr>
              <a:t>Gym</a:t>
            </a:r>
          </a:p>
          <a:p>
            <a:pPr marL="927100" lvl="1" indent="-457200">
              <a:spcBef>
                <a:spcPts val="530"/>
              </a:spcBef>
              <a:buFont typeface="Arial"/>
              <a:buChar char="•"/>
              <a:tabLst>
                <a:tab pos="469265" algn="l"/>
                <a:tab pos="469900" algn="l"/>
              </a:tabLst>
            </a:pPr>
            <a:r>
              <a:rPr lang="en-US" sz="2400" spc="-125" dirty="0">
                <a:cs typeface="Verdana"/>
              </a:rPr>
              <a:t>Hockey Ground</a:t>
            </a:r>
            <a:endParaRPr sz="2400" dirty="0">
              <a:cs typeface="Verdana"/>
            </a:endParaRPr>
          </a:p>
          <a:p>
            <a:pPr marL="469900" indent="-457200">
              <a:lnSpc>
                <a:spcPct val="100000"/>
              </a:lnSpc>
              <a:spcBef>
                <a:spcPts val="434"/>
              </a:spcBef>
              <a:buFont typeface="Arial"/>
              <a:buChar char="•"/>
              <a:tabLst>
                <a:tab pos="469265" algn="l"/>
                <a:tab pos="469900" algn="l"/>
              </a:tabLst>
            </a:pPr>
            <a:r>
              <a:rPr lang="en-US" sz="2400" spc="20" dirty="0">
                <a:cs typeface="Verdana"/>
              </a:rPr>
              <a:t>Prayer Area</a:t>
            </a:r>
            <a:endParaRPr sz="2400" dirty="0">
              <a:cs typeface="Verdana"/>
            </a:endParaRPr>
          </a:p>
          <a:p>
            <a:pPr marL="469900" indent="-457200">
              <a:lnSpc>
                <a:spcPct val="100000"/>
              </a:lnSpc>
              <a:spcBef>
                <a:spcPts val="430"/>
              </a:spcBef>
              <a:buFont typeface="Arial"/>
              <a:buChar char="•"/>
              <a:tabLst>
                <a:tab pos="469265" algn="l"/>
                <a:tab pos="469900" algn="l"/>
              </a:tabLst>
            </a:pPr>
            <a:r>
              <a:rPr sz="2400" spc="15" dirty="0">
                <a:cs typeface="Verdana"/>
              </a:rPr>
              <a:t>Cafeteria</a:t>
            </a:r>
            <a:endParaRPr sz="2400" dirty="0">
              <a:cs typeface="Verdana"/>
            </a:endParaRPr>
          </a:p>
          <a:p>
            <a:pPr marL="469900" indent="-457200">
              <a:lnSpc>
                <a:spcPct val="100000"/>
              </a:lnSpc>
              <a:spcBef>
                <a:spcPts val="430"/>
              </a:spcBef>
              <a:buFont typeface="Arial"/>
              <a:buChar char="•"/>
              <a:tabLst>
                <a:tab pos="469265" algn="l"/>
                <a:tab pos="469900" algn="l"/>
              </a:tabLst>
            </a:pPr>
            <a:r>
              <a:rPr sz="2400" spc="60" dirty="0">
                <a:cs typeface="Verdana"/>
              </a:rPr>
              <a:t>Medical</a:t>
            </a:r>
            <a:r>
              <a:rPr sz="2400" spc="-160" dirty="0">
                <a:cs typeface="Verdana"/>
              </a:rPr>
              <a:t> </a:t>
            </a:r>
            <a:r>
              <a:rPr sz="2400" spc="-60" dirty="0">
                <a:cs typeface="Verdana"/>
              </a:rPr>
              <a:t>Facilities</a:t>
            </a:r>
            <a:endParaRPr lang="en-US" sz="2400" spc="-60" dirty="0">
              <a:cs typeface="Verdana"/>
            </a:endParaRPr>
          </a:p>
          <a:p>
            <a:pPr marL="755015" marR="215265" lvl="1" indent="-285750">
              <a:spcBef>
                <a:spcPts val="100"/>
              </a:spcBef>
              <a:buFont typeface="Arial" panose="020B0604020202020204" pitchFamily="34" charset="0"/>
              <a:buChar char="•"/>
              <a:tabLst>
                <a:tab pos="697865" algn="l"/>
                <a:tab pos="698500" algn="l"/>
              </a:tabLst>
            </a:pPr>
            <a:r>
              <a:rPr lang="en-US" sz="2400" spc="-150" dirty="0">
                <a:cs typeface="Verdana"/>
              </a:rPr>
              <a:t>24 </a:t>
            </a:r>
            <a:r>
              <a:rPr lang="en-US" sz="2400" spc="-100" dirty="0">
                <a:cs typeface="Verdana"/>
              </a:rPr>
              <a:t>hours </a:t>
            </a:r>
            <a:r>
              <a:rPr lang="en-US" sz="2400" spc="45" dirty="0">
                <a:cs typeface="Verdana"/>
              </a:rPr>
              <a:t>ambulance </a:t>
            </a:r>
            <a:r>
              <a:rPr lang="en-US" sz="2400" spc="-40" dirty="0">
                <a:cs typeface="Verdana"/>
              </a:rPr>
              <a:t>service</a:t>
            </a:r>
            <a:r>
              <a:rPr lang="en-US" sz="2400" spc="-380" dirty="0">
                <a:cs typeface="Verdana"/>
              </a:rPr>
              <a:t> </a:t>
            </a:r>
            <a:r>
              <a:rPr lang="en-US" sz="2400" spc="-70" dirty="0">
                <a:cs typeface="Verdana"/>
              </a:rPr>
              <a:t>for  </a:t>
            </a:r>
            <a:r>
              <a:rPr lang="en-US" sz="2400" spc="-75" dirty="0">
                <a:cs typeface="Verdana"/>
              </a:rPr>
              <a:t>students </a:t>
            </a:r>
            <a:r>
              <a:rPr lang="en-US" sz="2400" spc="65" dirty="0">
                <a:cs typeface="Verdana"/>
              </a:rPr>
              <a:t>and</a:t>
            </a:r>
            <a:r>
              <a:rPr lang="en-US" sz="2400" spc="-180" dirty="0">
                <a:cs typeface="Verdana"/>
              </a:rPr>
              <a:t> </a:t>
            </a:r>
            <a:r>
              <a:rPr lang="en-US" sz="2400" spc="-70" dirty="0">
                <a:cs typeface="Verdana"/>
              </a:rPr>
              <a:t>staff</a:t>
            </a:r>
          </a:p>
          <a:p>
            <a:pPr marL="755015" marR="215265" lvl="1" indent="-285750">
              <a:spcBef>
                <a:spcPts val="100"/>
              </a:spcBef>
              <a:buFont typeface="Arial" panose="020B0604020202020204" pitchFamily="34" charset="0"/>
              <a:buChar char="•"/>
              <a:tabLst>
                <a:tab pos="697865" algn="l"/>
                <a:tab pos="698500" algn="l"/>
              </a:tabLst>
            </a:pPr>
            <a:r>
              <a:rPr lang="en-US" sz="2400" spc="-30" dirty="0">
                <a:cs typeface="Verdana"/>
              </a:rPr>
              <a:t>Health </a:t>
            </a:r>
            <a:r>
              <a:rPr lang="en-US" sz="2400" spc="-60" dirty="0">
                <a:cs typeface="Verdana"/>
              </a:rPr>
              <a:t>Insurance </a:t>
            </a:r>
            <a:r>
              <a:rPr lang="en-US" sz="2400" spc="-155" dirty="0">
                <a:cs typeface="Verdana"/>
              </a:rPr>
              <a:t>( </a:t>
            </a:r>
            <a:r>
              <a:rPr lang="en-US" sz="2400" spc="-105" dirty="0">
                <a:cs typeface="Verdana"/>
              </a:rPr>
              <a:t>For </a:t>
            </a:r>
            <a:r>
              <a:rPr lang="en-US" sz="2400" spc="-25" dirty="0">
                <a:cs typeface="Verdana"/>
              </a:rPr>
              <a:t>Faculty and Staff</a:t>
            </a:r>
            <a:r>
              <a:rPr lang="en-US" sz="2400" spc="-155" dirty="0">
                <a:cs typeface="Verdana"/>
              </a:rPr>
              <a:t>)  </a:t>
            </a:r>
            <a:endParaRPr lang="en-US" sz="2400" spc="-5" dirty="0">
              <a:cs typeface="Verdana"/>
            </a:endParaRPr>
          </a:p>
          <a:p>
            <a:pPr marL="755015" marR="215265" lvl="1" indent="-285750">
              <a:spcBef>
                <a:spcPts val="100"/>
              </a:spcBef>
              <a:buFont typeface="Arial" panose="020B0604020202020204" pitchFamily="34" charset="0"/>
              <a:buChar char="•"/>
              <a:tabLst>
                <a:tab pos="697865" algn="l"/>
                <a:tab pos="698500" algn="l"/>
              </a:tabLst>
            </a:pPr>
            <a:r>
              <a:rPr lang="en-US" sz="2400" spc="60" dirty="0">
                <a:cs typeface="Verdana"/>
              </a:rPr>
              <a:t>Medical</a:t>
            </a:r>
            <a:r>
              <a:rPr lang="en-US" sz="2400" spc="-140" dirty="0">
                <a:cs typeface="Verdana"/>
              </a:rPr>
              <a:t> </a:t>
            </a:r>
            <a:r>
              <a:rPr lang="en-US" sz="2400" spc="-5" dirty="0">
                <a:cs typeface="Verdana"/>
              </a:rPr>
              <a:t>Clinic</a:t>
            </a:r>
          </a:p>
          <a:p>
            <a:pPr marL="755015" marR="215265" lvl="1" indent="-285750">
              <a:spcBef>
                <a:spcPts val="100"/>
              </a:spcBef>
              <a:buFont typeface="Arial" panose="020B0604020202020204" pitchFamily="34" charset="0"/>
              <a:buChar char="•"/>
              <a:tabLst>
                <a:tab pos="697865" algn="l"/>
                <a:tab pos="698500" algn="l"/>
              </a:tabLst>
            </a:pPr>
            <a:r>
              <a:rPr lang="en-US" sz="2400" dirty="0">
                <a:cs typeface="Verdana"/>
              </a:rPr>
              <a:t>Clinical </a:t>
            </a:r>
            <a:r>
              <a:rPr lang="en-US" sz="2400" spc="20" dirty="0">
                <a:cs typeface="Verdana"/>
              </a:rPr>
              <a:t>pathological</a:t>
            </a:r>
            <a:r>
              <a:rPr lang="en-US" sz="2400" spc="-285" dirty="0">
                <a:cs typeface="Verdana"/>
              </a:rPr>
              <a:t> </a:t>
            </a:r>
            <a:r>
              <a:rPr lang="en-US" sz="2400" spc="-40" dirty="0">
                <a:cs typeface="Verdana"/>
              </a:rPr>
              <a:t>laboratory</a:t>
            </a:r>
          </a:p>
        </p:txBody>
      </p:sp>
      <p:sp>
        <p:nvSpPr>
          <p:cNvPr id="11" name="Rectangle 2"/>
          <p:cNvSpPr txBox="1">
            <a:spLocks noGrp="1" noChangeArrowheads="1"/>
          </p:cNvSpPr>
          <p:nvPr>
            <p:ph type="title"/>
          </p:nvPr>
        </p:nvSpPr>
        <p:spPr bwMode="auto">
          <a:xfrm>
            <a:off x="525773" y="518963"/>
            <a:ext cx="11029616" cy="710651"/>
          </a:xfrm>
          <a:prstGeom prst="rect">
            <a:avLst/>
          </a:prstGeom>
          <a:noFill/>
          <a:ln w="9525">
            <a:noFill/>
            <a:miter lim="800000"/>
            <a:headEnd/>
            <a:tailEnd/>
          </a:ln>
        </p:spPr>
        <p:txBody>
          <a:bodyPr lIns="0" rIns="0" bIns="0" anchor="b"/>
          <a:lstStyle/>
          <a:p>
            <a:pPr algn="ctr">
              <a:defRPr/>
            </a:pPr>
            <a:r>
              <a:rPr lang="en-US" sz="3200" b="1" dirty="0">
                <a:solidFill>
                  <a:srgbClr val="008000"/>
                </a:solidFill>
                <a:latin typeface="+mj-lt"/>
                <a:ea typeface="+mj-ea"/>
                <a:cs typeface="+mj-cs"/>
              </a:rPr>
              <a:t>vi. Support Facilities  </a:t>
            </a:r>
          </a:p>
        </p:txBody>
      </p:sp>
      <p:grpSp>
        <p:nvGrpSpPr>
          <p:cNvPr id="5" name="Group 4">
            <a:extLst>
              <a:ext uri="{FF2B5EF4-FFF2-40B4-BE49-F238E27FC236}">
                <a16:creationId xmlns:a16="http://schemas.microsoft.com/office/drawing/2014/main" xmlns="" id="{06B8A8FD-F750-4A39-B6AE-234A93AAAB93}"/>
              </a:ext>
            </a:extLst>
          </p:cNvPr>
          <p:cNvGrpSpPr/>
          <p:nvPr/>
        </p:nvGrpSpPr>
        <p:grpSpPr>
          <a:xfrm>
            <a:off x="0" y="3097"/>
            <a:ext cx="12192001" cy="1306051"/>
            <a:chOff x="0" y="-1"/>
            <a:chExt cx="12192001" cy="1306051"/>
          </a:xfrm>
          <a:solidFill>
            <a:schemeClr val="tx2"/>
          </a:solidFill>
        </p:grpSpPr>
        <p:cxnSp>
          <p:nvCxnSpPr>
            <p:cNvPr id="6" name="Straight Connector 5">
              <a:extLst>
                <a:ext uri="{FF2B5EF4-FFF2-40B4-BE49-F238E27FC236}">
                  <a16:creationId xmlns:a16="http://schemas.microsoft.com/office/drawing/2014/main" xmlns="" id="{6F050164-408F-4660-A181-92048068AF4C}"/>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7" name="Group 6">
              <a:extLst>
                <a:ext uri="{FF2B5EF4-FFF2-40B4-BE49-F238E27FC236}">
                  <a16:creationId xmlns:a16="http://schemas.microsoft.com/office/drawing/2014/main" xmlns="" id="{10F77FEB-2A76-4F63-92CF-A6308B0743C0}"/>
                </a:ext>
              </a:extLst>
            </p:cNvPr>
            <p:cNvGrpSpPr/>
            <p:nvPr/>
          </p:nvGrpSpPr>
          <p:grpSpPr>
            <a:xfrm>
              <a:off x="1" y="-1"/>
              <a:ext cx="12192000" cy="1276973"/>
              <a:chOff x="1" y="-1"/>
              <a:chExt cx="12192000" cy="1276973"/>
            </a:xfrm>
            <a:grpFill/>
          </p:grpSpPr>
          <p:grpSp>
            <p:nvGrpSpPr>
              <p:cNvPr id="8" name="Group 7">
                <a:extLst>
                  <a:ext uri="{FF2B5EF4-FFF2-40B4-BE49-F238E27FC236}">
                    <a16:creationId xmlns:a16="http://schemas.microsoft.com/office/drawing/2014/main" xmlns="" id="{33478BC7-1E56-4F91-A2D5-EF4F2848A8C1}"/>
                  </a:ext>
                </a:extLst>
              </p:cNvPr>
              <p:cNvGrpSpPr/>
              <p:nvPr/>
            </p:nvGrpSpPr>
            <p:grpSpPr>
              <a:xfrm>
                <a:off x="1" y="-1"/>
                <a:ext cx="12192000" cy="1276973"/>
                <a:chOff x="1" y="-1"/>
                <a:chExt cx="12192000" cy="1276973"/>
              </a:xfrm>
              <a:grpFill/>
            </p:grpSpPr>
            <p:sp>
              <p:nvSpPr>
                <p:cNvPr id="13" name="Rectangle 12">
                  <a:extLst>
                    <a:ext uri="{FF2B5EF4-FFF2-40B4-BE49-F238E27FC236}">
                      <a16:creationId xmlns:a16="http://schemas.microsoft.com/office/drawing/2014/main" xmlns="" id="{36923F68-267B-4754-810D-07C19F468CAF}"/>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7A5730D-4DFB-4A41-B81A-43B7534AEAF9}"/>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Rectangle 8">
                <a:extLst>
                  <a:ext uri="{FF2B5EF4-FFF2-40B4-BE49-F238E27FC236}">
                    <a16:creationId xmlns:a16="http://schemas.microsoft.com/office/drawing/2014/main" xmlns="" id="{DF1642E2-4A74-411E-AEC2-0A156E6AB6C0}"/>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5" name="Title 1">
            <a:extLst>
              <a:ext uri="{FF2B5EF4-FFF2-40B4-BE49-F238E27FC236}">
                <a16:creationId xmlns:a16="http://schemas.microsoft.com/office/drawing/2014/main" xmlns="" id="{65ACC903-3AE4-4EDA-93B6-F18FF71A9720}"/>
              </a:ext>
            </a:extLst>
          </p:cNvPr>
          <p:cNvSpPr txBox="1">
            <a:spLocks/>
          </p:cNvSpPr>
          <p:nvPr/>
        </p:nvSpPr>
        <p:spPr>
          <a:xfrm>
            <a:off x="1309899" y="66141"/>
            <a:ext cx="9813217"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000" dirty="0">
                <a:solidFill>
                  <a:srgbClr val="FFCC00"/>
                </a:solidFill>
                <a:latin typeface="+mn-lt"/>
                <a:ea typeface="+mn-ea"/>
                <a:cs typeface="+mn-cs"/>
              </a:rPr>
              <a:t>Support Services</a:t>
            </a:r>
          </a:p>
        </p:txBody>
      </p:sp>
      <p:sp>
        <p:nvSpPr>
          <p:cNvPr id="16" name="Slide Number Placeholder 15">
            <a:extLst>
              <a:ext uri="{FF2B5EF4-FFF2-40B4-BE49-F238E27FC236}">
                <a16:creationId xmlns:a16="http://schemas.microsoft.com/office/drawing/2014/main" xmlns="" id="{8D0B585A-8831-42C6-ACB4-98DC277209B6}"/>
              </a:ext>
            </a:extLst>
          </p:cNvPr>
          <p:cNvSpPr>
            <a:spLocks noGrp="1"/>
          </p:cNvSpPr>
          <p:nvPr>
            <p:ph type="sldNum" sz="quarter" idx="12"/>
          </p:nvPr>
        </p:nvSpPr>
        <p:spPr/>
        <p:txBody>
          <a:bodyPr/>
          <a:lstStyle/>
          <a:p>
            <a:fld id="{2690BFF6-1C95-4FE0-80E8-D2DDE6AAB1D5}" type="slidenum">
              <a:rPr lang="en-US" smtClean="0"/>
              <a:t>52</a:t>
            </a:fld>
            <a:endParaRPr lang="en-US"/>
          </a:p>
        </p:txBody>
      </p:sp>
      <p:pic>
        <p:nvPicPr>
          <p:cNvPr id="17" name="Picture 16">
            <a:extLst>
              <a:ext uri="{FF2B5EF4-FFF2-40B4-BE49-F238E27FC236}">
                <a16:creationId xmlns:a16="http://schemas.microsoft.com/office/drawing/2014/main" xmlns="" id="{9B4D33B8-1F5D-4C25-810F-9AE1A6253E02}"/>
              </a:ext>
            </a:extLst>
          </p:cNvPr>
          <p:cNvPicPr>
            <a:picLocks noChangeAspect="1"/>
          </p:cNvPicPr>
          <p:nvPr/>
        </p:nvPicPr>
        <p:blipFill>
          <a:blip r:embed="rId2"/>
          <a:stretch>
            <a:fillRect/>
          </a:stretch>
        </p:blipFill>
        <p:spPr>
          <a:xfrm>
            <a:off x="20057" y="58057"/>
            <a:ext cx="1059537" cy="1010996"/>
          </a:xfrm>
          <a:prstGeom prst="rect">
            <a:avLst/>
          </a:prstGeom>
        </p:spPr>
      </p:pic>
    </p:spTree>
    <p:extLst>
      <p:ext uri="{BB962C8B-B14F-4D97-AF65-F5344CB8AC3E}">
        <p14:creationId xmlns:p14="http://schemas.microsoft.com/office/powerpoint/2010/main" val="34498771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Grp="1" noChangeArrowheads="1"/>
          </p:cNvSpPr>
          <p:nvPr>
            <p:ph type="title"/>
          </p:nvPr>
        </p:nvSpPr>
        <p:spPr bwMode="auto">
          <a:xfrm>
            <a:off x="525773" y="518963"/>
            <a:ext cx="11029616" cy="710651"/>
          </a:xfrm>
          <a:prstGeom prst="rect">
            <a:avLst/>
          </a:prstGeom>
          <a:noFill/>
          <a:ln w="9525">
            <a:noFill/>
            <a:miter lim="800000"/>
            <a:headEnd/>
            <a:tailEnd/>
          </a:ln>
        </p:spPr>
        <p:txBody>
          <a:bodyPr lIns="0" rIns="0" bIns="0" anchor="b"/>
          <a:lstStyle/>
          <a:p>
            <a:pPr algn="ctr">
              <a:defRPr/>
            </a:pPr>
            <a:r>
              <a:rPr lang="en-US" sz="3200" b="1" dirty="0">
                <a:solidFill>
                  <a:srgbClr val="008000"/>
                </a:solidFill>
                <a:latin typeface="+mj-lt"/>
                <a:ea typeface="+mj-ea"/>
                <a:cs typeface="+mj-cs"/>
              </a:rPr>
              <a:t>vi. Support Facilities  </a:t>
            </a:r>
          </a:p>
        </p:txBody>
      </p:sp>
      <p:grpSp>
        <p:nvGrpSpPr>
          <p:cNvPr id="5" name="Group 4">
            <a:extLst>
              <a:ext uri="{FF2B5EF4-FFF2-40B4-BE49-F238E27FC236}">
                <a16:creationId xmlns:a16="http://schemas.microsoft.com/office/drawing/2014/main" xmlns="" id="{06B8A8FD-F750-4A39-B6AE-234A93AAAB93}"/>
              </a:ext>
            </a:extLst>
          </p:cNvPr>
          <p:cNvGrpSpPr/>
          <p:nvPr/>
        </p:nvGrpSpPr>
        <p:grpSpPr>
          <a:xfrm>
            <a:off x="0" y="3097"/>
            <a:ext cx="12192001" cy="1306051"/>
            <a:chOff x="0" y="-1"/>
            <a:chExt cx="12192001" cy="1306051"/>
          </a:xfrm>
          <a:solidFill>
            <a:schemeClr val="tx2"/>
          </a:solidFill>
        </p:grpSpPr>
        <p:cxnSp>
          <p:nvCxnSpPr>
            <p:cNvPr id="6" name="Straight Connector 5">
              <a:extLst>
                <a:ext uri="{FF2B5EF4-FFF2-40B4-BE49-F238E27FC236}">
                  <a16:creationId xmlns:a16="http://schemas.microsoft.com/office/drawing/2014/main" xmlns="" id="{6F050164-408F-4660-A181-92048068AF4C}"/>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7" name="Group 6">
              <a:extLst>
                <a:ext uri="{FF2B5EF4-FFF2-40B4-BE49-F238E27FC236}">
                  <a16:creationId xmlns:a16="http://schemas.microsoft.com/office/drawing/2014/main" xmlns="" id="{10F77FEB-2A76-4F63-92CF-A6308B0743C0}"/>
                </a:ext>
              </a:extLst>
            </p:cNvPr>
            <p:cNvGrpSpPr/>
            <p:nvPr/>
          </p:nvGrpSpPr>
          <p:grpSpPr>
            <a:xfrm>
              <a:off x="1" y="-1"/>
              <a:ext cx="12192000" cy="1276973"/>
              <a:chOff x="1" y="-1"/>
              <a:chExt cx="12192000" cy="1276973"/>
            </a:xfrm>
            <a:grpFill/>
          </p:grpSpPr>
          <p:grpSp>
            <p:nvGrpSpPr>
              <p:cNvPr id="8" name="Group 7">
                <a:extLst>
                  <a:ext uri="{FF2B5EF4-FFF2-40B4-BE49-F238E27FC236}">
                    <a16:creationId xmlns:a16="http://schemas.microsoft.com/office/drawing/2014/main" xmlns="" id="{33478BC7-1E56-4F91-A2D5-EF4F2848A8C1}"/>
                  </a:ext>
                </a:extLst>
              </p:cNvPr>
              <p:cNvGrpSpPr/>
              <p:nvPr/>
            </p:nvGrpSpPr>
            <p:grpSpPr>
              <a:xfrm>
                <a:off x="1" y="-1"/>
                <a:ext cx="12192000" cy="1276973"/>
                <a:chOff x="1" y="-1"/>
                <a:chExt cx="12192000" cy="1276973"/>
              </a:xfrm>
              <a:grpFill/>
            </p:grpSpPr>
            <p:sp>
              <p:nvSpPr>
                <p:cNvPr id="13" name="Rectangle 12">
                  <a:extLst>
                    <a:ext uri="{FF2B5EF4-FFF2-40B4-BE49-F238E27FC236}">
                      <a16:creationId xmlns:a16="http://schemas.microsoft.com/office/drawing/2014/main" xmlns="" id="{36923F68-267B-4754-810D-07C19F468CAF}"/>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7A5730D-4DFB-4A41-B81A-43B7534AEAF9}"/>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Rectangle 8">
                <a:extLst>
                  <a:ext uri="{FF2B5EF4-FFF2-40B4-BE49-F238E27FC236}">
                    <a16:creationId xmlns:a16="http://schemas.microsoft.com/office/drawing/2014/main" xmlns="" id="{DF1642E2-4A74-411E-AEC2-0A156E6AB6C0}"/>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5" name="Title 1">
            <a:extLst>
              <a:ext uri="{FF2B5EF4-FFF2-40B4-BE49-F238E27FC236}">
                <a16:creationId xmlns:a16="http://schemas.microsoft.com/office/drawing/2014/main" xmlns="" id="{65ACC903-3AE4-4EDA-93B6-F18FF71A9720}"/>
              </a:ext>
            </a:extLst>
          </p:cNvPr>
          <p:cNvSpPr txBox="1">
            <a:spLocks/>
          </p:cNvSpPr>
          <p:nvPr/>
        </p:nvSpPr>
        <p:spPr>
          <a:xfrm>
            <a:off x="1309899" y="66141"/>
            <a:ext cx="9813217"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000" dirty="0">
                <a:solidFill>
                  <a:srgbClr val="FFCC00"/>
                </a:solidFill>
                <a:latin typeface="+mn-lt"/>
                <a:ea typeface="+mn-ea"/>
                <a:cs typeface="+mn-cs"/>
              </a:rPr>
              <a:t>Support Services</a:t>
            </a:r>
          </a:p>
        </p:txBody>
      </p:sp>
      <p:sp>
        <p:nvSpPr>
          <p:cNvPr id="16" name="Slide Number Placeholder 15">
            <a:extLst>
              <a:ext uri="{FF2B5EF4-FFF2-40B4-BE49-F238E27FC236}">
                <a16:creationId xmlns:a16="http://schemas.microsoft.com/office/drawing/2014/main" xmlns="" id="{8D0B585A-8831-42C6-ACB4-98DC277209B6}"/>
              </a:ext>
            </a:extLst>
          </p:cNvPr>
          <p:cNvSpPr>
            <a:spLocks noGrp="1"/>
          </p:cNvSpPr>
          <p:nvPr>
            <p:ph type="sldNum" sz="quarter" idx="12"/>
          </p:nvPr>
        </p:nvSpPr>
        <p:spPr/>
        <p:txBody>
          <a:bodyPr/>
          <a:lstStyle/>
          <a:p>
            <a:fld id="{2690BFF6-1C95-4FE0-80E8-D2DDE6AAB1D5}" type="slidenum">
              <a:rPr lang="en-US" smtClean="0"/>
              <a:t>53</a:t>
            </a:fld>
            <a:endParaRPr lang="en-US"/>
          </a:p>
        </p:txBody>
      </p:sp>
      <p:pic>
        <p:nvPicPr>
          <p:cNvPr id="17" name="Picture 16">
            <a:extLst>
              <a:ext uri="{FF2B5EF4-FFF2-40B4-BE49-F238E27FC236}">
                <a16:creationId xmlns:a16="http://schemas.microsoft.com/office/drawing/2014/main" xmlns="" id="{9B4D33B8-1F5D-4C25-810F-9AE1A6253E02}"/>
              </a:ext>
            </a:extLst>
          </p:cNvPr>
          <p:cNvPicPr>
            <a:picLocks noChangeAspect="1"/>
          </p:cNvPicPr>
          <p:nvPr/>
        </p:nvPicPr>
        <p:blipFill>
          <a:blip r:embed="rId2"/>
          <a:stretch>
            <a:fillRect/>
          </a:stretch>
        </p:blipFill>
        <p:spPr>
          <a:xfrm>
            <a:off x="20057" y="58057"/>
            <a:ext cx="1059537" cy="1010996"/>
          </a:xfrm>
          <a:prstGeom prst="rect">
            <a:avLst/>
          </a:prstGeom>
        </p:spPr>
      </p:pic>
      <p:pic>
        <p:nvPicPr>
          <p:cNvPr id="3" name="Picture 2">
            <a:extLst>
              <a:ext uri="{FF2B5EF4-FFF2-40B4-BE49-F238E27FC236}">
                <a16:creationId xmlns:a16="http://schemas.microsoft.com/office/drawing/2014/main" xmlns="" id="{9561AD18-5EFA-EE49-FBB5-B9591750340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881" y="1440960"/>
            <a:ext cx="2867282" cy="2515958"/>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xmlns="" id="{D16C66CA-A20F-C5EC-6287-FD40C9A1E76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51835" y="1440952"/>
            <a:ext cx="3072766" cy="2515957"/>
          </a:xfrm>
          <a:prstGeom prst="rect">
            <a:avLst/>
          </a:prstGeom>
          <a:ln>
            <a:no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xmlns="" id="{BC8478AB-ED97-6EAE-B827-1E506A0B4AFE}"/>
              </a:ext>
            </a:extLst>
          </p:cNvPr>
          <p:cNvSpPr txBox="1"/>
          <p:nvPr/>
        </p:nvSpPr>
        <p:spPr>
          <a:xfrm>
            <a:off x="3528060" y="4088712"/>
            <a:ext cx="6111240"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BUETK Papa gino/Pizza Shop</a:t>
            </a:r>
            <a:endParaRPr lang="en-US" dirty="0"/>
          </a:p>
        </p:txBody>
      </p:sp>
      <p:sp>
        <p:nvSpPr>
          <p:cNvPr id="19" name="TextBox 18">
            <a:extLst>
              <a:ext uri="{FF2B5EF4-FFF2-40B4-BE49-F238E27FC236}">
                <a16:creationId xmlns:a16="http://schemas.microsoft.com/office/drawing/2014/main" xmlns="" id="{8140A176-F135-0C8A-BE0E-A2DAA9D5749C}"/>
              </a:ext>
            </a:extLst>
          </p:cNvPr>
          <p:cNvSpPr txBox="1"/>
          <p:nvPr/>
        </p:nvSpPr>
        <p:spPr>
          <a:xfrm>
            <a:off x="342900" y="4088712"/>
            <a:ext cx="2707263"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BUET, Khuzdar Canteen</a:t>
            </a:r>
            <a:endParaRPr lang="en-US" dirty="0"/>
          </a:p>
        </p:txBody>
      </p:sp>
      <p:pic>
        <p:nvPicPr>
          <p:cNvPr id="20" name="Picture 19">
            <a:extLst>
              <a:ext uri="{FF2B5EF4-FFF2-40B4-BE49-F238E27FC236}">
                <a16:creationId xmlns:a16="http://schemas.microsoft.com/office/drawing/2014/main" xmlns="" id="{5B75DA5A-A918-6F3F-62E6-225886C17243}"/>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54140" y="1505255"/>
            <a:ext cx="3338556" cy="25039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2" name="TextBox 21">
            <a:extLst>
              <a:ext uri="{FF2B5EF4-FFF2-40B4-BE49-F238E27FC236}">
                <a16:creationId xmlns:a16="http://schemas.microsoft.com/office/drawing/2014/main" xmlns="" id="{187EC73F-A635-121C-FDDB-052AD8298CA0}"/>
              </a:ext>
            </a:extLst>
          </p:cNvPr>
          <p:cNvSpPr txBox="1"/>
          <p:nvPr/>
        </p:nvSpPr>
        <p:spPr>
          <a:xfrm>
            <a:off x="5036821" y="4009172"/>
            <a:ext cx="6111240" cy="369332"/>
          </a:xfrm>
          <a:prstGeom prst="rect">
            <a:avLst/>
          </a:prstGeom>
          <a:noFill/>
        </p:spPr>
        <p:txBody>
          <a:bodyPr wrap="square">
            <a:spAutoFit/>
          </a:bodyPr>
          <a:lstStyle/>
          <a:p>
            <a:pPr marL="0" marR="0" algn="ctr"/>
            <a:r>
              <a:rPr lang="en-US" dirty="0">
                <a:latin typeface="Times New Roman" panose="02020603050405020304" pitchFamily="18" charset="0"/>
              </a:rPr>
              <a:t>BUET Transport Facility</a:t>
            </a:r>
          </a:p>
        </p:txBody>
      </p:sp>
      <p:pic>
        <p:nvPicPr>
          <p:cNvPr id="23" name="Picture 22">
            <a:extLst>
              <a:ext uri="{FF2B5EF4-FFF2-40B4-BE49-F238E27FC236}">
                <a16:creationId xmlns:a16="http://schemas.microsoft.com/office/drawing/2014/main" xmlns="" id="{301E77A6-202F-DE98-F24C-3E9865EC34D8}"/>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24747" y="4430767"/>
            <a:ext cx="2933738" cy="21999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5" name="TextBox 24">
            <a:extLst>
              <a:ext uri="{FF2B5EF4-FFF2-40B4-BE49-F238E27FC236}">
                <a16:creationId xmlns:a16="http://schemas.microsoft.com/office/drawing/2014/main" xmlns="" id="{35B015D5-22B6-E049-6707-50FEACAAF36B}"/>
              </a:ext>
            </a:extLst>
          </p:cNvPr>
          <p:cNvSpPr txBox="1"/>
          <p:nvPr/>
        </p:nvSpPr>
        <p:spPr>
          <a:xfrm>
            <a:off x="2724747" y="6566317"/>
            <a:ext cx="6111240" cy="369332"/>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BUET, Khuzdar Medical Centre</a:t>
            </a:r>
            <a:endParaRPr lang="en-US" b="1" dirty="0"/>
          </a:p>
        </p:txBody>
      </p:sp>
    </p:spTree>
    <p:extLst>
      <p:ext uri="{BB962C8B-B14F-4D97-AF65-F5344CB8AC3E}">
        <p14:creationId xmlns:p14="http://schemas.microsoft.com/office/powerpoint/2010/main" val="31245102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Grp="1" noChangeArrowheads="1"/>
          </p:cNvSpPr>
          <p:nvPr>
            <p:ph type="title"/>
          </p:nvPr>
        </p:nvSpPr>
        <p:spPr bwMode="auto">
          <a:xfrm>
            <a:off x="525773" y="518963"/>
            <a:ext cx="11029616" cy="710651"/>
          </a:xfrm>
          <a:prstGeom prst="rect">
            <a:avLst/>
          </a:prstGeom>
          <a:noFill/>
          <a:ln w="9525">
            <a:noFill/>
            <a:miter lim="800000"/>
            <a:headEnd/>
            <a:tailEnd/>
          </a:ln>
        </p:spPr>
        <p:txBody>
          <a:bodyPr lIns="0" rIns="0" bIns="0" anchor="b"/>
          <a:lstStyle/>
          <a:p>
            <a:pPr algn="ctr">
              <a:defRPr/>
            </a:pPr>
            <a:r>
              <a:rPr lang="en-US" sz="3200" b="1" dirty="0">
                <a:solidFill>
                  <a:srgbClr val="008000"/>
                </a:solidFill>
                <a:latin typeface="+mj-lt"/>
                <a:ea typeface="+mj-ea"/>
                <a:cs typeface="+mj-cs"/>
              </a:rPr>
              <a:t>vi. Support Facilities  </a:t>
            </a:r>
          </a:p>
        </p:txBody>
      </p:sp>
      <p:grpSp>
        <p:nvGrpSpPr>
          <p:cNvPr id="5" name="Group 4">
            <a:extLst>
              <a:ext uri="{FF2B5EF4-FFF2-40B4-BE49-F238E27FC236}">
                <a16:creationId xmlns:a16="http://schemas.microsoft.com/office/drawing/2014/main" xmlns="" id="{06B8A8FD-F750-4A39-B6AE-234A93AAAB93}"/>
              </a:ext>
            </a:extLst>
          </p:cNvPr>
          <p:cNvGrpSpPr/>
          <p:nvPr/>
        </p:nvGrpSpPr>
        <p:grpSpPr>
          <a:xfrm>
            <a:off x="0" y="3097"/>
            <a:ext cx="12192001" cy="1306051"/>
            <a:chOff x="0" y="-1"/>
            <a:chExt cx="12192001" cy="1306051"/>
          </a:xfrm>
          <a:solidFill>
            <a:schemeClr val="tx2"/>
          </a:solidFill>
        </p:grpSpPr>
        <p:cxnSp>
          <p:nvCxnSpPr>
            <p:cNvPr id="6" name="Straight Connector 5">
              <a:extLst>
                <a:ext uri="{FF2B5EF4-FFF2-40B4-BE49-F238E27FC236}">
                  <a16:creationId xmlns:a16="http://schemas.microsoft.com/office/drawing/2014/main" xmlns="" id="{6F050164-408F-4660-A181-92048068AF4C}"/>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7" name="Group 6">
              <a:extLst>
                <a:ext uri="{FF2B5EF4-FFF2-40B4-BE49-F238E27FC236}">
                  <a16:creationId xmlns:a16="http://schemas.microsoft.com/office/drawing/2014/main" xmlns="" id="{10F77FEB-2A76-4F63-92CF-A6308B0743C0}"/>
                </a:ext>
              </a:extLst>
            </p:cNvPr>
            <p:cNvGrpSpPr/>
            <p:nvPr/>
          </p:nvGrpSpPr>
          <p:grpSpPr>
            <a:xfrm>
              <a:off x="1" y="-1"/>
              <a:ext cx="12192000" cy="1276973"/>
              <a:chOff x="1" y="-1"/>
              <a:chExt cx="12192000" cy="1276973"/>
            </a:xfrm>
            <a:grpFill/>
          </p:grpSpPr>
          <p:grpSp>
            <p:nvGrpSpPr>
              <p:cNvPr id="8" name="Group 7">
                <a:extLst>
                  <a:ext uri="{FF2B5EF4-FFF2-40B4-BE49-F238E27FC236}">
                    <a16:creationId xmlns:a16="http://schemas.microsoft.com/office/drawing/2014/main" xmlns="" id="{33478BC7-1E56-4F91-A2D5-EF4F2848A8C1}"/>
                  </a:ext>
                </a:extLst>
              </p:cNvPr>
              <p:cNvGrpSpPr/>
              <p:nvPr/>
            </p:nvGrpSpPr>
            <p:grpSpPr>
              <a:xfrm>
                <a:off x="1" y="-1"/>
                <a:ext cx="12192000" cy="1276973"/>
                <a:chOff x="1" y="-1"/>
                <a:chExt cx="12192000" cy="1276973"/>
              </a:xfrm>
              <a:grpFill/>
            </p:grpSpPr>
            <p:sp>
              <p:nvSpPr>
                <p:cNvPr id="13" name="Rectangle 12">
                  <a:extLst>
                    <a:ext uri="{FF2B5EF4-FFF2-40B4-BE49-F238E27FC236}">
                      <a16:creationId xmlns:a16="http://schemas.microsoft.com/office/drawing/2014/main" xmlns="" id="{36923F68-267B-4754-810D-07C19F468CAF}"/>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7A5730D-4DFB-4A41-B81A-43B7534AEAF9}"/>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Rectangle 8">
                <a:extLst>
                  <a:ext uri="{FF2B5EF4-FFF2-40B4-BE49-F238E27FC236}">
                    <a16:creationId xmlns:a16="http://schemas.microsoft.com/office/drawing/2014/main" xmlns="" id="{DF1642E2-4A74-411E-AEC2-0A156E6AB6C0}"/>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5" name="Title 1">
            <a:extLst>
              <a:ext uri="{FF2B5EF4-FFF2-40B4-BE49-F238E27FC236}">
                <a16:creationId xmlns:a16="http://schemas.microsoft.com/office/drawing/2014/main" xmlns="" id="{65ACC903-3AE4-4EDA-93B6-F18FF71A9720}"/>
              </a:ext>
            </a:extLst>
          </p:cNvPr>
          <p:cNvSpPr txBox="1">
            <a:spLocks/>
          </p:cNvSpPr>
          <p:nvPr/>
        </p:nvSpPr>
        <p:spPr>
          <a:xfrm>
            <a:off x="1309899" y="66141"/>
            <a:ext cx="9813217"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000" dirty="0">
                <a:solidFill>
                  <a:srgbClr val="FFCC00"/>
                </a:solidFill>
                <a:latin typeface="+mn-lt"/>
                <a:ea typeface="+mn-ea"/>
                <a:cs typeface="+mn-cs"/>
              </a:rPr>
              <a:t>Support Services</a:t>
            </a:r>
          </a:p>
        </p:txBody>
      </p:sp>
      <p:sp>
        <p:nvSpPr>
          <p:cNvPr id="16" name="Slide Number Placeholder 15">
            <a:extLst>
              <a:ext uri="{FF2B5EF4-FFF2-40B4-BE49-F238E27FC236}">
                <a16:creationId xmlns:a16="http://schemas.microsoft.com/office/drawing/2014/main" xmlns="" id="{8D0B585A-8831-42C6-ACB4-98DC277209B6}"/>
              </a:ext>
            </a:extLst>
          </p:cNvPr>
          <p:cNvSpPr>
            <a:spLocks noGrp="1"/>
          </p:cNvSpPr>
          <p:nvPr>
            <p:ph type="sldNum" sz="quarter" idx="12"/>
          </p:nvPr>
        </p:nvSpPr>
        <p:spPr/>
        <p:txBody>
          <a:bodyPr/>
          <a:lstStyle/>
          <a:p>
            <a:fld id="{2690BFF6-1C95-4FE0-80E8-D2DDE6AAB1D5}" type="slidenum">
              <a:rPr lang="en-US" smtClean="0"/>
              <a:t>54</a:t>
            </a:fld>
            <a:endParaRPr lang="en-US"/>
          </a:p>
        </p:txBody>
      </p:sp>
      <p:pic>
        <p:nvPicPr>
          <p:cNvPr id="17" name="Picture 16">
            <a:extLst>
              <a:ext uri="{FF2B5EF4-FFF2-40B4-BE49-F238E27FC236}">
                <a16:creationId xmlns:a16="http://schemas.microsoft.com/office/drawing/2014/main" xmlns="" id="{9B4D33B8-1F5D-4C25-810F-9AE1A6253E02}"/>
              </a:ext>
            </a:extLst>
          </p:cNvPr>
          <p:cNvPicPr>
            <a:picLocks noChangeAspect="1"/>
          </p:cNvPicPr>
          <p:nvPr/>
        </p:nvPicPr>
        <p:blipFill>
          <a:blip r:embed="rId2"/>
          <a:stretch>
            <a:fillRect/>
          </a:stretch>
        </p:blipFill>
        <p:spPr>
          <a:xfrm>
            <a:off x="20057" y="58057"/>
            <a:ext cx="1059537" cy="1010996"/>
          </a:xfrm>
          <a:prstGeom prst="rect">
            <a:avLst/>
          </a:prstGeom>
        </p:spPr>
      </p:pic>
      <p:pic>
        <p:nvPicPr>
          <p:cNvPr id="4" name="Picture 3" descr="A group of men in green uniforms holding a trophy&#10;&#10;Description automatically generated with low confidence">
            <a:extLst>
              <a:ext uri="{FF2B5EF4-FFF2-40B4-BE49-F238E27FC236}">
                <a16:creationId xmlns:a16="http://schemas.microsoft.com/office/drawing/2014/main" xmlns="" id="{AF012F67-A8B5-0843-8597-9BDCC49968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320" y="1426230"/>
            <a:ext cx="3169920" cy="2377440"/>
          </a:xfrm>
          <a:prstGeom prst="rect">
            <a:avLst/>
          </a:prstGeom>
        </p:spPr>
      </p:pic>
      <p:pic>
        <p:nvPicPr>
          <p:cNvPr id="12" name="Picture 11" descr="A picture containing sport, swimming&#10;&#10;Description automatically generated">
            <a:extLst>
              <a:ext uri="{FF2B5EF4-FFF2-40B4-BE49-F238E27FC236}">
                <a16:creationId xmlns:a16="http://schemas.microsoft.com/office/drawing/2014/main" xmlns="" id="{2FF1BF6C-7D4B-B13D-6BB4-25A32F067F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2360" y="1440960"/>
            <a:ext cx="3169920" cy="2377440"/>
          </a:xfrm>
          <a:prstGeom prst="rect">
            <a:avLst/>
          </a:prstGeom>
        </p:spPr>
      </p:pic>
      <p:pic>
        <p:nvPicPr>
          <p:cNvPr id="19" name="Picture 18" descr="A picture containing person, group, rug, people&#10;&#10;Description automatically generated">
            <a:extLst>
              <a:ext uri="{FF2B5EF4-FFF2-40B4-BE49-F238E27FC236}">
                <a16:creationId xmlns:a16="http://schemas.microsoft.com/office/drawing/2014/main" xmlns="" id="{5B08A8A4-C1A2-C14E-F89E-BA698A1DF10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10400" y="1496698"/>
            <a:ext cx="3520440" cy="2377437"/>
          </a:xfrm>
          <a:prstGeom prst="rect">
            <a:avLst/>
          </a:prstGeom>
        </p:spPr>
      </p:pic>
      <p:pic>
        <p:nvPicPr>
          <p:cNvPr id="21" name="Picture 20" descr="A group of men in sports uniforms&#10;&#10;Description automatically generated with low confidence">
            <a:extLst>
              <a:ext uri="{FF2B5EF4-FFF2-40B4-BE49-F238E27FC236}">
                <a16:creationId xmlns:a16="http://schemas.microsoft.com/office/drawing/2014/main" xmlns="" id="{44C7E195-C42C-AA87-742B-C6E29B6BBC8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45807" y="3978910"/>
            <a:ext cx="2917105" cy="2377440"/>
          </a:xfrm>
          <a:prstGeom prst="rect">
            <a:avLst/>
          </a:prstGeom>
        </p:spPr>
      </p:pic>
      <p:pic>
        <p:nvPicPr>
          <p:cNvPr id="23" name="Picture 22" descr="A group of people posing for a photo&#10;&#10;Description automatically generated with low confidence">
            <a:extLst>
              <a:ext uri="{FF2B5EF4-FFF2-40B4-BE49-F238E27FC236}">
                <a16:creationId xmlns:a16="http://schemas.microsoft.com/office/drawing/2014/main" xmlns="" id="{C447F3A6-AE23-A429-E8B5-F5F7F7525CA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83367" y="3964560"/>
            <a:ext cx="2917105" cy="2406139"/>
          </a:xfrm>
          <a:prstGeom prst="rect">
            <a:avLst/>
          </a:prstGeom>
        </p:spPr>
      </p:pic>
    </p:spTree>
    <p:extLst>
      <p:ext uri="{BB962C8B-B14F-4D97-AF65-F5344CB8AC3E}">
        <p14:creationId xmlns:p14="http://schemas.microsoft.com/office/powerpoint/2010/main" val="41142898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0ECF7CEA-B335-BEA5-7422-DC56E0347F1D}"/>
              </a:ext>
            </a:extLst>
          </p:cNvPr>
          <p:cNvGrpSpPr/>
          <p:nvPr/>
        </p:nvGrpSpPr>
        <p:grpSpPr>
          <a:xfrm>
            <a:off x="-1" y="2294"/>
            <a:ext cx="12192001" cy="1306051"/>
            <a:chOff x="0" y="-1"/>
            <a:chExt cx="12192001" cy="1306051"/>
          </a:xfrm>
          <a:solidFill>
            <a:schemeClr val="tx2"/>
          </a:solidFill>
        </p:grpSpPr>
        <p:cxnSp>
          <p:nvCxnSpPr>
            <p:cNvPr id="15" name="Straight Connector 14">
              <a:extLst>
                <a:ext uri="{FF2B5EF4-FFF2-40B4-BE49-F238E27FC236}">
                  <a16:creationId xmlns:a16="http://schemas.microsoft.com/office/drawing/2014/main" xmlns="" id="{8908CDE6-D983-6441-6418-67962445E602}"/>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17" name="Group 16">
              <a:extLst>
                <a:ext uri="{FF2B5EF4-FFF2-40B4-BE49-F238E27FC236}">
                  <a16:creationId xmlns:a16="http://schemas.microsoft.com/office/drawing/2014/main" xmlns="" id="{125F9CBE-37C5-F938-885C-1CD66EEDA9E6}"/>
                </a:ext>
              </a:extLst>
            </p:cNvPr>
            <p:cNvGrpSpPr/>
            <p:nvPr/>
          </p:nvGrpSpPr>
          <p:grpSpPr>
            <a:xfrm>
              <a:off x="1" y="-1"/>
              <a:ext cx="12192000" cy="1276973"/>
              <a:chOff x="1" y="-1"/>
              <a:chExt cx="12192000" cy="1276973"/>
            </a:xfrm>
            <a:grpFill/>
          </p:grpSpPr>
          <p:grpSp>
            <p:nvGrpSpPr>
              <p:cNvPr id="18" name="Group 17">
                <a:extLst>
                  <a:ext uri="{FF2B5EF4-FFF2-40B4-BE49-F238E27FC236}">
                    <a16:creationId xmlns:a16="http://schemas.microsoft.com/office/drawing/2014/main" xmlns="" id="{653C4B75-3716-9211-1A75-55CB119C96E0}"/>
                  </a:ext>
                </a:extLst>
              </p:cNvPr>
              <p:cNvGrpSpPr/>
              <p:nvPr/>
            </p:nvGrpSpPr>
            <p:grpSpPr>
              <a:xfrm>
                <a:off x="1" y="-1"/>
                <a:ext cx="12192000" cy="1276973"/>
                <a:chOff x="1" y="-1"/>
                <a:chExt cx="12192000" cy="1276973"/>
              </a:xfrm>
              <a:grpFill/>
            </p:grpSpPr>
            <p:sp>
              <p:nvSpPr>
                <p:cNvPr id="20" name="Rectangle 19">
                  <a:extLst>
                    <a:ext uri="{FF2B5EF4-FFF2-40B4-BE49-F238E27FC236}">
                      <a16:creationId xmlns:a16="http://schemas.microsoft.com/office/drawing/2014/main" xmlns="" id="{B4B35DFB-D63E-0538-6AAF-D73C0C2BB7F7}"/>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xmlns="" id="{B3C83C8C-DBB9-3BBE-73CE-87BE01409323}"/>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Rectangle 18">
                <a:extLst>
                  <a:ext uri="{FF2B5EF4-FFF2-40B4-BE49-F238E27FC236}">
                    <a16:creationId xmlns:a16="http://schemas.microsoft.com/office/drawing/2014/main" xmlns="" id="{18A10888-F503-FFA3-6D15-33CD3C6E138F}"/>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Slide Number Placeholder 1"/>
          <p:cNvSpPr>
            <a:spLocks noGrp="1"/>
          </p:cNvSpPr>
          <p:nvPr>
            <p:ph type="sldNum" sz="quarter" idx="12"/>
          </p:nvPr>
        </p:nvSpPr>
        <p:spPr/>
        <p:txBody>
          <a:bodyPr/>
          <a:lstStyle/>
          <a:p>
            <a:fld id="{A74994BD-5536-4458-8CFA-20A4E2554C7F}" type="slidenum">
              <a:rPr lang="en-GB" smtClean="0"/>
              <a:t>55</a:t>
            </a:fld>
            <a:endParaRPr lang="en-GB" dirty="0"/>
          </a:p>
        </p:txBody>
      </p:sp>
      <p:sp>
        <p:nvSpPr>
          <p:cNvPr id="4" name="Rectangle 3"/>
          <p:cNvSpPr/>
          <p:nvPr/>
        </p:nvSpPr>
        <p:spPr>
          <a:xfrm>
            <a:off x="773170" y="1753070"/>
            <a:ext cx="10089185" cy="1938992"/>
          </a:xfrm>
          <a:prstGeom prst="rect">
            <a:avLst/>
          </a:prstGeom>
        </p:spPr>
        <p:txBody>
          <a:bodyPr wrap="square">
            <a:spAutoFit/>
          </a:bodyPr>
          <a:lstStyle/>
          <a:p>
            <a:pPr marL="342900" indent="-342900">
              <a:buFont typeface="Arial" panose="020B0604020202020204" pitchFamily="34" charset="0"/>
              <a:buChar char="•"/>
            </a:pPr>
            <a:r>
              <a:rPr lang="en-US" sz="2400" dirty="0"/>
              <a:t>Fire safety guidelines and precautions</a:t>
            </a:r>
          </a:p>
          <a:p>
            <a:pPr marL="342900" indent="-342900">
              <a:buFont typeface="Arial" panose="020B0604020202020204" pitchFamily="34" charset="0"/>
              <a:buChar char="•"/>
            </a:pPr>
            <a:r>
              <a:rPr lang="en-US" sz="2400" dirty="0"/>
              <a:t>Safety measures during earthquake and building evacuation guidelines</a:t>
            </a:r>
          </a:p>
          <a:p>
            <a:pPr marL="342900" indent="-342900">
              <a:buFont typeface="Arial" panose="020B0604020202020204" pitchFamily="34" charset="0"/>
              <a:buChar char="•"/>
            </a:pPr>
            <a:r>
              <a:rPr lang="en-US" sz="2400" dirty="0"/>
              <a:t>Lab Safety instructions</a:t>
            </a:r>
          </a:p>
          <a:p>
            <a:pPr marL="342900" indent="-342900">
              <a:buFont typeface="Arial" panose="020B0604020202020204" pitchFamily="34" charset="0"/>
              <a:buChar char="•"/>
            </a:pPr>
            <a:r>
              <a:rPr lang="en-US" sz="2400" dirty="0"/>
              <a:t>Environment Health and Safety Policy</a:t>
            </a:r>
          </a:p>
          <a:p>
            <a:pPr marL="342900" indent="-342900">
              <a:buFont typeface="Arial" panose="020B0604020202020204" pitchFamily="34" charset="0"/>
              <a:buChar char="•"/>
            </a:pPr>
            <a:r>
              <a:rPr lang="en-US" sz="2400" dirty="0">
                <a:effectLst/>
                <a:ea typeface="Tahoma" panose="020B0604030504040204" pitchFamily="34" charset="0"/>
                <a:cs typeface="Tahoma" panose="020B0604030504040204" pitchFamily="34" charset="0"/>
              </a:rPr>
              <a:t>Faculty and Staff </a:t>
            </a:r>
            <a:r>
              <a:rPr lang="en-US" sz="2400" dirty="0">
                <a:ea typeface="Tahoma" panose="020B0604030504040204" pitchFamily="34" charset="0"/>
                <a:cs typeface="Tahoma" panose="020B0604030504040204" pitchFamily="34" charset="0"/>
              </a:rPr>
              <a:t>have been trained</a:t>
            </a:r>
            <a:endParaRPr lang="en-US" sz="2400" dirty="0">
              <a:effectLst/>
              <a:ea typeface="Tahoma" panose="020B0604030504040204" pitchFamily="34" charset="0"/>
              <a:cs typeface="Tahoma" panose="020B0604030504040204" pitchFamily="34" charset="0"/>
            </a:endParaRPr>
          </a:p>
        </p:txBody>
      </p:sp>
      <p:sp>
        <p:nvSpPr>
          <p:cNvPr id="14" name="Title 1">
            <a:extLst>
              <a:ext uri="{FF2B5EF4-FFF2-40B4-BE49-F238E27FC236}">
                <a16:creationId xmlns:a16="http://schemas.microsoft.com/office/drawing/2014/main" xmlns="" id="{47A131A5-4C09-43B7-8A73-5653831712B2}"/>
              </a:ext>
            </a:extLst>
          </p:cNvPr>
          <p:cNvSpPr txBox="1">
            <a:spLocks/>
          </p:cNvSpPr>
          <p:nvPr/>
        </p:nvSpPr>
        <p:spPr>
          <a:xfrm>
            <a:off x="1309899" y="16065"/>
            <a:ext cx="9813217"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000" dirty="0">
                <a:solidFill>
                  <a:srgbClr val="FFCC00"/>
                </a:solidFill>
                <a:latin typeface="+mn-lt"/>
                <a:ea typeface="+mn-ea"/>
                <a:cs typeface="+mn-cs"/>
              </a:rPr>
              <a:t>Workplace safety (EHS)</a:t>
            </a:r>
          </a:p>
        </p:txBody>
      </p:sp>
      <p:graphicFrame>
        <p:nvGraphicFramePr>
          <p:cNvPr id="5" name="Table 15">
            <a:extLst>
              <a:ext uri="{FF2B5EF4-FFF2-40B4-BE49-F238E27FC236}">
                <a16:creationId xmlns:a16="http://schemas.microsoft.com/office/drawing/2014/main" xmlns="" id="{7395ED04-608D-4C8F-AC47-ECE5A4D46FE7}"/>
              </a:ext>
            </a:extLst>
          </p:cNvPr>
          <p:cNvGraphicFramePr>
            <a:graphicFrameLocks noGrp="1"/>
          </p:cNvGraphicFramePr>
          <p:nvPr>
            <p:extLst>
              <p:ext uri="{D42A27DB-BD31-4B8C-83A1-F6EECF244321}">
                <p14:modId xmlns:p14="http://schemas.microsoft.com/office/powerpoint/2010/main" val="3692699898"/>
              </p:ext>
            </p:extLst>
          </p:nvPr>
        </p:nvGraphicFramePr>
        <p:xfrm>
          <a:off x="1079594" y="4067785"/>
          <a:ext cx="8079646" cy="1504052"/>
        </p:xfrm>
        <a:graphic>
          <a:graphicData uri="http://schemas.openxmlformats.org/drawingml/2006/table">
            <a:tbl>
              <a:tblPr firstRow="1" bandRow="1">
                <a:tableStyleId>{5C22544A-7EE6-4342-B048-85BDC9FD1C3A}</a:tableStyleId>
              </a:tblPr>
              <a:tblGrid>
                <a:gridCol w="689930">
                  <a:extLst>
                    <a:ext uri="{9D8B030D-6E8A-4147-A177-3AD203B41FA5}">
                      <a16:colId xmlns:a16="http://schemas.microsoft.com/office/drawing/2014/main" xmlns="" val="2314479912"/>
                    </a:ext>
                  </a:extLst>
                </a:gridCol>
                <a:gridCol w="5410079">
                  <a:extLst>
                    <a:ext uri="{9D8B030D-6E8A-4147-A177-3AD203B41FA5}">
                      <a16:colId xmlns:a16="http://schemas.microsoft.com/office/drawing/2014/main" xmlns="" val="865684660"/>
                    </a:ext>
                  </a:extLst>
                </a:gridCol>
                <a:gridCol w="1979637">
                  <a:extLst>
                    <a:ext uri="{9D8B030D-6E8A-4147-A177-3AD203B41FA5}">
                      <a16:colId xmlns:a16="http://schemas.microsoft.com/office/drawing/2014/main" xmlns="" val="1552582549"/>
                    </a:ext>
                  </a:extLst>
                </a:gridCol>
              </a:tblGrid>
              <a:tr h="752026">
                <a:tc>
                  <a:txBody>
                    <a:bodyPr/>
                    <a:lstStyle/>
                    <a:p>
                      <a:r>
                        <a:rPr lang="en-US" dirty="0"/>
                        <a:t>Sr. #</a:t>
                      </a:r>
                    </a:p>
                  </a:txBody>
                  <a:tcPr/>
                </a:tc>
                <a:tc>
                  <a:txBody>
                    <a:bodyPr/>
                    <a:lstStyle/>
                    <a:p>
                      <a:r>
                        <a:rPr lang="en-US" dirty="0"/>
                        <a:t>Training</a:t>
                      </a:r>
                    </a:p>
                  </a:txBody>
                  <a:tcPr/>
                </a:tc>
                <a:tc>
                  <a:txBody>
                    <a:bodyPr/>
                    <a:lstStyle/>
                    <a:p>
                      <a:r>
                        <a:rPr lang="en-US" dirty="0"/>
                        <a:t>Date</a:t>
                      </a:r>
                    </a:p>
                  </a:txBody>
                  <a:tcPr/>
                </a:tc>
                <a:extLst>
                  <a:ext uri="{0D108BD9-81ED-4DB2-BD59-A6C34878D82A}">
                    <a16:rowId xmlns:a16="http://schemas.microsoft.com/office/drawing/2014/main" xmlns="" val="2736048908"/>
                  </a:ext>
                </a:extLst>
              </a:tr>
              <a:tr h="752026">
                <a:tc>
                  <a:txBody>
                    <a:bodyPr/>
                    <a:lstStyle/>
                    <a:p>
                      <a:r>
                        <a:rPr lang="en-US" dirty="0"/>
                        <a:t>1</a:t>
                      </a:r>
                    </a:p>
                  </a:txBody>
                  <a:tcPr/>
                </a:tc>
                <a:tc>
                  <a:txBody>
                    <a:bodyPr/>
                    <a:lstStyle/>
                    <a:p>
                      <a:r>
                        <a:rPr lang="en-US" dirty="0"/>
                        <a:t>Environment Health and Safety training</a:t>
                      </a:r>
                    </a:p>
                  </a:txBody>
                  <a:tcPr/>
                </a:tc>
                <a:tc>
                  <a:txBody>
                    <a:bodyPr/>
                    <a:lstStyle/>
                    <a:p>
                      <a:r>
                        <a:rPr lang="en-US" dirty="0"/>
                        <a:t>Nov 15, 2021</a:t>
                      </a:r>
                    </a:p>
                  </a:txBody>
                  <a:tcPr/>
                </a:tc>
                <a:extLst>
                  <a:ext uri="{0D108BD9-81ED-4DB2-BD59-A6C34878D82A}">
                    <a16:rowId xmlns:a16="http://schemas.microsoft.com/office/drawing/2014/main" xmlns="" val="2352172147"/>
                  </a:ext>
                </a:extLst>
              </a:tr>
            </a:tbl>
          </a:graphicData>
        </a:graphic>
      </p:graphicFrame>
      <p:pic>
        <p:nvPicPr>
          <p:cNvPr id="16" name="Picture 15">
            <a:extLst>
              <a:ext uri="{FF2B5EF4-FFF2-40B4-BE49-F238E27FC236}">
                <a16:creationId xmlns:a16="http://schemas.microsoft.com/office/drawing/2014/main" xmlns="" id="{3F0B3379-7676-43E5-BD57-863A28E127D2}"/>
              </a:ext>
            </a:extLst>
          </p:cNvPr>
          <p:cNvPicPr>
            <a:picLocks noChangeAspect="1"/>
          </p:cNvPicPr>
          <p:nvPr/>
        </p:nvPicPr>
        <p:blipFill>
          <a:blip r:embed="rId2"/>
          <a:stretch>
            <a:fillRect/>
          </a:stretch>
        </p:blipFill>
        <p:spPr>
          <a:xfrm>
            <a:off x="20057" y="14515"/>
            <a:ext cx="1059537" cy="1010996"/>
          </a:xfrm>
          <a:prstGeom prst="rect">
            <a:avLst/>
          </a:prstGeom>
        </p:spPr>
      </p:pic>
    </p:spTree>
    <p:extLst>
      <p:ext uri="{BB962C8B-B14F-4D97-AF65-F5344CB8AC3E}">
        <p14:creationId xmlns:p14="http://schemas.microsoft.com/office/powerpoint/2010/main" val="31078382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36CF63DF-508E-415D-B01C-FDF6CA308193}"/>
              </a:ext>
            </a:extLst>
          </p:cNvPr>
          <p:cNvGrpSpPr/>
          <p:nvPr/>
        </p:nvGrpSpPr>
        <p:grpSpPr>
          <a:xfrm>
            <a:off x="0" y="3045139"/>
            <a:ext cx="12192001" cy="1306051"/>
            <a:chOff x="0" y="-1"/>
            <a:chExt cx="12192001" cy="1306051"/>
          </a:xfrm>
          <a:solidFill>
            <a:schemeClr val="tx2"/>
          </a:solidFill>
        </p:grpSpPr>
        <p:cxnSp>
          <p:nvCxnSpPr>
            <p:cNvPr id="5" name="Straight Connector 4">
              <a:extLst>
                <a:ext uri="{FF2B5EF4-FFF2-40B4-BE49-F238E27FC236}">
                  <a16:creationId xmlns:a16="http://schemas.microsoft.com/office/drawing/2014/main" xmlns="" id="{6968D815-7355-46BF-BBC6-1104B0E7E934}"/>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6" name="Group 5">
              <a:extLst>
                <a:ext uri="{FF2B5EF4-FFF2-40B4-BE49-F238E27FC236}">
                  <a16:creationId xmlns:a16="http://schemas.microsoft.com/office/drawing/2014/main" xmlns="" id="{3858CF7A-1FE4-40A3-82CD-64CEFA151465}"/>
                </a:ext>
              </a:extLst>
            </p:cNvPr>
            <p:cNvGrpSpPr/>
            <p:nvPr/>
          </p:nvGrpSpPr>
          <p:grpSpPr>
            <a:xfrm>
              <a:off x="1" y="-1"/>
              <a:ext cx="12192000" cy="1276973"/>
              <a:chOff x="1" y="-1"/>
              <a:chExt cx="12192000" cy="1276973"/>
            </a:xfrm>
            <a:grpFill/>
          </p:grpSpPr>
          <p:grpSp>
            <p:nvGrpSpPr>
              <p:cNvPr id="7" name="Group 6">
                <a:extLst>
                  <a:ext uri="{FF2B5EF4-FFF2-40B4-BE49-F238E27FC236}">
                    <a16:creationId xmlns:a16="http://schemas.microsoft.com/office/drawing/2014/main" xmlns="" id="{669266D3-1D58-4426-9273-05BE43DC0ACF}"/>
                  </a:ext>
                </a:extLst>
              </p:cNvPr>
              <p:cNvGrpSpPr/>
              <p:nvPr/>
            </p:nvGrpSpPr>
            <p:grpSpPr>
              <a:xfrm>
                <a:off x="1" y="-1"/>
                <a:ext cx="12192000" cy="1276973"/>
                <a:chOff x="1" y="-1"/>
                <a:chExt cx="12192000" cy="1276973"/>
              </a:xfrm>
              <a:grpFill/>
            </p:grpSpPr>
            <p:sp>
              <p:nvSpPr>
                <p:cNvPr id="10" name="Rectangle 9">
                  <a:extLst>
                    <a:ext uri="{FF2B5EF4-FFF2-40B4-BE49-F238E27FC236}">
                      <a16:creationId xmlns:a16="http://schemas.microsoft.com/office/drawing/2014/main" xmlns="" id="{A5F7D05B-AE39-4EE3-B38B-98A8EF12ECC5}"/>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18D48F15-0D01-4E5C-8A8E-CE90C9425C51}"/>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xmlns="" id="{D75CC625-8112-45C1-82AC-EA7689ECB3D4}"/>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 name="Title 1">
            <a:extLst>
              <a:ext uri="{FF2B5EF4-FFF2-40B4-BE49-F238E27FC236}">
                <a16:creationId xmlns:a16="http://schemas.microsoft.com/office/drawing/2014/main" xmlns="" id="{9958608E-DF55-42E7-9AA0-61F957367DA6}"/>
              </a:ext>
            </a:extLst>
          </p:cNvPr>
          <p:cNvSpPr txBox="1">
            <a:spLocks/>
          </p:cNvSpPr>
          <p:nvPr/>
        </p:nvSpPr>
        <p:spPr>
          <a:xfrm>
            <a:off x="1309899" y="3180183"/>
            <a:ext cx="9813217"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000" dirty="0">
                <a:solidFill>
                  <a:srgbClr val="FFCC00"/>
                </a:solidFill>
                <a:latin typeface="+mn-lt"/>
                <a:ea typeface="+mn-ea"/>
                <a:cs typeface="+mn-cs"/>
              </a:rPr>
              <a:t>Criterion 7 – Institutional Support and Financial Resources</a:t>
            </a:r>
          </a:p>
        </p:txBody>
      </p:sp>
      <p:sp>
        <p:nvSpPr>
          <p:cNvPr id="17" name="Slide Number Placeholder 16">
            <a:extLst>
              <a:ext uri="{FF2B5EF4-FFF2-40B4-BE49-F238E27FC236}">
                <a16:creationId xmlns:a16="http://schemas.microsoft.com/office/drawing/2014/main" xmlns="" id="{F7111F64-EDCB-4659-8FAE-27F2E0AD23E3}"/>
              </a:ext>
            </a:extLst>
          </p:cNvPr>
          <p:cNvSpPr>
            <a:spLocks noGrp="1"/>
          </p:cNvSpPr>
          <p:nvPr>
            <p:ph type="sldNum" sz="quarter" idx="12"/>
          </p:nvPr>
        </p:nvSpPr>
        <p:spPr/>
        <p:txBody>
          <a:bodyPr/>
          <a:lstStyle/>
          <a:p>
            <a:fld id="{2690BFF6-1C95-4FE0-80E8-D2DDE6AAB1D5}" type="slidenum">
              <a:rPr lang="en-US" smtClean="0"/>
              <a:t>56</a:t>
            </a:fld>
            <a:endParaRPr lang="en-US"/>
          </a:p>
        </p:txBody>
      </p:sp>
      <p:pic>
        <p:nvPicPr>
          <p:cNvPr id="13" name="Picture 12">
            <a:extLst>
              <a:ext uri="{FF2B5EF4-FFF2-40B4-BE49-F238E27FC236}">
                <a16:creationId xmlns:a16="http://schemas.microsoft.com/office/drawing/2014/main" xmlns="" id="{3C0AAB82-6CD4-4D0B-A151-B2CE8037CA7E}"/>
              </a:ext>
            </a:extLst>
          </p:cNvPr>
          <p:cNvPicPr>
            <a:picLocks noChangeAspect="1"/>
          </p:cNvPicPr>
          <p:nvPr/>
        </p:nvPicPr>
        <p:blipFill>
          <a:blip r:embed="rId2"/>
          <a:stretch>
            <a:fillRect/>
          </a:stretch>
        </p:blipFill>
        <p:spPr>
          <a:xfrm>
            <a:off x="9347" y="3086993"/>
            <a:ext cx="1059537" cy="1010996"/>
          </a:xfrm>
          <a:prstGeom prst="rect">
            <a:avLst/>
          </a:prstGeom>
        </p:spPr>
      </p:pic>
    </p:spTree>
    <p:extLst>
      <p:ext uri="{BB962C8B-B14F-4D97-AF65-F5344CB8AC3E}">
        <p14:creationId xmlns:p14="http://schemas.microsoft.com/office/powerpoint/2010/main" val="32021669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872A0BB-7013-443A-A7AE-41D82F210949}" type="slidenum">
              <a:rPr lang="en-US" smtClean="0"/>
              <a:pPr/>
              <a:t>57</a:t>
            </a:fld>
            <a:endParaRPr lang="en-US"/>
          </a:p>
        </p:txBody>
      </p:sp>
      <p:grpSp>
        <p:nvGrpSpPr>
          <p:cNvPr id="7" name="Group 6">
            <a:extLst>
              <a:ext uri="{FF2B5EF4-FFF2-40B4-BE49-F238E27FC236}">
                <a16:creationId xmlns:a16="http://schemas.microsoft.com/office/drawing/2014/main" xmlns="" id="{74101AE3-1137-42B5-8F6A-0432E7751117}"/>
              </a:ext>
            </a:extLst>
          </p:cNvPr>
          <p:cNvGrpSpPr/>
          <p:nvPr/>
        </p:nvGrpSpPr>
        <p:grpSpPr>
          <a:xfrm>
            <a:off x="0" y="-21724"/>
            <a:ext cx="12192001" cy="1306051"/>
            <a:chOff x="0" y="-1"/>
            <a:chExt cx="12192001" cy="1306051"/>
          </a:xfrm>
          <a:solidFill>
            <a:schemeClr val="tx2"/>
          </a:solidFill>
        </p:grpSpPr>
        <p:cxnSp>
          <p:nvCxnSpPr>
            <p:cNvPr id="8" name="Straight Connector 7">
              <a:extLst>
                <a:ext uri="{FF2B5EF4-FFF2-40B4-BE49-F238E27FC236}">
                  <a16:creationId xmlns:a16="http://schemas.microsoft.com/office/drawing/2014/main" xmlns="" id="{B823E620-6A91-4334-9C35-E39B745BC4A9}"/>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9" name="Group 8">
              <a:extLst>
                <a:ext uri="{FF2B5EF4-FFF2-40B4-BE49-F238E27FC236}">
                  <a16:creationId xmlns:a16="http://schemas.microsoft.com/office/drawing/2014/main" xmlns="" id="{5A7665DD-7806-4E4C-816E-C177519390DA}"/>
                </a:ext>
              </a:extLst>
            </p:cNvPr>
            <p:cNvGrpSpPr/>
            <p:nvPr/>
          </p:nvGrpSpPr>
          <p:grpSpPr>
            <a:xfrm>
              <a:off x="1" y="-1"/>
              <a:ext cx="12192000" cy="1276973"/>
              <a:chOff x="1" y="-1"/>
              <a:chExt cx="12192000" cy="1276973"/>
            </a:xfrm>
            <a:grpFill/>
          </p:grpSpPr>
          <p:grpSp>
            <p:nvGrpSpPr>
              <p:cNvPr id="10" name="Group 9">
                <a:extLst>
                  <a:ext uri="{FF2B5EF4-FFF2-40B4-BE49-F238E27FC236}">
                    <a16:creationId xmlns:a16="http://schemas.microsoft.com/office/drawing/2014/main" xmlns="" id="{8B4D1E98-709A-447B-B6BA-0E760CE55C47}"/>
                  </a:ext>
                </a:extLst>
              </p:cNvPr>
              <p:cNvGrpSpPr/>
              <p:nvPr/>
            </p:nvGrpSpPr>
            <p:grpSpPr>
              <a:xfrm>
                <a:off x="1" y="-1"/>
                <a:ext cx="12192000" cy="1276973"/>
                <a:chOff x="1" y="-1"/>
                <a:chExt cx="12192000" cy="1276973"/>
              </a:xfrm>
              <a:grpFill/>
            </p:grpSpPr>
            <p:sp>
              <p:nvSpPr>
                <p:cNvPr id="13" name="Rectangle 12">
                  <a:extLst>
                    <a:ext uri="{FF2B5EF4-FFF2-40B4-BE49-F238E27FC236}">
                      <a16:creationId xmlns:a16="http://schemas.microsoft.com/office/drawing/2014/main" xmlns="" id="{BC012C51-A6BC-42FF-A1DD-D1E0AC23378E}"/>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66975201-0AFA-467E-9236-113D49244BF3}"/>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Rectangle 10">
                <a:extLst>
                  <a:ext uri="{FF2B5EF4-FFF2-40B4-BE49-F238E27FC236}">
                    <a16:creationId xmlns:a16="http://schemas.microsoft.com/office/drawing/2014/main" xmlns="" id="{69367195-FE65-40AC-92E7-C59AF86FAD01}"/>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5" name="Title 1">
            <a:extLst>
              <a:ext uri="{FF2B5EF4-FFF2-40B4-BE49-F238E27FC236}">
                <a16:creationId xmlns:a16="http://schemas.microsoft.com/office/drawing/2014/main" xmlns="" id="{F24BF047-0F06-4C64-9926-B46FAE6E1D9F}"/>
              </a:ext>
            </a:extLst>
          </p:cNvPr>
          <p:cNvSpPr txBox="1">
            <a:spLocks/>
          </p:cNvSpPr>
          <p:nvPr/>
        </p:nvSpPr>
        <p:spPr>
          <a:xfrm>
            <a:off x="1309899" y="113320"/>
            <a:ext cx="10490215"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000" dirty="0">
                <a:solidFill>
                  <a:srgbClr val="FFCC00"/>
                </a:solidFill>
                <a:latin typeface="+mn-lt"/>
                <a:ea typeface="+mn-ea"/>
                <a:cs typeface="+mn-cs"/>
              </a:rPr>
              <a:t>Institutional Financial Resources</a:t>
            </a:r>
          </a:p>
        </p:txBody>
      </p:sp>
      <p:pic>
        <p:nvPicPr>
          <p:cNvPr id="16" name="Picture 15">
            <a:extLst>
              <a:ext uri="{FF2B5EF4-FFF2-40B4-BE49-F238E27FC236}">
                <a16:creationId xmlns:a16="http://schemas.microsoft.com/office/drawing/2014/main" xmlns="" id="{126086C7-669B-4FF4-88A5-02951CE4B073}"/>
              </a:ext>
            </a:extLst>
          </p:cNvPr>
          <p:cNvPicPr>
            <a:picLocks noChangeAspect="1"/>
          </p:cNvPicPr>
          <p:nvPr/>
        </p:nvPicPr>
        <p:blipFill>
          <a:blip r:embed="rId2"/>
          <a:stretch>
            <a:fillRect/>
          </a:stretch>
        </p:blipFill>
        <p:spPr>
          <a:xfrm>
            <a:off x="20057" y="14515"/>
            <a:ext cx="1059537" cy="1010996"/>
          </a:xfrm>
          <a:prstGeom prst="rect">
            <a:avLst/>
          </a:prstGeom>
        </p:spPr>
      </p:pic>
      <p:graphicFrame>
        <p:nvGraphicFramePr>
          <p:cNvPr id="3" name="Table 5">
            <a:extLst>
              <a:ext uri="{FF2B5EF4-FFF2-40B4-BE49-F238E27FC236}">
                <a16:creationId xmlns:a16="http://schemas.microsoft.com/office/drawing/2014/main" xmlns="" id="{8D195E43-35D7-BA63-C5EE-1F9AC4F3522E}"/>
              </a:ext>
            </a:extLst>
          </p:cNvPr>
          <p:cNvGraphicFramePr>
            <a:graphicFrameLocks noGrp="1"/>
          </p:cNvGraphicFramePr>
          <p:nvPr>
            <p:extLst>
              <p:ext uri="{D42A27DB-BD31-4B8C-83A1-F6EECF244321}">
                <p14:modId xmlns:p14="http://schemas.microsoft.com/office/powerpoint/2010/main" val="2216692937"/>
              </p:ext>
            </p:extLst>
          </p:nvPr>
        </p:nvGraphicFramePr>
        <p:xfrm>
          <a:off x="1513840" y="1811020"/>
          <a:ext cx="8127999" cy="32359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xmlns="" val="520504860"/>
                    </a:ext>
                  </a:extLst>
                </a:gridCol>
                <a:gridCol w="2709333">
                  <a:extLst>
                    <a:ext uri="{9D8B030D-6E8A-4147-A177-3AD203B41FA5}">
                      <a16:colId xmlns:a16="http://schemas.microsoft.com/office/drawing/2014/main" xmlns="" val="684813567"/>
                    </a:ext>
                  </a:extLst>
                </a:gridCol>
                <a:gridCol w="2709333">
                  <a:extLst>
                    <a:ext uri="{9D8B030D-6E8A-4147-A177-3AD203B41FA5}">
                      <a16:colId xmlns:a16="http://schemas.microsoft.com/office/drawing/2014/main" xmlns="" val="664657833"/>
                    </a:ext>
                  </a:extLst>
                </a:gridCol>
              </a:tblGrid>
              <a:tr h="370840">
                <a:tc>
                  <a:txBody>
                    <a:bodyPr/>
                    <a:lstStyle/>
                    <a:p>
                      <a:r>
                        <a:rPr lang="en-US" b="1" dirty="0"/>
                        <a:t>1</a:t>
                      </a:r>
                    </a:p>
                  </a:txBody>
                  <a:tcPr/>
                </a:tc>
                <a:tc>
                  <a:txBody>
                    <a:bodyPr/>
                    <a:lstStyle/>
                    <a:p>
                      <a:r>
                        <a:rPr lang="en-US" b="1" dirty="0"/>
                        <a:t>Operational Budget</a:t>
                      </a:r>
                    </a:p>
                    <a:p>
                      <a:endParaRPr lang="en-US" b="1" dirty="0"/>
                    </a:p>
                  </a:txBody>
                  <a:tcPr/>
                </a:tc>
                <a:tc>
                  <a:txBody>
                    <a:bodyPr/>
                    <a:lstStyle/>
                    <a:p>
                      <a:r>
                        <a:rPr lang="en-US" dirty="0"/>
                        <a:t>8.480 M</a:t>
                      </a:r>
                    </a:p>
                  </a:txBody>
                  <a:tcPr/>
                </a:tc>
                <a:extLst>
                  <a:ext uri="{0D108BD9-81ED-4DB2-BD59-A6C34878D82A}">
                    <a16:rowId xmlns:a16="http://schemas.microsoft.com/office/drawing/2014/main" xmlns="" val="3950679093"/>
                  </a:ext>
                </a:extLst>
              </a:tr>
              <a:tr h="370840">
                <a:tc>
                  <a:txBody>
                    <a:bodyPr/>
                    <a:lstStyle/>
                    <a:p>
                      <a:r>
                        <a:rPr lang="en-US" dirty="0"/>
                        <a:t>1.1</a:t>
                      </a:r>
                    </a:p>
                  </a:txBody>
                  <a:tcPr/>
                </a:tc>
                <a:tc>
                  <a:txBody>
                    <a:bodyPr/>
                    <a:lstStyle/>
                    <a:p>
                      <a:r>
                        <a:rPr lang="en-US" dirty="0"/>
                        <a:t>Salaries</a:t>
                      </a:r>
                    </a:p>
                  </a:txBody>
                  <a:tcPr/>
                </a:tc>
                <a:tc>
                  <a:txBody>
                    <a:bodyPr/>
                    <a:lstStyle/>
                    <a:p>
                      <a:r>
                        <a:rPr lang="en-US" dirty="0"/>
                        <a:t>8.480 M</a:t>
                      </a:r>
                    </a:p>
                  </a:txBody>
                  <a:tcPr/>
                </a:tc>
                <a:extLst>
                  <a:ext uri="{0D108BD9-81ED-4DB2-BD59-A6C34878D82A}">
                    <a16:rowId xmlns:a16="http://schemas.microsoft.com/office/drawing/2014/main" xmlns="" val="3246505215"/>
                  </a:ext>
                </a:extLst>
              </a:tr>
              <a:tr h="370840">
                <a:tc>
                  <a:txBody>
                    <a:bodyPr/>
                    <a:lstStyle/>
                    <a:p>
                      <a:r>
                        <a:rPr lang="en-US" b="1" dirty="0"/>
                        <a:t>2</a:t>
                      </a:r>
                    </a:p>
                  </a:txBody>
                  <a:tcPr/>
                </a:tc>
                <a:tc>
                  <a:txBody>
                    <a:bodyPr/>
                    <a:lstStyle/>
                    <a:p>
                      <a:r>
                        <a:rPr lang="en-US" b="1" dirty="0"/>
                        <a:t>Development Budget</a:t>
                      </a:r>
                    </a:p>
                  </a:txBody>
                  <a:tcPr/>
                </a:tc>
                <a:tc>
                  <a:txBody>
                    <a:bodyPr/>
                    <a:lstStyle/>
                    <a:p>
                      <a:r>
                        <a:rPr lang="en-US" b="1" dirty="0"/>
                        <a:t>30 M</a:t>
                      </a:r>
                    </a:p>
                  </a:txBody>
                  <a:tcPr/>
                </a:tc>
                <a:extLst>
                  <a:ext uri="{0D108BD9-81ED-4DB2-BD59-A6C34878D82A}">
                    <a16:rowId xmlns:a16="http://schemas.microsoft.com/office/drawing/2014/main" xmlns="" val="2408198702"/>
                  </a:ext>
                </a:extLst>
              </a:tr>
              <a:tr h="370840">
                <a:tc>
                  <a:txBody>
                    <a:bodyPr/>
                    <a:lstStyle/>
                    <a:p>
                      <a:r>
                        <a:rPr lang="en-US" dirty="0"/>
                        <a:t>2.1</a:t>
                      </a:r>
                    </a:p>
                  </a:txBody>
                  <a:tcPr/>
                </a:tc>
                <a:tc>
                  <a:txBody>
                    <a:bodyPr/>
                    <a:lstStyle/>
                    <a:p>
                      <a:r>
                        <a:rPr lang="en-US" dirty="0"/>
                        <a:t>Civil Work</a:t>
                      </a:r>
                    </a:p>
                  </a:txBody>
                  <a:tcPr/>
                </a:tc>
                <a:tc>
                  <a:txBody>
                    <a:bodyPr/>
                    <a:lstStyle/>
                    <a:p>
                      <a:r>
                        <a:rPr lang="en-US" dirty="0"/>
                        <a:t>15 M</a:t>
                      </a:r>
                    </a:p>
                  </a:txBody>
                  <a:tcPr/>
                </a:tc>
                <a:extLst>
                  <a:ext uri="{0D108BD9-81ED-4DB2-BD59-A6C34878D82A}">
                    <a16:rowId xmlns:a16="http://schemas.microsoft.com/office/drawing/2014/main" xmlns="" val="1159124659"/>
                  </a:ext>
                </a:extLst>
              </a:tr>
              <a:tr h="370840">
                <a:tc>
                  <a:txBody>
                    <a:bodyPr/>
                    <a:lstStyle/>
                    <a:p>
                      <a:r>
                        <a:rPr lang="en-US" dirty="0"/>
                        <a:t>2.2</a:t>
                      </a:r>
                    </a:p>
                  </a:txBody>
                  <a:tcPr/>
                </a:tc>
                <a:tc>
                  <a:txBody>
                    <a:bodyPr/>
                    <a:lstStyle/>
                    <a:p>
                      <a:r>
                        <a:rPr lang="en-US" dirty="0"/>
                        <a:t>Laboratories</a:t>
                      </a:r>
                    </a:p>
                  </a:txBody>
                  <a:tcPr/>
                </a:tc>
                <a:tc>
                  <a:txBody>
                    <a:bodyPr/>
                    <a:lstStyle/>
                    <a:p>
                      <a:r>
                        <a:rPr lang="en-US" dirty="0"/>
                        <a:t>9 M</a:t>
                      </a:r>
                    </a:p>
                  </a:txBody>
                  <a:tcPr/>
                </a:tc>
                <a:extLst>
                  <a:ext uri="{0D108BD9-81ED-4DB2-BD59-A6C34878D82A}">
                    <a16:rowId xmlns:a16="http://schemas.microsoft.com/office/drawing/2014/main" xmlns="" val="1546652688"/>
                  </a:ext>
                </a:extLst>
              </a:tr>
              <a:tr h="370840">
                <a:tc>
                  <a:txBody>
                    <a:bodyPr/>
                    <a:lstStyle/>
                    <a:p>
                      <a:r>
                        <a:rPr lang="en-US" dirty="0"/>
                        <a:t>2.3</a:t>
                      </a:r>
                    </a:p>
                  </a:txBody>
                  <a:tcPr/>
                </a:tc>
                <a:tc>
                  <a:txBody>
                    <a:bodyPr/>
                    <a:lstStyle/>
                    <a:p>
                      <a:r>
                        <a:rPr lang="en-US" dirty="0"/>
                        <a:t>Teaching Aid</a:t>
                      </a:r>
                    </a:p>
                  </a:txBody>
                  <a:tcPr/>
                </a:tc>
                <a:tc>
                  <a:txBody>
                    <a:bodyPr/>
                    <a:lstStyle/>
                    <a:p>
                      <a:r>
                        <a:rPr lang="en-US" dirty="0"/>
                        <a:t>3 M</a:t>
                      </a:r>
                    </a:p>
                  </a:txBody>
                  <a:tcPr/>
                </a:tc>
                <a:extLst>
                  <a:ext uri="{0D108BD9-81ED-4DB2-BD59-A6C34878D82A}">
                    <a16:rowId xmlns:a16="http://schemas.microsoft.com/office/drawing/2014/main" xmlns="" val="3587124040"/>
                  </a:ext>
                </a:extLst>
              </a:tr>
              <a:tr h="370840">
                <a:tc>
                  <a:txBody>
                    <a:bodyPr/>
                    <a:lstStyle/>
                    <a:p>
                      <a:r>
                        <a:rPr lang="en-US" dirty="0"/>
                        <a:t>2.4</a:t>
                      </a:r>
                    </a:p>
                  </a:txBody>
                  <a:tcPr/>
                </a:tc>
                <a:tc>
                  <a:txBody>
                    <a:bodyPr/>
                    <a:lstStyle/>
                    <a:p>
                      <a:r>
                        <a:rPr lang="en-US" dirty="0"/>
                        <a:t>Furniture</a:t>
                      </a:r>
                    </a:p>
                  </a:txBody>
                  <a:tcPr/>
                </a:tc>
                <a:tc>
                  <a:txBody>
                    <a:bodyPr/>
                    <a:lstStyle/>
                    <a:p>
                      <a:r>
                        <a:rPr lang="en-US" dirty="0"/>
                        <a:t>2 M</a:t>
                      </a:r>
                    </a:p>
                  </a:txBody>
                  <a:tcPr/>
                </a:tc>
                <a:extLst>
                  <a:ext uri="{0D108BD9-81ED-4DB2-BD59-A6C34878D82A}">
                    <a16:rowId xmlns:a16="http://schemas.microsoft.com/office/drawing/2014/main" xmlns="" val="3774394126"/>
                  </a:ext>
                </a:extLst>
              </a:tr>
              <a:tr h="370840">
                <a:tc>
                  <a:txBody>
                    <a:bodyPr/>
                    <a:lstStyle/>
                    <a:p>
                      <a:r>
                        <a:rPr lang="en-US" dirty="0"/>
                        <a:t>2.5</a:t>
                      </a:r>
                    </a:p>
                  </a:txBody>
                  <a:tcPr/>
                </a:tc>
                <a:tc>
                  <a:txBody>
                    <a:bodyPr/>
                    <a:lstStyle/>
                    <a:p>
                      <a:r>
                        <a:rPr lang="en-US" dirty="0"/>
                        <a:t>Books and Journals</a:t>
                      </a:r>
                    </a:p>
                  </a:txBody>
                  <a:tcPr/>
                </a:tc>
                <a:tc>
                  <a:txBody>
                    <a:bodyPr/>
                    <a:lstStyle/>
                    <a:p>
                      <a:r>
                        <a:rPr lang="en-US" dirty="0"/>
                        <a:t>1 M</a:t>
                      </a:r>
                    </a:p>
                  </a:txBody>
                  <a:tcPr/>
                </a:tc>
                <a:extLst>
                  <a:ext uri="{0D108BD9-81ED-4DB2-BD59-A6C34878D82A}">
                    <a16:rowId xmlns:a16="http://schemas.microsoft.com/office/drawing/2014/main" xmlns="" val="2286214503"/>
                  </a:ext>
                </a:extLst>
              </a:tr>
            </a:tbl>
          </a:graphicData>
        </a:graphic>
      </p:graphicFrame>
    </p:spTree>
    <p:extLst>
      <p:ext uri="{BB962C8B-B14F-4D97-AF65-F5344CB8AC3E}">
        <p14:creationId xmlns:p14="http://schemas.microsoft.com/office/powerpoint/2010/main" val="29487831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872A0BB-7013-443A-A7AE-41D82F210949}" type="slidenum">
              <a:rPr lang="en-US" smtClean="0"/>
              <a:pPr/>
              <a:t>58</a:t>
            </a:fld>
            <a:endParaRPr lang="en-US"/>
          </a:p>
        </p:txBody>
      </p:sp>
      <p:grpSp>
        <p:nvGrpSpPr>
          <p:cNvPr id="7" name="Group 6">
            <a:extLst>
              <a:ext uri="{FF2B5EF4-FFF2-40B4-BE49-F238E27FC236}">
                <a16:creationId xmlns:a16="http://schemas.microsoft.com/office/drawing/2014/main" xmlns="" id="{74101AE3-1137-42B5-8F6A-0432E7751117}"/>
              </a:ext>
            </a:extLst>
          </p:cNvPr>
          <p:cNvGrpSpPr/>
          <p:nvPr/>
        </p:nvGrpSpPr>
        <p:grpSpPr>
          <a:xfrm>
            <a:off x="0" y="-21724"/>
            <a:ext cx="12192001" cy="1306051"/>
            <a:chOff x="0" y="-1"/>
            <a:chExt cx="12192001" cy="1306051"/>
          </a:xfrm>
          <a:solidFill>
            <a:schemeClr val="tx2"/>
          </a:solidFill>
        </p:grpSpPr>
        <p:cxnSp>
          <p:nvCxnSpPr>
            <p:cNvPr id="8" name="Straight Connector 7">
              <a:extLst>
                <a:ext uri="{FF2B5EF4-FFF2-40B4-BE49-F238E27FC236}">
                  <a16:creationId xmlns:a16="http://schemas.microsoft.com/office/drawing/2014/main" xmlns="" id="{B823E620-6A91-4334-9C35-E39B745BC4A9}"/>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9" name="Group 8">
              <a:extLst>
                <a:ext uri="{FF2B5EF4-FFF2-40B4-BE49-F238E27FC236}">
                  <a16:creationId xmlns:a16="http://schemas.microsoft.com/office/drawing/2014/main" xmlns="" id="{5A7665DD-7806-4E4C-816E-C177519390DA}"/>
                </a:ext>
              </a:extLst>
            </p:cNvPr>
            <p:cNvGrpSpPr/>
            <p:nvPr/>
          </p:nvGrpSpPr>
          <p:grpSpPr>
            <a:xfrm>
              <a:off x="1" y="-1"/>
              <a:ext cx="12192000" cy="1276973"/>
              <a:chOff x="1" y="-1"/>
              <a:chExt cx="12192000" cy="1276973"/>
            </a:xfrm>
            <a:grpFill/>
          </p:grpSpPr>
          <p:grpSp>
            <p:nvGrpSpPr>
              <p:cNvPr id="10" name="Group 9">
                <a:extLst>
                  <a:ext uri="{FF2B5EF4-FFF2-40B4-BE49-F238E27FC236}">
                    <a16:creationId xmlns:a16="http://schemas.microsoft.com/office/drawing/2014/main" xmlns="" id="{8B4D1E98-709A-447B-B6BA-0E760CE55C47}"/>
                  </a:ext>
                </a:extLst>
              </p:cNvPr>
              <p:cNvGrpSpPr/>
              <p:nvPr/>
            </p:nvGrpSpPr>
            <p:grpSpPr>
              <a:xfrm>
                <a:off x="1" y="-1"/>
                <a:ext cx="12192000" cy="1276973"/>
                <a:chOff x="1" y="-1"/>
                <a:chExt cx="12192000" cy="1276973"/>
              </a:xfrm>
              <a:grpFill/>
            </p:grpSpPr>
            <p:sp>
              <p:nvSpPr>
                <p:cNvPr id="13" name="Rectangle 12">
                  <a:extLst>
                    <a:ext uri="{FF2B5EF4-FFF2-40B4-BE49-F238E27FC236}">
                      <a16:creationId xmlns:a16="http://schemas.microsoft.com/office/drawing/2014/main" xmlns="" id="{BC012C51-A6BC-42FF-A1DD-D1E0AC23378E}"/>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66975201-0AFA-467E-9236-113D49244BF3}"/>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Rectangle 10">
                <a:extLst>
                  <a:ext uri="{FF2B5EF4-FFF2-40B4-BE49-F238E27FC236}">
                    <a16:creationId xmlns:a16="http://schemas.microsoft.com/office/drawing/2014/main" xmlns="" id="{69367195-FE65-40AC-92E7-C59AF86FAD01}"/>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5" name="Title 1">
            <a:extLst>
              <a:ext uri="{FF2B5EF4-FFF2-40B4-BE49-F238E27FC236}">
                <a16:creationId xmlns:a16="http://schemas.microsoft.com/office/drawing/2014/main" xmlns="" id="{F24BF047-0F06-4C64-9926-B46FAE6E1D9F}"/>
              </a:ext>
            </a:extLst>
          </p:cNvPr>
          <p:cNvSpPr txBox="1">
            <a:spLocks/>
          </p:cNvSpPr>
          <p:nvPr/>
        </p:nvSpPr>
        <p:spPr>
          <a:xfrm>
            <a:off x="1309899" y="113320"/>
            <a:ext cx="10490215"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000" dirty="0">
                <a:solidFill>
                  <a:srgbClr val="FFCC00"/>
                </a:solidFill>
                <a:latin typeface="+mn-lt"/>
                <a:ea typeface="+mn-ea"/>
                <a:cs typeface="+mn-cs"/>
              </a:rPr>
              <a:t>Zero Visit Observations</a:t>
            </a:r>
          </a:p>
        </p:txBody>
      </p:sp>
      <p:pic>
        <p:nvPicPr>
          <p:cNvPr id="16" name="Picture 15">
            <a:extLst>
              <a:ext uri="{FF2B5EF4-FFF2-40B4-BE49-F238E27FC236}">
                <a16:creationId xmlns:a16="http://schemas.microsoft.com/office/drawing/2014/main" xmlns="" id="{126086C7-669B-4FF4-88A5-02951CE4B073}"/>
              </a:ext>
            </a:extLst>
          </p:cNvPr>
          <p:cNvPicPr>
            <a:picLocks noChangeAspect="1"/>
          </p:cNvPicPr>
          <p:nvPr/>
        </p:nvPicPr>
        <p:blipFill>
          <a:blip r:embed="rId2"/>
          <a:stretch>
            <a:fillRect/>
          </a:stretch>
        </p:blipFill>
        <p:spPr>
          <a:xfrm>
            <a:off x="20057" y="14515"/>
            <a:ext cx="1059537" cy="1010996"/>
          </a:xfrm>
          <a:prstGeom prst="rect">
            <a:avLst/>
          </a:prstGeom>
        </p:spPr>
      </p:pic>
      <p:graphicFrame>
        <p:nvGraphicFramePr>
          <p:cNvPr id="12" name="Table 11">
            <a:extLst>
              <a:ext uri="{FF2B5EF4-FFF2-40B4-BE49-F238E27FC236}">
                <a16:creationId xmlns:a16="http://schemas.microsoft.com/office/drawing/2014/main" xmlns="" id="{CA461B85-E778-8778-6007-8C9D7025A7FA}"/>
              </a:ext>
            </a:extLst>
          </p:cNvPr>
          <p:cNvGraphicFramePr>
            <a:graphicFrameLocks noGrp="1"/>
          </p:cNvGraphicFramePr>
          <p:nvPr>
            <p:extLst>
              <p:ext uri="{D42A27DB-BD31-4B8C-83A1-F6EECF244321}">
                <p14:modId xmlns:p14="http://schemas.microsoft.com/office/powerpoint/2010/main" val="1199599833"/>
              </p:ext>
            </p:extLst>
          </p:nvPr>
        </p:nvGraphicFramePr>
        <p:xfrm>
          <a:off x="370115" y="1318976"/>
          <a:ext cx="11429999" cy="5533709"/>
        </p:xfrm>
        <a:graphic>
          <a:graphicData uri="http://schemas.openxmlformats.org/drawingml/2006/table">
            <a:tbl>
              <a:tblPr firstRow="1" firstCol="1" bandRow="1">
                <a:tableStyleId>{5C22544A-7EE6-4342-B048-85BDC9FD1C3A}</a:tableStyleId>
              </a:tblPr>
              <a:tblGrid>
                <a:gridCol w="301016">
                  <a:extLst>
                    <a:ext uri="{9D8B030D-6E8A-4147-A177-3AD203B41FA5}">
                      <a16:colId xmlns:a16="http://schemas.microsoft.com/office/drawing/2014/main" xmlns="" val="3195071402"/>
                    </a:ext>
                  </a:extLst>
                </a:gridCol>
                <a:gridCol w="1294829">
                  <a:extLst>
                    <a:ext uri="{9D8B030D-6E8A-4147-A177-3AD203B41FA5}">
                      <a16:colId xmlns:a16="http://schemas.microsoft.com/office/drawing/2014/main" xmlns="" val="1031646883"/>
                    </a:ext>
                  </a:extLst>
                </a:gridCol>
                <a:gridCol w="4724400">
                  <a:extLst>
                    <a:ext uri="{9D8B030D-6E8A-4147-A177-3AD203B41FA5}">
                      <a16:colId xmlns:a16="http://schemas.microsoft.com/office/drawing/2014/main" xmlns="" val="918591869"/>
                    </a:ext>
                  </a:extLst>
                </a:gridCol>
                <a:gridCol w="5109754">
                  <a:extLst>
                    <a:ext uri="{9D8B030D-6E8A-4147-A177-3AD203B41FA5}">
                      <a16:colId xmlns:a16="http://schemas.microsoft.com/office/drawing/2014/main" xmlns="" val="708648615"/>
                    </a:ext>
                  </a:extLst>
                </a:gridCol>
              </a:tblGrid>
              <a:tr h="311704">
                <a:tc>
                  <a:txBody>
                    <a:bodyPr/>
                    <a:lstStyle/>
                    <a:p>
                      <a:pPr marL="0" marR="0" algn="l">
                        <a:lnSpc>
                          <a:spcPct val="107000"/>
                        </a:lnSpc>
                        <a:spcBef>
                          <a:spcPts val="0"/>
                        </a:spcBef>
                        <a:spcAft>
                          <a:spcPts val="0"/>
                        </a:spcAft>
                      </a:pPr>
                      <a:r>
                        <a:rPr lang="en-US" sz="1600" dirty="0">
                          <a:effectLst/>
                        </a:rPr>
                        <a:t>S.</a:t>
                      </a:r>
                      <a:endParaRPr lang="en-US" sz="1600" dirty="0">
                        <a:effectLst/>
                        <a:latin typeface="Calibri" panose="020F0502020204030204" pitchFamily="34" charset="0"/>
                        <a:ea typeface="Malgun Gothic" panose="020B0503020000020004" pitchFamily="34" charset="-127"/>
                        <a:cs typeface="Arial" panose="020B0604020202020204" pitchFamily="34" charset="0"/>
                      </a:endParaRPr>
                    </a:p>
                  </a:txBody>
                  <a:tcPr marL="44066" marR="44066" marT="0" marB="0"/>
                </a:tc>
                <a:tc>
                  <a:txBody>
                    <a:bodyPr/>
                    <a:lstStyle/>
                    <a:p>
                      <a:pPr marL="0" marR="0" algn="l">
                        <a:lnSpc>
                          <a:spcPct val="107000"/>
                        </a:lnSpc>
                        <a:spcBef>
                          <a:spcPts val="0"/>
                        </a:spcBef>
                        <a:spcAft>
                          <a:spcPts val="0"/>
                        </a:spcAft>
                      </a:pPr>
                      <a:r>
                        <a:rPr lang="en-US" sz="1600">
                          <a:effectLst/>
                        </a:rPr>
                        <a:t>Parameters</a:t>
                      </a:r>
                      <a:endParaRPr lang="en-US" sz="1600">
                        <a:effectLst/>
                        <a:latin typeface="Calibri" panose="020F0502020204030204" pitchFamily="34" charset="0"/>
                        <a:ea typeface="Malgun Gothic" panose="020B0503020000020004" pitchFamily="34" charset="-127"/>
                        <a:cs typeface="Arial" panose="020B0604020202020204" pitchFamily="34" charset="0"/>
                      </a:endParaRPr>
                    </a:p>
                  </a:txBody>
                  <a:tcPr marL="44066" marR="44066" marT="0" marB="0"/>
                </a:tc>
                <a:tc>
                  <a:txBody>
                    <a:bodyPr/>
                    <a:lstStyle/>
                    <a:p>
                      <a:pPr marL="0" marR="0" algn="l">
                        <a:lnSpc>
                          <a:spcPct val="107000"/>
                        </a:lnSpc>
                        <a:spcBef>
                          <a:spcPts val="0"/>
                        </a:spcBef>
                        <a:spcAft>
                          <a:spcPts val="0"/>
                        </a:spcAft>
                      </a:pPr>
                      <a:r>
                        <a:rPr lang="en-US" sz="1600">
                          <a:effectLst/>
                        </a:rPr>
                        <a:t>Zero Visit Observation</a:t>
                      </a:r>
                      <a:endParaRPr lang="en-US" sz="1600">
                        <a:effectLst/>
                        <a:latin typeface="Calibri" panose="020F0502020204030204" pitchFamily="34" charset="0"/>
                        <a:ea typeface="Malgun Gothic" panose="020B0503020000020004" pitchFamily="34" charset="-127"/>
                        <a:cs typeface="Arial" panose="020B0604020202020204" pitchFamily="34" charset="0"/>
                      </a:endParaRPr>
                    </a:p>
                  </a:txBody>
                  <a:tcPr marL="44066" marR="44066" marT="0" marB="0"/>
                </a:tc>
                <a:tc>
                  <a:txBody>
                    <a:bodyPr/>
                    <a:lstStyle/>
                    <a:p>
                      <a:pPr marL="0" marR="0" algn="l">
                        <a:lnSpc>
                          <a:spcPct val="107000"/>
                        </a:lnSpc>
                        <a:spcBef>
                          <a:spcPts val="0"/>
                        </a:spcBef>
                        <a:spcAft>
                          <a:spcPts val="0"/>
                        </a:spcAft>
                      </a:pPr>
                      <a:r>
                        <a:rPr lang="en-US" sz="1600">
                          <a:effectLst/>
                        </a:rPr>
                        <a:t>Action taken</a:t>
                      </a:r>
                      <a:endParaRPr lang="en-US" sz="1600">
                        <a:effectLst/>
                        <a:latin typeface="Calibri" panose="020F0502020204030204" pitchFamily="34" charset="0"/>
                        <a:ea typeface="Malgun Gothic" panose="020B0503020000020004" pitchFamily="34" charset="-127"/>
                        <a:cs typeface="Arial" panose="020B0604020202020204" pitchFamily="34" charset="0"/>
                      </a:endParaRPr>
                    </a:p>
                  </a:txBody>
                  <a:tcPr marL="44066" marR="44066" marT="0" marB="0"/>
                </a:tc>
                <a:extLst>
                  <a:ext uri="{0D108BD9-81ED-4DB2-BD59-A6C34878D82A}">
                    <a16:rowId xmlns:a16="http://schemas.microsoft.com/office/drawing/2014/main" xmlns="" val="3481375178"/>
                  </a:ext>
                </a:extLst>
              </a:tr>
              <a:tr h="369395">
                <a:tc>
                  <a:txBody>
                    <a:bodyPr/>
                    <a:lstStyle/>
                    <a:p>
                      <a:pPr marL="0" marR="0" algn="l">
                        <a:lnSpc>
                          <a:spcPct val="107000"/>
                        </a:lnSpc>
                        <a:spcBef>
                          <a:spcPts val="0"/>
                        </a:spcBef>
                        <a:spcAft>
                          <a:spcPts val="0"/>
                        </a:spcAft>
                      </a:pPr>
                      <a:r>
                        <a:rPr lang="en-US" sz="1600">
                          <a:effectLst/>
                        </a:rPr>
                        <a:t>1</a:t>
                      </a:r>
                      <a:endParaRPr lang="en-US" sz="1600">
                        <a:effectLst/>
                        <a:latin typeface="Calibri" panose="020F0502020204030204" pitchFamily="34" charset="0"/>
                        <a:ea typeface="Malgun Gothic" panose="020B0503020000020004" pitchFamily="34" charset="-127"/>
                        <a:cs typeface="Arial" panose="020B0604020202020204" pitchFamily="34" charset="0"/>
                      </a:endParaRPr>
                    </a:p>
                  </a:txBody>
                  <a:tcPr marL="44066" marR="44066" marT="0" marB="0"/>
                </a:tc>
                <a:tc>
                  <a:txBody>
                    <a:bodyPr/>
                    <a:lstStyle/>
                    <a:p>
                      <a:pPr marL="0" marR="0" algn="l">
                        <a:lnSpc>
                          <a:spcPct val="107000"/>
                        </a:lnSpc>
                        <a:spcBef>
                          <a:spcPts val="0"/>
                        </a:spcBef>
                        <a:spcAft>
                          <a:spcPts val="0"/>
                        </a:spcAft>
                      </a:pPr>
                      <a:r>
                        <a:rPr lang="en-US" sz="1600">
                          <a:effectLst/>
                        </a:rPr>
                        <a:t>Infrastructure</a:t>
                      </a:r>
                      <a:endParaRPr lang="en-US" sz="1600">
                        <a:effectLst/>
                        <a:latin typeface="Calibri" panose="020F0502020204030204" pitchFamily="34" charset="0"/>
                        <a:ea typeface="Malgun Gothic" panose="020B0503020000020004" pitchFamily="34" charset="-127"/>
                        <a:cs typeface="Arial" panose="020B0604020202020204" pitchFamily="34" charset="0"/>
                      </a:endParaRPr>
                    </a:p>
                  </a:txBody>
                  <a:tcPr marL="44066" marR="44066" marT="0" marB="0"/>
                </a:tc>
                <a:tc>
                  <a:txBody>
                    <a:bodyPr/>
                    <a:lstStyle/>
                    <a:p>
                      <a:pPr marL="342900" marR="0" lvl="0" indent="-342900" algn="l">
                        <a:lnSpc>
                          <a:spcPct val="107000"/>
                        </a:lnSpc>
                        <a:spcBef>
                          <a:spcPts val="0"/>
                        </a:spcBef>
                        <a:spcAft>
                          <a:spcPts val="0"/>
                        </a:spcAft>
                        <a:buFont typeface="+mj-lt"/>
                        <a:buAutoNum type="arabicPeriod"/>
                      </a:pPr>
                      <a:r>
                        <a:rPr lang="en-US" sz="1600" dirty="0">
                          <a:effectLst/>
                        </a:rPr>
                        <a:t>Labs and offices need some improvement</a:t>
                      </a:r>
                      <a:endParaRPr lang="en-US" sz="1600" dirty="0">
                        <a:effectLst/>
                        <a:latin typeface="Calibri" panose="020F0502020204030204" pitchFamily="34" charset="0"/>
                        <a:ea typeface="Malgun Gothic" panose="020B0503020000020004" pitchFamily="34" charset="-127"/>
                        <a:cs typeface="Arial" panose="020B0604020202020204" pitchFamily="34" charset="0"/>
                      </a:endParaRPr>
                    </a:p>
                  </a:txBody>
                  <a:tcPr marL="44066" marR="44066" marT="0" marB="0"/>
                </a:tc>
                <a:tc>
                  <a:txBody>
                    <a:bodyPr/>
                    <a:lstStyle/>
                    <a:p>
                      <a:pPr marL="0" marR="0" algn="l">
                        <a:lnSpc>
                          <a:spcPct val="107000"/>
                        </a:lnSpc>
                        <a:spcBef>
                          <a:spcPts val="0"/>
                        </a:spcBef>
                        <a:spcAft>
                          <a:spcPts val="0"/>
                        </a:spcAft>
                      </a:pPr>
                      <a:r>
                        <a:rPr lang="en-US" sz="1600">
                          <a:effectLst/>
                        </a:rPr>
                        <a:t>Further Improved </a:t>
                      </a:r>
                      <a:endParaRPr lang="en-US" sz="1600">
                        <a:effectLst/>
                        <a:latin typeface="Calibri" panose="020F0502020204030204" pitchFamily="34" charset="0"/>
                        <a:ea typeface="Malgun Gothic" panose="020B0503020000020004" pitchFamily="34" charset="-127"/>
                        <a:cs typeface="Arial" panose="020B0604020202020204" pitchFamily="34" charset="0"/>
                      </a:endParaRPr>
                    </a:p>
                  </a:txBody>
                  <a:tcPr marL="44066" marR="44066" marT="0" marB="0"/>
                </a:tc>
                <a:extLst>
                  <a:ext uri="{0D108BD9-81ED-4DB2-BD59-A6C34878D82A}">
                    <a16:rowId xmlns:a16="http://schemas.microsoft.com/office/drawing/2014/main" xmlns="" val="4232958651"/>
                  </a:ext>
                </a:extLst>
              </a:tr>
              <a:tr h="558299">
                <a:tc>
                  <a:txBody>
                    <a:bodyPr/>
                    <a:lstStyle/>
                    <a:p>
                      <a:pPr marL="0" marR="0" algn="l">
                        <a:lnSpc>
                          <a:spcPct val="107000"/>
                        </a:lnSpc>
                        <a:spcBef>
                          <a:spcPts val="0"/>
                        </a:spcBef>
                        <a:spcAft>
                          <a:spcPts val="0"/>
                        </a:spcAft>
                      </a:pPr>
                      <a:r>
                        <a:rPr lang="en-US" sz="1600">
                          <a:effectLst/>
                        </a:rPr>
                        <a:t>2</a:t>
                      </a:r>
                      <a:endParaRPr lang="en-US" sz="1600">
                        <a:effectLst/>
                        <a:latin typeface="Calibri" panose="020F0502020204030204" pitchFamily="34" charset="0"/>
                        <a:ea typeface="Malgun Gothic" panose="020B0503020000020004" pitchFamily="34" charset="-127"/>
                        <a:cs typeface="Arial" panose="020B0604020202020204" pitchFamily="34" charset="0"/>
                      </a:endParaRPr>
                    </a:p>
                  </a:txBody>
                  <a:tcPr marL="44066" marR="44066" marT="0" marB="0"/>
                </a:tc>
                <a:tc>
                  <a:txBody>
                    <a:bodyPr/>
                    <a:lstStyle/>
                    <a:p>
                      <a:pPr marL="0" marR="0" algn="l">
                        <a:lnSpc>
                          <a:spcPct val="107000"/>
                        </a:lnSpc>
                        <a:spcBef>
                          <a:spcPts val="0"/>
                        </a:spcBef>
                        <a:spcAft>
                          <a:spcPts val="0"/>
                        </a:spcAft>
                      </a:pPr>
                      <a:r>
                        <a:rPr lang="en-US" sz="1600">
                          <a:effectLst/>
                        </a:rPr>
                        <a:t>Academic Program</a:t>
                      </a:r>
                      <a:endParaRPr lang="en-US" sz="1600">
                        <a:effectLst/>
                        <a:latin typeface="Calibri" panose="020F0502020204030204" pitchFamily="34" charset="0"/>
                        <a:ea typeface="Malgun Gothic" panose="020B0503020000020004" pitchFamily="34" charset="-127"/>
                        <a:cs typeface="Arial" panose="020B0604020202020204" pitchFamily="34" charset="0"/>
                      </a:endParaRPr>
                    </a:p>
                  </a:txBody>
                  <a:tcPr marL="44066" marR="44066" marT="0" marB="0"/>
                </a:tc>
                <a:tc>
                  <a:txBody>
                    <a:bodyPr/>
                    <a:lstStyle/>
                    <a:p>
                      <a:pPr marL="342900" marR="0" lvl="0" indent="-342900" algn="l">
                        <a:lnSpc>
                          <a:spcPct val="107000"/>
                        </a:lnSpc>
                        <a:spcBef>
                          <a:spcPts val="0"/>
                        </a:spcBef>
                        <a:spcAft>
                          <a:spcPts val="0"/>
                        </a:spcAft>
                        <a:buFont typeface="+mj-lt"/>
                        <a:buAutoNum type="arabicPeriod"/>
                      </a:pPr>
                      <a:r>
                        <a:rPr lang="en-US" sz="1600">
                          <a:effectLst/>
                        </a:rPr>
                        <a:t>It is recommended to revise the scheme of studies in line with B.E Electronic Engineering Program.</a:t>
                      </a:r>
                      <a:endParaRPr lang="en-US" sz="1600">
                        <a:effectLst/>
                        <a:latin typeface="Calibri" panose="020F0502020204030204" pitchFamily="34" charset="0"/>
                        <a:ea typeface="Malgun Gothic" panose="020B0503020000020004" pitchFamily="34" charset="-127"/>
                        <a:cs typeface="Arial" panose="020B0604020202020204" pitchFamily="34" charset="0"/>
                      </a:endParaRPr>
                    </a:p>
                  </a:txBody>
                  <a:tcPr marL="44066" marR="44066" marT="0" marB="0"/>
                </a:tc>
                <a:tc>
                  <a:txBody>
                    <a:bodyPr/>
                    <a:lstStyle/>
                    <a:p>
                      <a:pPr marL="0" marR="0" algn="l">
                        <a:lnSpc>
                          <a:spcPct val="107000"/>
                        </a:lnSpc>
                        <a:spcBef>
                          <a:spcPts val="0"/>
                        </a:spcBef>
                        <a:spcAft>
                          <a:spcPts val="0"/>
                        </a:spcAft>
                      </a:pPr>
                      <a:r>
                        <a:rPr lang="en-US" sz="1600">
                          <a:effectLst/>
                        </a:rPr>
                        <a:t>Revised and approved from BOS</a:t>
                      </a:r>
                      <a:endParaRPr lang="en-US" sz="1600">
                        <a:effectLst/>
                        <a:latin typeface="Calibri" panose="020F0502020204030204" pitchFamily="34" charset="0"/>
                        <a:ea typeface="Malgun Gothic" panose="020B0503020000020004" pitchFamily="34" charset="-127"/>
                        <a:cs typeface="Arial" panose="020B0604020202020204" pitchFamily="34" charset="0"/>
                      </a:endParaRPr>
                    </a:p>
                  </a:txBody>
                  <a:tcPr marL="44066" marR="44066" marT="0" marB="0"/>
                </a:tc>
                <a:extLst>
                  <a:ext uri="{0D108BD9-81ED-4DB2-BD59-A6C34878D82A}">
                    <a16:rowId xmlns:a16="http://schemas.microsoft.com/office/drawing/2014/main" xmlns="" val="1074215448"/>
                  </a:ext>
                </a:extLst>
              </a:tr>
              <a:tr h="747203">
                <a:tc>
                  <a:txBody>
                    <a:bodyPr/>
                    <a:lstStyle/>
                    <a:p>
                      <a:pPr marL="0" marR="0" algn="l">
                        <a:lnSpc>
                          <a:spcPct val="107000"/>
                        </a:lnSpc>
                        <a:spcBef>
                          <a:spcPts val="0"/>
                        </a:spcBef>
                        <a:spcAft>
                          <a:spcPts val="0"/>
                        </a:spcAft>
                      </a:pPr>
                      <a:r>
                        <a:rPr lang="en-US" sz="1600">
                          <a:effectLst/>
                        </a:rPr>
                        <a:t>3</a:t>
                      </a:r>
                      <a:endParaRPr lang="en-US" sz="1600">
                        <a:effectLst/>
                        <a:latin typeface="Calibri" panose="020F0502020204030204" pitchFamily="34" charset="0"/>
                        <a:ea typeface="Malgun Gothic" panose="020B0503020000020004" pitchFamily="34" charset="-127"/>
                        <a:cs typeface="Arial" panose="020B0604020202020204" pitchFamily="34" charset="0"/>
                      </a:endParaRPr>
                    </a:p>
                  </a:txBody>
                  <a:tcPr marL="44066" marR="44066" marT="0" marB="0"/>
                </a:tc>
                <a:tc>
                  <a:txBody>
                    <a:bodyPr/>
                    <a:lstStyle/>
                    <a:p>
                      <a:pPr marL="0" marR="0" algn="l">
                        <a:lnSpc>
                          <a:spcPct val="107000"/>
                        </a:lnSpc>
                        <a:spcBef>
                          <a:spcPts val="0"/>
                        </a:spcBef>
                        <a:spcAft>
                          <a:spcPts val="0"/>
                        </a:spcAft>
                      </a:pPr>
                      <a:r>
                        <a:rPr lang="en-US" sz="1600">
                          <a:effectLst/>
                        </a:rPr>
                        <a:t>Teaching Faculty</a:t>
                      </a:r>
                      <a:endParaRPr lang="en-US" sz="1600">
                        <a:effectLst/>
                        <a:latin typeface="Calibri" panose="020F0502020204030204" pitchFamily="34" charset="0"/>
                        <a:ea typeface="Malgun Gothic" panose="020B0503020000020004" pitchFamily="34" charset="-127"/>
                        <a:cs typeface="Arial" panose="020B0604020202020204" pitchFamily="34" charset="0"/>
                      </a:endParaRPr>
                    </a:p>
                  </a:txBody>
                  <a:tcPr marL="44066" marR="44066" marT="0" marB="0"/>
                </a:tc>
                <a:tc>
                  <a:txBody>
                    <a:bodyPr/>
                    <a:lstStyle/>
                    <a:p>
                      <a:pPr marL="342900" marR="0" lvl="0" indent="-342900" algn="l">
                        <a:lnSpc>
                          <a:spcPct val="107000"/>
                        </a:lnSpc>
                        <a:spcBef>
                          <a:spcPts val="0"/>
                        </a:spcBef>
                        <a:spcAft>
                          <a:spcPts val="0"/>
                        </a:spcAft>
                        <a:buFont typeface="+mj-lt"/>
                        <a:buAutoNum type="arabicPeriod"/>
                      </a:pPr>
                      <a:r>
                        <a:rPr lang="en-US" sz="1600">
                          <a:effectLst/>
                        </a:rPr>
                        <a:t>Dedicated faculty may please be appointed for B.E Electronic Engineering program before Interim visit.</a:t>
                      </a:r>
                      <a:endParaRPr lang="en-US" sz="1600">
                        <a:effectLst/>
                        <a:latin typeface="Calibri" panose="020F0502020204030204" pitchFamily="34" charset="0"/>
                        <a:ea typeface="Malgun Gothic" panose="020B0503020000020004" pitchFamily="34" charset="-127"/>
                        <a:cs typeface="Arial" panose="020B0604020202020204" pitchFamily="34" charset="0"/>
                      </a:endParaRPr>
                    </a:p>
                  </a:txBody>
                  <a:tcPr marL="44066" marR="44066" marT="0" marB="0"/>
                </a:tc>
                <a:tc>
                  <a:txBody>
                    <a:bodyPr/>
                    <a:lstStyle/>
                    <a:p>
                      <a:pPr marL="0" marR="0" algn="l">
                        <a:lnSpc>
                          <a:spcPct val="107000"/>
                        </a:lnSpc>
                        <a:spcBef>
                          <a:spcPts val="0"/>
                        </a:spcBef>
                        <a:spcAft>
                          <a:spcPts val="0"/>
                        </a:spcAft>
                      </a:pPr>
                      <a:r>
                        <a:rPr lang="en-US" sz="1600" dirty="0">
                          <a:effectLst/>
                        </a:rPr>
                        <a:t>2 PhDs and 3 lecturers have been appointed after zero visit. </a:t>
                      </a:r>
                      <a:endParaRPr lang="en-US" sz="1600" dirty="0">
                        <a:effectLst/>
                        <a:latin typeface="Calibri" panose="020F0502020204030204" pitchFamily="34" charset="0"/>
                        <a:ea typeface="Malgun Gothic" panose="020B0503020000020004" pitchFamily="34" charset="-127"/>
                        <a:cs typeface="Arial" panose="020B0604020202020204" pitchFamily="34" charset="0"/>
                      </a:endParaRPr>
                    </a:p>
                  </a:txBody>
                  <a:tcPr marL="44066" marR="44066" marT="0" marB="0"/>
                </a:tc>
                <a:extLst>
                  <a:ext uri="{0D108BD9-81ED-4DB2-BD59-A6C34878D82A}">
                    <a16:rowId xmlns:a16="http://schemas.microsoft.com/office/drawing/2014/main" xmlns="" val="3398814624"/>
                  </a:ext>
                </a:extLst>
              </a:tr>
              <a:tr h="1125011">
                <a:tc>
                  <a:txBody>
                    <a:bodyPr/>
                    <a:lstStyle/>
                    <a:p>
                      <a:pPr marL="0" marR="0" algn="l">
                        <a:lnSpc>
                          <a:spcPct val="107000"/>
                        </a:lnSpc>
                        <a:spcBef>
                          <a:spcPts val="0"/>
                        </a:spcBef>
                        <a:spcAft>
                          <a:spcPts val="0"/>
                        </a:spcAft>
                      </a:pPr>
                      <a:r>
                        <a:rPr lang="en-US" sz="1600">
                          <a:effectLst/>
                        </a:rPr>
                        <a:t>4</a:t>
                      </a:r>
                      <a:endParaRPr lang="en-US" sz="1600">
                        <a:effectLst/>
                        <a:latin typeface="Calibri" panose="020F0502020204030204" pitchFamily="34" charset="0"/>
                        <a:ea typeface="Malgun Gothic" panose="020B0503020000020004" pitchFamily="34" charset="-127"/>
                        <a:cs typeface="Arial" panose="020B0604020202020204" pitchFamily="34" charset="0"/>
                      </a:endParaRPr>
                    </a:p>
                  </a:txBody>
                  <a:tcPr marL="44066" marR="44066" marT="0" marB="0"/>
                </a:tc>
                <a:tc rowSpan="4">
                  <a:txBody>
                    <a:bodyPr/>
                    <a:lstStyle/>
                    <a:p>
                      <a:pPr marL="0" marR="0" algn="ctr">
                        <a:lnSpc>
                          <a:spcPct val="107000"/>
                        </a:lnSpc>
                        <a:spcBef>
                          <a:spcPts val="0"/>
                        </a:spcBef>
                        <a:spcAft>
                          <a:spcPts val="0"/>
                        </a:spcAft>
                      </a:pPr>
                      <a:r>
                        <a:rPr lang="en-US" sz="1600">
                          <a:effectLst/>
                        </a:rPr>
                        <a:t>Laboratories and allied staff</a:t>
                      </a:r>
                      <a:endParaRPr lang="en-US" sz="1600">
                        <a:effectLst/>
                        <a:latin typeface="Calibri" panose="020F0502020204030204" pitchFamily="34" charset="0"/>
                        <a:ea typeface="Malgun Gothic" panose="020B0503020000020004" pitchFamily="34" charset="-127"/>
                        <a:cs typeface="Arial" panose="020B0604020202020204" pitchFamily="34" charset="0"/>
                      </a:endParaRPr>
                    </a:p>
                  </a:txBody>
                  <a:tcPr marL="44066" marR="44066" marT="0" marB="0" anchor="ctr"/>
                </a:tc>
                <a:tc>
                  <a:txBody>
                    <a:bodyPr/>
                    <a:lstStyle/>
                    <a:p>
                      <a:pPr marL="342900" marR="0" lvl="0" indent="-342900" algn="l">
                        <a:lnSpc>
                          <a:spcPct val="107000"/>
                        </a:lnSpc>
                        <a:spcBef>
                          <a:spcPts val="0"/>
                        </a:spcBef>
                        <a:spcAft>
                          <a:spcPts val="0"/>
                        </a:spcAft>
                        <a:buFont typeface="+mj-lt"/>
                        <a:buAutoNum type="arabicPeriod"/>
                      </a:pPr>
                      <a:r>
                        <a:rPr lang="en-US" sz="1600">
                          <a:effectLst/>
                        </a:rPr>
                        <a:t>Dedicated Lab for the course Basic Electronics must be established before interim visit</a:t>
                      </a:r>
                    </a:p>
                    <a:p>
                      <a:pPr marL="342900" marR="0" lvl="0" indent="-342900" algn="l">
                        <a:lnSpc>
                          <a:spcPct val="107000"/>
                        </a:lnSpc>
                        <a:spcBef>
                          <a:spcPts val="0"/>
                        </a:spcBef>
                        <a:spcAft>
                          <a:spcPts val="0"/>
                        </a:spcAft>
                        <a:buFont typeface="+mj-lt"/>
                        <a:buAutoNum type="arabicPeriod"/>
                      </a:pPr>
                      <a:r>
                        <a:rPr lang="en-US" sz="1600">
                          <a:effectLst/>
                        </a:rPr>
                        <a:t>Electronic device and circuit Lab is also recommended to be established before interim visit</a:t>
                      </a:r>
                      <a:endParaRPr lang="en-US" sz="1600">
                        <a:effectLst/>
                        <a:latin typeface="Calibri" panose="020F0502020204030204" pitchFamily="34" charset="0"/>
                        <a:ea typeface="Malgun Gothic" panose="020B0503020000020004" pitchFamily="34" charset="-127"/>
                        <a:cs typeface="Arial" panose="020B0604020202020204" pitchFamily="34" charset="0"/>
                      </a:endParaRPr>
                    </a:p>
                  </a:txBody>
                  <a:tcPr marL="44066" marR="44066" marT="0" marB="0"/>
                </a:tc>
                <a:tc>
                  <a:txBody>
                    <a:bodyPr/>
                    <a:lstStyle/>
                    <a:p>
                      <a:pPr marL="0" marR="0" algn="l">
                        <a:lnSpc>
                          <a:spcPct val="107000"/>
                        </a:lnSpc>
                        <a:spcBef>
                          <a:spcPts val="0"/>
                        </a:spcBef>
                        <a:spcAft>
                          <a:spcPts val="0"/>
                        </a:spcAft>
                      </a:pPr>
                      <a:r>
                        <a:rPr lang="en-US" sz="1600" dirty="0">
                          <a:effectLst/>
                        </a:rPr>
                        <a:t>Tender has been placed and is under process</a:t>
                      </a:r>
                      <a:endParaRPr lang="en-US" sz="1600" dirty="0">
                        <a:effectLst/>
                        <a:latin typeface="Calibri" panose="020F0502020204030204" pitchFamily="34" charset="0"/>
                        <a:ea typeface="Malgun Gothic" panose="020B0503020000020004" pitchFamily="34" charset="-127"/>
                        <a:cs typeface="Arial" panose="020B0604020202020204" pitchFamily="34" charset="0"/>
                      </a:endParaRPr>
                    </a:p>
                  </a:txBody>
                  <a:tcPr marL="44066" marR="44066" marT="0" marB="0"/>
                </a:tc>
                <a:extLst>
                  <a:ext uri="{0D108BD9-81ED-4DB2-BD59-A6C34878D82A}">
                    <a16:rowId xmlns:a16="http://schemas.microsoft.com/office/drawing/2014/main" xmlns="" val="4052877137"/>
                  </a:ext>
                </a:extLst>
              </a:tr>
              <a:tr h="369395">
                <a:tc>
                  <a:txBody>
                    <a:bodyPr/>
                    <a:lstStyle/>
                    <a:p>
                      <a:pPr marL="0" marR="0" algn="l">
                        <a:lnSpc>
                          <a:spcPct val="107000"/>
                        </a:lnSpc>
                        <a:spcBef>
                          <a:spcPts val="0"/>
                        </a:spcBef>
                        <a:spcAft>
                          <a:spcPts val="0"/>
                        </a:spcAft>
                      </a:pPr>
                      <a:r>
                        <a:rPr lang="en-US" sz="1600">
                          <a:effectLst/>
                        </a:rPr>
                        <a:t>5</a:t>
                      </a:r>
                      <a:endParaRPr lang="en-US" sz="1600">
                        <a:effectLst/>
                        <a:latin typeface="Calibri" panose="020F0502020204030204" pitchFamily="34" charset="0"/>
                        <a:ea typeface="Malgun Gothic" panose="020B0503020000020004" pitchFamily="34" charset="-127"/>
                        <a:cs typeface="Arial" panose="020B0604020202020204" pitchFamily="34" charset="0"/>
                      </a:endParaRPr>
                    </a:p>
                  </a:txBody>
                  <a:tcPr marL="44066" marR="44066" marT="0" marB="0"/>
                </a:tc>
                <a:tc vMerge="1">
                  <a:txBody>
                    <a:bodyPr/>
                    <a:lstStyle/>
                    <a:p>
                      <a:endParaRPr lang="en-US"/>
                    </a:p>
                  </a:txBody>
                  <a:tcPr/>
                </a:tc>
                <a:tc>
                  <a:txBody>
                    <a:bodyPr/>
                    <a:lstStyle/>
                    <a:p>
                      <a:pPr marL="342900" marR="0" lvl="0" indent="-342900" algn="l">
                        <a:lnSpc>
                          <a:spcPct val="107000"/>
                        </a:lnSpc>
                        <a:spcBef>
                          <a:spcPts val="0"/>
                        </a:spcBef>
                        <a:spcAft>
                          <a:spcPts val="0"/>
                        </a:spcAft>
                        <a:buFont typeface="+mj-lt"/>
                        <a:buAutoNum type="arabicPeriod"/>
                      </a:pPr>
                      <a:r>
                        <a:rPr lang="en-US" sz="1600" dirty="0">
                          <a:effectLst/>
                        </a:rPr>
                        <a:t>Number of students per station is very high</a:t>
                      </a:r>
                      <a:endParaRPr lang="en-US" sz="1600" dirty="0">
                        <a:effectLst/>
                        <a:latin typeface="Calibri" panose="020F0502020204030204" pitchFamily="34" charset="0"/>
                        <a:ea typeface="Malgun Gothic" panose="020B0503020000020004" pitchFamily="34" charset="-127"/>
                        <a:cs typeface="Arial" panose="020B0604020202020204" pitchFamily="34" charset="0"/>
                      </a:endParaRPr>
                    </a:p>
                  </a:txBody>
                  <a:tcPr marL="44066" marR="44066" marT="0" marB="0"/>
                </a:tc>
                <a:tc>
                  <a:txBody>
                    <a:bodyPr/>
                    <a:lstStyle/>
                    <a:p>
                      <a:pPr marL="0" marR="0" algn="l">
                        <a:lnSpc>
                          <a:spcPct val="107000"/>
                        </a:lnSpc>
                        <a:spcBef>
                          <a:spcPts val="0"/>
                        </a:spcBef>
                        <a:spcAft>
                          <a:spcPts val="0"/>
                        </a:spcAft>
                      </a:pPr>
                      <a:r>
                        <a:rPr lang="en-US" sz="1600">
                          <a:effectLst/>
                        </a:rPr>
                        <a:t>Managed to 1-3 students</a:t>
                      </a:r>
                      <a:endParaRPr lang="en-US" sz="1600">
                        <a:effectLst/>
                        <a:latin typeface="Calibri" panose="020F0502020204030204" pitchFamily="34" charset="0"/>
                        <a:ea typeface="Malgun Gothic" panose="020B0503020000020004" pitchFamily="34" charset="-127"/>
                        <a:cs typeface="Arial" panose="020B0604020202020204" pitchFamily="34" charset="0"/>
                      </a:endParaRPr>
                    </a:p>
                  </a:txBody>
                  <a:tcPr marL="44066" marR="44066" marT="0" marB="0"/>
                </a:tc>
                <a:extLst>
                  <a:ext uri="{0D108BD9-81ED-4DB2-BD59-A6C34878D82A}">
                    <a16:rowId xmlns:a16="http://schemas.microsoft.com/office/drawing/2014/main" xmlns="" val="285632000"/>
                  </a:ext>
                </a:extLst>
              </a:tr>
              <a:tr h="747203">
                <a:tc>
                  <a:txBody>
                    <a:bodyPr/>
                    <a:lstStyle/>
                    <a:p>
                      <a:pPr marL="0" marR="0" algn="l">
                        <a:lnSpc>
                          <a:spcPct val="107000"/>
                        </a:lnSpc>
                        <a:spcBef>
                          <a:spcPts val="0"/>
                        </a:spcBef>
                        <a:spcAft>
                          <a:spcPts val="0"/>
                        </a:spcAft>
                      </a:pPr>
                      <a:r>
                        <a:rPr lang="en-US" sz="1600">
                          <a:effectLst/>
                        </a:rPr>
                        <a:t>6</a:t>
                      </a:r>
                      <a:endParaRPr lang="en-US" sz="1600">
                        <a:effectLst/>
                        <a:latin typeface="Calibri" panose="020F0502020204030204" pitchFamily="34" charset="0"/>
                        <a:ea typeface="Malgun Gothic" panose="020B0503020000020004" pitchFamily="34" charset="-127"/>
                        <a:cs typeface="Arial" panose="020B0604020202020204" pitchFamily="34" charset="0"/>
                      </a:endParaRPr>
                    </a:p>
                  </a:txBody>
                  <a:tcPr marL="44066" marR="44066" marT="0" marB="0"/>
                </a:tc>
                <a:tc vMerge="1">
                  <a:txBody>
                    <a:bodyPr/>
                    <a:lstStyle/>
                    <a:p>
                      <a:endParaRPr lang="en-US"/>
                    </a:p>
                  </a:txBody>
                  <a:tcPr/>
                </a:tc>
                <a:tc>
                  <a:txBody>
                    <a:bodyPr/>
                    <a:lstStyle/>
                    <a:p>
                      <a:pPr marL="342900" marR="0" lvl="0" indent="-342900" algn="l">
                        <a:lnSpc>
                          <a:spcPct val="107000"/>
                        </a:lnSpc>
                        <a:spcBef>
                          <a:spcPts val="0"/>
                        </a:spcBef>
                        <a:spcAft>
                          <a:spcPts val="0"/>
                        </a:spcAft>
                        <a:buFont typeface="+mj-lt"/>
                        <a:buAutoNum type="arabicPeriod"/>
                      </a:pPr>
                      <a:r>
                        <a:rPr lang="en-US" sz="1600" dirty="0">
                          <a:effectLst/>
                        </a:rPr>
                        <a:t>Lab manual must be prepared in line with OBE system. Extensive training to the concerned teachers and lab staff is highly needed</a:t>
                      </a:r>
                      <a:endParaRPr lang="en-US" sz="1600" dirty="0">
                        <a:effectLst/>
                        <a:latin typeface="Calibri" panose="020F0502020204030204" pitchFamily="34" charset="0"/>
                        <a:ea typeface="Malgun Gothic" panose="020B0503020000020004" pitchFamily="34" charset="-127"/>
                        <a:cs typeface="Arial" panose="020B0604020202020204" pitchFamily="34" charset="0"/>
                      </a:endParaRPr>
                    </a:p>
                  </a:txBody>
                  <a:tcPr marL="44066" marR="44066" marT="0" marB="0"/>
                </a:tc>
                <a:tc>
                  <a:txBody>
                    <a:bodyPr/>
                    <a:lstStyle/>
                    <a:p>
                      <a:pPr marL="0" marR="0" algn="l">
                        <a:lnSpc>
                          <a:spcPct val="107000"/>
                        </a:lnSpc>
                        <a:spcBef>
                          <a:spcPts val="0"/>
                        </a:spcBef>
                        <a:spcAft>
                          <a:spcPts val="0"/>
                        </a:spcAft>
                      </a:pPr>
                      <a:r>
                        <a:rPr lang="en-US" sz="1600">
                          <a:effectLst/>
                        </a:rPr>
                        <a:t>Lab manuals are being prepared according to OBE system</a:t>
                      </a:r>
                    </a:p>
                    <a:p>
                      <a:pPr marL="0" marR="0" algn="l">
                        <a:lnSpc>
                          <a:spcPct val="107000"/>
                        </a:lnSpc>
                        <a:spcBef>
                          <a:spcPts val="0"/>
                        </a:spcBef>
                        <a:spcAft>
                          <a:spcPts val="0"/>
                        </a:spcAft>
                      </a:pPr>
                      <a:r>
                        <a:rPr lang="en-US" sz="1600">
                          <a:effectLst/>
                        </a:rPr>
                        <a:t> </a:t>
                      </a:r>
                    </a:p>
                    <a:p>
                      <a:pPr marL="0" marR="0" algn="l">
                        <a:lnSpc>
                          <a:spcPct val="107000"/>
                        </a:lnSpc>
                        <a:spcBef>
                          <a:spcPts val="0"/>
                        </a:spcBef>
                        <a:spcAft>
                          <a:spcPts val="0"/>
                        </a:spcAft>
                      </a:pPr>
                      <a:r>
                        <a:rPr lang="en-US" sz="1600">
                          <a:effectLst/>
                        </a:rPr>
                        <a:t>OBE trainings have been arranged after zero visits</a:t>
                      </a:r>
                      <a:endParaRPr lang="en-US" sz="1600">
                        <a:effectLst/>
                        <a:latin typeface="Calibri" panose="020F0502020204030204" pitchFamily="34" charset="0"/>
                        <a:ea typeface="Malgun Gothic" panose="020B0503020000020004" pitchFamily="34" charset="-127"/>
                        <a:cs typeface="Arial" panose="020B0604020202020204" pitchFamily="34" charset="0"/>
                      </a:endParaRPr>
                    </a:p>
                  </a:txBody>
                  <a:tcPr marL="44066" marR="44066" marT="0" marB="0"/>
                </a:tc>
                <a:extLst>
                  <a:ext uri="{0D108BD9-81ED-4DB2-BD59-A6C34878D82A}">
                    <a16:rowId xmlns:a16="http://schemas.microsoft.com/office/drawing/2014/main" xmlns="" val="916497459"/>
                  </a:ext>
                </a:extLst>
              </a:tr>
              <a:tr h="369395">
                <a:tc>
                  <a:txBody>
                    <a:bodyPr/>
                    <a:lstStyle/>
                    <a:p>
                      <a:pPr marL="0" marR="0" algn="l">
                        <a:lnSpc>
                          <a:spcPct val="107000"/>
                        </a:lnSpc>
                        <a:spcBef>
                          <a:spcPts val="0"/>
                        </a:spcBef>
                        <a:spcAft>
                          <a:spcPts val="0"/>
                        </a:spcAft>
                      </a:pPr>
                      <a:r>
                        <a:rPr lang="en-US" sz="1600">
                          <a:effectLst/>
                        </a:rPr>
                        <a:t>7</a:t>
                      </a:r>
                      <a:endParaRPr lang="en-US" sz="1600">
                        <a:effectLst/>
                        <a:latin typeface="Calibri" panose="020F0502020204030204" pitchFamily="34" charset="0"/>
                        <a:ea typeface="Malgun Gothic" panose="020B0503020000020004" pitchFamily="34" charset="-127"/>
                        <a:cs typeface="Arial" panose="020B0604020202020204" pitchFamily="34" charset="0"/>
                      </a:endParaRPr>
                    </a:p>
                  </a:txBody>
                  <a:tcPr marL="44066" marR="44066" marT="0" marB="0"/>
                </a:tc>
                <a:tc vMerge="1">
                  <a:txBody>
                    <a:bodyPr/>
                    <a:lstStyle/>
                    <a:p>
                      <a:endParaRPr lang="en-US"/>
                    </a:p>
                  </a:txBody>
                  <a:tcPr/>
                </a:tc>
                <a:tc>
                  <a:txBody>
                    <a:bodyPr/>
                    <a:lstStyle/>
                    <a:p>
                      <a:pPr marL="342900" marR="0" lvl="0" indent="-342900" algn="l">
                        <a:lnSpc>
                          <a:spcPct val="107000"/>
                        </a:lnSpc>
                        <a:spcBef>
                          <a:spcPts val="0"/>
                        </a:spcBef>
                        <a:spcAft>
                          <a:spcPts val="0"/>
                        </a:spcAft>
                        <a:buFont typeface="+mj-lt"/>
                        <a:buAutoNum type="arabicPeriod"/>
                      </a:pPr>
                      <a:r>
                        <a:rPr lang="en-US" sz="1600">
                          <a:effectLst/>
                        </a:rPr>
                        <a:t>Dedicated lab staff/Lab engineers must be appointed before the interim visit</a:t>
                      </a:r>
                      <a:endParaRPr lang="en-US" sz="1600">
                        <a:effectLst/>
                        <a:latin typeface="Calibri" panose="020F0502020204030204" pitchFamily="34" charset="0"/>
                        <a:ea typeface="Malgun Gothic" panose="020B0503020000020004" pitchFamily="34" charset="-127"/>
                        <a:cs typeface="Arial" panose="020B0604020202020204" pitchFamily="34" charset="0"/>
                      </a:endParaRPr>
                    </a:p>
                  </a:txBody>
                  <a:tcPr marL="44066" marR="44066" marT="0" marB="0"/>
                </a:tc>
                <a:tc>
                  <a:txBody>
                    <a:bodyPr/>
                    <a:lstStyle/>
                    <a:p>
                      <a:pPr marL="0" marR="0" algn="l">
                        <a:lnSpc>
                          <a:spcPct val="107000"/>
                        </a:lnSpc>
                        <a:spcBef>
                          <a:spcPts val="0"/>
                        </a:spcBef>
                        <a:spcAft>
                          <a:spcPts val="0"/>
                        </a:spcAft>
                      </a:pPr>
                      <a:r>
                        <a:rPr lang="en-US" sz="1600">
                          <a:effectLst/>
                        </a:rPr>
                        <a:t>Adequate staff to arrange lab</a:t>
                      </a:r>
                      <a:endParaRPr lang="en-US" sz="1600">
                        <a:effectLst/>
                        <a:latin typeface="Calibri" panose="020F0502020204030204" pitchFamily="34" charset="0"/>
                        <a:ea typeface="Malgun Gothic" panose="020B0503020000020004" pitchFamily="34" charset="-127"/>
                        <a:cs typeface="Arial" panose="020B0604020202020204" pitchFamily="34" charset="0"/>
                      </a:endParaRPr>
                    </a:p>
                  </a:txBody>
                  <a:tcPr marL="44066" marR="44066" marT="0" marB="0"/>
                </a:tc>
                <a:extLst>
                  <a:ext uri="{0D108BD9-81ED-4DB2-BD59-A6C34878D82A}">
                    <a16:rowId xmlns:a16="http://schemas.microsoft.com/office/drawing/2014/main" xmlns="" val="2010398287"/>
                  </a:ext>
                </a:extLst>
              </a:tr>
              <a:tr h="558299">
                <a:tc>
                  <a:txBody>
                    <a:bodyPr/>
                    <a:lstStyle/>
                    <a:p>
                      <a:pPr marL="0" marR="0" algn="l">
                        <a:lnSpc>
                          <a:spcPct val="107000"/>
                        </a:lnSpc>
                        <a:spcBef>
                          <a:spcPts val="0"/>
                        </a:spcBef>
                        <a:spcAft>
                          <a:spcPts val="0"/>
                        </a:spcAft>
                      </a:pPr>
                      <a:r>
                        <a:rPr lang="en-US" sz="1600">
                          <a:effectLst/>
                        </a:rPr>
                        <a:t>8</a:t>
                      </a:r>
                      <a:endParaRPr lang="en-US" sz="1600">
                        <a:effectLst/>
                        <a:latin typeface="Calibri" panose="020F0502020204030204" pitchFamily="34" charset="0"/>
                        <a:ea typeface="Malgun Gothic" panose="020B0503020000020004" pitchFamily="34" charset="-127"/>
                        <a:cs typeface="Arial" panose="020B0604020202020204" pitchFamily="34" charset="0"/>
                      </a:endParaRPr>
                    </a:p>
                  </a:txBody>
                  <a:tcPr marL="44066" marR="44066" marT="0" marB="0"/>
                </a:tc>
                <a:tc>
                  <a:txBody>
                    <a:bodyPr/>
                    <a:lstStyle/>
                    <a:p>
                      <a:pPr marL="0" marR="0" algn="l">
                        <a:lnSpc>
                          <a:spcPct val="107000"/>
                        </a:lnSpc>
                        <a:spcBef>
                          <a:spcPts val="0"/>
                        </a:spcBef>
                        <a:spcAft>
                          <a:spcPts val="0"/>
                        </a:spcAft>
                      </a:pPr>
                      <a:r>
                        <a:rPr lang="en-US" sz="1600">
                          <a:effectLst/>
                        </a:rPr>
                        <a:t>Library </a:t>
                      </a:r>
                      <a:endParaRPr lang="en-US" sz="1600">
                        <a:effectLst/>
                        <a:latin typeface="Calibri" panose="020F0502020204030204" pitchFamily="34" charset="0"/>
                        <a:ea typeface="Malgun Gothic" panose="020B0503020000020004" pitchFamily="34" charset="-127"/>
                        <a:cs typeface="Arial" panose="020B0604020202020204" pitchFamily="34" charset="0"/>
                      </a:endParaRPr>
                    </a:p>
                  </a:txBody>
                  <a:tcPr marL="44066" marR="44066" marT="0" marB="0"/>
                </a:tc>
                <a:tc>
                  <a:txBody>
                    <a:bodyPr/>
                    <a:lstStyle/>
                    <a:p>
                      <a:pPr marL="342900" marR="0" lvl="0" indent="-342900" algn="l">
                        <a:lnSpc>
                          <a:spcPct val="107000"/>
                        </a:lnSpc>
                        <a:spcBef>
                          <a:spcPts val="0"/>
                        </a:spcBef>
                        <a:spcAft>
                          <a:spcPts val="0"/>
                        </a:spcAft>
                        <a:buFont typeface="+mj-lt"/>
                        <a:buAutoNum type="arabicPeriod"/>
                      </a:pPr>
                      <a:r>
                        <a:rPr lang="en-US" sz="1600">
                          <a:effectLst/>
                        </a:rPr>
                        <a:t>New Books for the proposed program should be added </a:t>
                      </a:r>
                      <a:endParaRPr lang="en-US" sz="1600">
                        <a:effectLst/>
                        <a:latin typeface="Calibri" panose="020F0502020204030204" pitchFamily="34" charset="0"/>
                        <a:ea typeface="Malgun Gothic" panose="020B0503020000020004" pitchFamily="34" charset="-127"/>
                        <a:cs typeface="Arial" panose="020B0604020202020204" pitchFamily="34" charset="0"/>
                      </a:endParaRPr>
                    </a:p>
                  </a:txBody>
                  <a:tcPr marL="44066" marR="44066" marT="0" marB="0"/>
                </a:tc>
                <a:tc>
                  <a:txBody>
                    <a:bodyPr/>
                    <a:lstStyle/>
                    <a:p>
                      <a:pPr marL="0" marR="0" algn="l">
                        <a:lnSpc>
                          <a:spcPct val="107000"/>
                        </a:lnSpc>
                        <a:spcBef>
                          <a:spcPts val="0"/>
                        </a:spcBef>
                        <a:spcAft>
                          <a:spcPts val="0"/>
                        </a:spcAft>
                      </a:pPr>
                      <a:r>
                        <a:rPr lang="en-US" sz="1600" dirty="0">
                          <a:effectLst/>
                        </a:rPr>
                        <a:t>Common books are available at Library and the order of new books is under process and submitted for the approval to the higher authority</a:t>
                      </a:r>
                      <a:endParaRPr lang="en-US" sz="1600" dirty="0">
                        <a:effectLst/>
                        <a:latin typeface="Calibri" panose="020F0502020204030204" pitchFamily="34" charset="0"/>
                        <a:ea typeface="Malgun Gothic" panose="020B0503020000020004" pitchFamily="34" charset="-127"/>
                        <a:cs typeface="Arial" panose="020B0604020202020204" pitchFamily="34" charset="0"/>
                      </a:endParaRPr>
                    </a:p>
                  </a:txBody>
                  <a:tcPr marL="44066" marR="44066" marT="0" marB="0"/>
                </a:tc>
                <a:extLst>
                  <a:ext uri="{0D108BD9-81ED-4DB2-BD59-A6C34878D82A}">
                    <a16:rowId xmlns:a16="http://schemas.microsoft.com/office/drawing/2014/main" xmlns="" val="2263221363"/>
                  </a:ext>
                </a:extLst>
              </a:tr>
            </a:tbl>
          </a:graphicData>
        </a:graphic>
      </p:graphicFrame>
    </p:spTree>
    <p:extLst>
      <p:ext uri="{BB962C8B-B14F-4D97-AF65-F5344CB8AC3E}">
        <p14:creationId xmlns:p14="http://schemas.microsoft.com/office/powerpoint/2010/main" val="3301420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05A98812-FE4D-4B5E-BE19-E705B78E48C9}"/>
              </a:ext>
            </a:extLst>
          </p:cNvPr>
          <p:cNvGrpSpPr/>
          <p:nvPr/>
        </p:nvGrpSpPr>
        <p:grpSpPr>
          <a:xfrm>
            <a:off x="-1" y="2294"/>
            <a:ext cx="12192001" cy="1306051"/>
            <a:chOff x="0" y="-1"/>
            <a:chExt cx="12192001" cy="1306051"/>
          </a:xfrm>
          <a:solidFill>
            <a:schemeClr val="tx2"/>
          </a:solidFill>
        </p:grpSpPr>
        <p:cxnSp>
          <p:nvCxnSpPr>
            <p:cNvPr id="6" name="Straight Connector 5">
              <a:extLst>
                <a:ext uri="{FF2B5EF4-FFF2-40B4-BE49-F238E27FC236}">
                  <a16:creationId xmlns:a16="http://schemas.microsoft.com/office/drawing/2014/main" xmlns="" id="{AA659CA9-0461-48BA-9CBF-1DE2E6A188AD}"/>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7" name="Group 6">
              <a:extLst>
                <a:ext uri="{FF2B5EF4-FFF2-40B4-BE49-F238E27FC236}">
                  <a16:creationId xmlns:a16="http://schemas.microsoft.com/office/drawing/2014/main" xmlns="" id="{C1324750-43E4-48D3-ACF5-BA02CBF33A4A}"/>
                </a:ext>
              </a:extLst>
            </p:cNvPr>
            <p:cNvGrpSpPr/>
            <p:nvPr/>
          </p:nvGrpSpPr>
          <p:grpSpPr>
            <a:xfrm>
              <a:off x="1" y="-1"/>
              <a:ext cx="12192000" cy="1276973"/>
              <a:chOff x="1" y="-1"/>
              <a:chExt cx="12192000" cy="1276973"/>
            </a:xfrm>
            <a:grpFill/>
          </p:grpSpPr>
          <p:grpSp>
            <p:nvGrpSpPr>
              <p:cNvPr id="8" name="Group 7">
                <a:extLst>
                  <a:ext uri="{FF2B5EF4-FFF2-40B4-BE49-F238E27FC236}">
                    <a16:creationId xmlns:a16="http://schemas.microsoft.com/office/drawing/2014/main" xmlns="" id="{3816DFF2-BCAC-41EF-8DCD-23DF5F4F9EE7}"/>
                  </a:ext>
                </a:extLst>
              </p:cNvPr>
              <p:cNvGrpSpPr/>
              <p:nvPr/>
            </p:nvGrpSpPr>
            <p:grpSpPr>
              <a:xfrm>
                <a:off x="1" y="-1"/>
                <a:ext cx="12192000" cy="1276973"/>
                <a:chOff x="1" y="-1"/>
                <a:chExt cx="12192000" cy="1276973"/>
              </a:xfrm>
              <a:grpFill/>
            </p:grpSpPr>
            <p:sp>
              <p:nvSpPr>
                <p:cNvPr id="11" name="Rectangle 10">
                  <a:extLst>
                    <a:ext uri="{FF2B5EF4-FFF2-40B4-BE49-F238E27FC236}">
                      <a16:creationId xmlns:a16="http://schemas.microsoft.com/office/drawing/2014/main" xmlns="" id="{741C9456-7011-478C-907D-0886880407FD}"/>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6A90787E-D7BF-42C0-88C4-2B9C7FD7A1DB}"/>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xmlns="" id="{47A352C3-7343-4453-84B2-EB8D63CC987D}"/>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3" name="Title 1">
            <a:extLst>
              <a:ext uri="{FF2B5EF4-FFF2-40B4-BE49-F238E27FC236}">
                <a16:creationId xmlns:a16="http://schemas.microsoft.com/office/drawing/2014/main" xmlns="" id="{C7D24E28-83E1-4254-BF2D-058209526545}"/>
              </a:ext>
            </a:extLst>
          </p:cNvPr>
          <p:cNvSpPr txBox="1">
            <a:spLocks/>
          </p:cNvSpPr>
          <p:nvPr/>
        </p:nvSpPr>
        <p:spPr>
          <a:xfrm>
            <a:off x="1316506" y="141887"/>
            <a:ext cx="10788408"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800" dirty="0">
                <a:solidFill>
                  <a:srgbClr val="FFCC00"/>
                </a:solidFill>
                <a:latin typeface="+mn-lt"/>
                <a:ea typeface="+mn-ea"/>
                <a:cs typeface="+mn-cs"/>
              </a:rPr>
              <a:t>Departmental BOS</a:t>
            </a:r>
          </a:p>
        </p:txBody>
      </p:sp>
      <p:sp>
        <p:nvSpPr>
          <p:cNvPr id="15" name="Slide Number Placeholder 14">
            <a:extLst>
              <a:ext uri="{FF2B5EF4-FFF2-40B4-BE49-F238E27FC236}">
                <a16:creationId xmlns:a16="http://schemas.microsoft.com/office/drawing/2014/main" xmlns="" id="{99AB047C-4414-460A-9B13-6986B97B6300}"/>
              </a:ext>
            </a:extLst>
          </p:cNvPr>
          <p:cNvSpPr>
            <a:spLocks noGrp="1"/>
          </p:cNvSpPr>
          <p:nvPr>
            <p:ph type="sldNum" sz="quarter" idx="12"/>
          </p:nvPr>
        </p:nvSpPr>
        <p:spPr/>
        <p:txBody>
          <a:bodyPr/>
          <a:lstStyle/>
          <a:p>
            <a:fld id="{2690BFF6-1C95-4FE0-80E8-D2DDE6AAB1D5}" type="slidenum">
              <a:rPr lang="en-US" smtClean="0"/>
              <a:t>6</a:t>
            </a:fld>
            <a:endParaRPr lang="en-US"/>
          </a:p>
        </p:txBody>
      </p:sp>
      <p:pic>
        <p:nvPicPr>
          <p:cNvPr id="14" name="Picture 13">
            <a:extLst>
              <a:ext uri="{FF2B5EF4-FFF2-40B4-BE49-F238E27FC236}">
                <a16:creationId xmlns:a16="http://schemas.microsoft.com/office/drawing/2014/main" xmlns="" id="{7C3BCAA9-3EAD-439B-B3B3-89C5C8DF837D}"/>
              </a:ext>
            </a:extLst>
          </p:cNvPr>
          <p:cNvPicPr>
            <a:picLocks noChangeAspect="1"/>
          </p:cNvPicPr>
          <p:nvPr/>
        </p:nvPicPr>
        <p:blipFill>
          <a:blip r:embed="rId2"/>
          <a:stretch>
            <a:fillRect/>
          </a:stretch>
        </p:blipFill>
        <p:spPr>
          <a:xfrm>
            <a:off x="20057" y="58057"/>
            <a:ext cx="1059537" cy="1010996"/>
          </a:xfrm>
          <a:prstGeom prst="rect">
            <a:avLst/>
          </a:prstGeom>
        </p:spPr>
      </p:pic>
      <p:graphicFrame>
        <p:nvGraphicFramePr>
          <p:cNvPr id="2" name="Table 1">
            <a:extLst>
              <a:ext uri="{FF2B5EF4-FFF2-40B4-BE49-F238E27FC236}">
                <a16:creationId xmlns:a16="http://schemas.microsoft.com/office/drawing/2014/main" xmlns="" id="{FCEF3B97-EC91-7071-D55C-68996D3B8F34}"/>
              </a:ext>
            </a:extLst>
          </p:cNvPr>
          <p:cNvGraphicFramePr>
            <a:graphicFrameLocks noGrp="1"/>
          </p:cNvGraphicFramePr>
          <p:nvPr>
            <p:extLst>
              <p:ext uri="{D42A27DB-BD31-4B8C-83A1-F6EECF244321}">
                <p14:modId xmlns:p14="http://schemas.microsoft.com/office/powerpoint/2010/main" val="1810309911"/>
              </p:ext>
            </p:extLst>
          </p:nvPr>
        </p:nvGraphicFramePr>
        <p:xfrm>
          <a:off x="410867" y="1388481"/>
          <a:ext cx="11370264" cy="5393227"/>
        </p:xfrm>
        <a:graphic>
          <a:graphicData uri="http://schemas.openxmlformats.org/drawingml/2006/table">
            <a:tbl>
              <a:tblPr>
                <a:tableStyleId>{5C22544A-7EE6-4342-B048-85BDC9FD1C3A}</a:tableStyleId>
              </a:tblPr>
              <a:tblGrid>
                <a:gridCol w="634698">
                  <a:extLst>
                    <a:ext uri="{9D8B030D-6E8A-4147-A177-3AD203B41FA5}">
                      <a16:colId xmlns:a16="http://schemas.microsoft.com/office/drawing/2014/main" xmlns="" val="3887404997"/>
                    </a:ext>
                  </a:extLst>
                </a:gridCol>
                <a:gridCol w="2243254">
                  <a:extLst>
                    <a:ext uri="{9D8B030D-6E8A-4147-A177-3AD203B41FA5}">
                      <a16:colId xmlns:a16="http://schemas.microsoft.com/office/drawing/2014/main" xmlns="" val="1068790538"/>
                    </a:ext>
                  </a:extLst>
                </a:gridCol>
                <a:gridCol w="4246156">
                  <a:extLst>
                    <a:ext uri="{9D8B030D-6E8A-4147-A177-3AD203B41FA5}">
                      <a16:colId xmlns:a16="http://schemas.microsoft.com/office/drawing/2014/main" xmlns="" val="3239112657"/>
                    </a:ext>
                  </a:extLst>
                </a:gridCol>
                <a:gridCol w="4246156">
                  <a:extLst>
                    <a:ext uri="{9D8B030D-6E8A-4147-A177-3AD203B41FA5}">
                      <a16:colId xmlns:a16="http://schemas.microsoft.com/office/drawing/2014/main" xmlns="" val="520252962"/>
                    </a:ext>
                  </a:extLst>
                </a:gridCol>
              </a:tblGrid>
              <a:tr h="1010178">
                <a:tc>
                  <a:txBody>
                    <a:bodyPr/>
                    <a:lstStyle/>
                    <a:p>
                      <a:pPr marL="64770" marR="0">
                        <a:lnSpc>
                          <a:spcPct val="107000"/>
                        </a:lnSpc>
                        <a:spcBef>
                          <a:spcPts val="0"/>
                        </a:spcBef>
                        <a:spcAft>
                          <a:spcPts val="800"/>
                        </a:spcAft>
                      </a:pPr>
                      <a:r>
                        <a:rPr lang="en-US" sz="2000">
                          <a:effectLst/>
                        </a:rPr>
                        <a:t>1</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64770" marR="0">
                        <a:lnSpc>
                          <a:spcPct val="107000"/>
                        </a:lnSpc>
                        <a:spcBef>
                          <a:spcPts val="0"/>
                        </a:spcBef>
                        <a:spcAft>
                          <a:spcPts val="800"/>
                        </a:spcAft>
                      </a:pPr>
                      <a:r>
                        <a:rPr lang="en-US" sz="2000" dirty="0">
                          <a:effectLst/>
                        </a:rPr>
                        <a:t>Dr. Shamshad Ali</a:t>
                      </a:r>
                      <a:endParaRPr lang="en-US" sz="2000" dirty="0">
                        <a:effectLst/>
                        <a:latin typeface="Times New Roman" panose="02020603050405020304" pitchFamily="18" charset="0"/>
                        <a:ea typeface="Times New Roman" panose="02020603050405020304" pitchFamily="18" charset="0"/>
                      </a:endParaRPr>
                    </a:p>
                  </a:txBody>
                  <a:tcPr marL="0" marR="0" marT="0" marB="0"/>
                </a:tc>
                <a:tc>
                  <a:txBody>
                    <a:bodyPr/>
                    <a:lstStyle/>
                    <a:p>
                      <a:pPr marL="63500" marR="0">
                        <a:lnSpc>
                          <a:spcPct val="107000"/>
                        </a:lnSpc>
                        <a:spcBef>
                          <a:spcPts val="0"/>
                        </a:spcBef>
                        <a:spcAft>
                          <a:spcPts val="800"/>
                        </a:spcAft>
                      </a:pPr>
                      <a:r>
                        <a:rPr lang="en-US" sz="2000" dirty="0" err="1">
                          <a:effectLst/>
                          <a:latin typeface="Times New Roman" panose="02020603050405020304" pitchFamily="18" charset="0"/>
                          <a:ea typeface="Times New Roman" panose="02020603050405020304" pitchFamily="18" charset="0"/>
                        </a:rPr>
                        <a:t>HoD</a:t>
                      </a:r>
                      <a:endParaRPr lang="en-US" sz="2000" dirty="0">
                        <a:effectLst/>
                        <a:latin typeface="Times New Roman" panose="02020603050405020304" pitchFamily="18" charset="0"/>
                        <a:ea typeface="Times New Roman" panose="02020603050405020304" pitchFamily="18" charset="0"/>
                      </a:endParaRPr>
                    </a:p>
                  </a:txBody>
                  <a:tcPr marL="0" marR="0" marT="0" marB="0"/>
                </a:tc>
                <a:tc>
                  <a:txBody>
                    <a:bodyPr/>
                    <a:lstStyle/>
                    <a:p>
                      <a:pPr marL="63500" marR="0">
                        <a:lnSpc>
                          <a:spcPct val="107000"/>
                        </a:lnSpc>
                        <a:spcBef>
                          <a:spcPts val="0"/>
                        </a:spcBef>
                        <a:spcAft>
                          <a:spcPts val="800"/>
                        </a:spcAft>
                      </a:pPr>
                      <a:r>
                        <a:rPr lang="en-US" sz="2000">
                          <a:effectLst/>
                        </a:rPr>
                        <a:t>Chairman/Assistant Professor, Department of Electronic Engineering, BUET, Khuzdar</a:t>
                      </a:r>
                      <a:endParaRPr lang="en-US" sz="20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xmlns="" val="2198966982"/>
                  </a:ext>
                </a:extLst>
              </a:tr>
              <a:tr h="1010178">
                <a:tc>
                  <a:txBody>
                    <a:bodyPr/>
                    <a:lstStyle/>
                    <a:p>
                      <a:pPr marL="64770" marR="0">
                        <a:lnSpc>
                          <a:spcPct val="107000"/>
                        </a:lnSpc>
                        <a:spcBef>
                          <a:spcPts val="0"/>
                        </a:spcBef>
                        <a:spcAft>
                          <a:spcPts val="800"/>
                        </a:spcAft>
                      </a:pPr>
                      <a:r>
                        <a:rPr lang="en-US" sz="2000">
                          <a:effectLst/>
                        </a:rPr>
                        <a:t>2</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64770" marR="0">
                        <a:lnSpc>
                          <a:spcPct val="107000"/>
                        </a:lnSpc>
                        <a:spcBef>
                          <a:spcPts val="0"/>
                        </a:spcBef>
                        <a:spcAft>
                          <a:spcPts val="800"/>
                        </a:spcAft>
                      </a:pPr>
                      <a:r>
                        <a:rPr lang="en-US" sz="2000" dirty="0">
                          <a:effectLst/>
                        </a:rPr>
                        <a:t>Dr. Inayat Ali</a:t>
                      </a:r>
                      <a:endParaRPr lang="en-US" sz="2000" dirty="0">
                        <a:effectLst/>
                        <a:latin typeface="Times New Roman" panose="02020603050405020304" pitchFamily="18" charset="0"/>
                        <a:ea typeface="Times New Roman" panose="02020603050405020304" pitchFamily="18" charset="0"/>
                      </a:endParaRPr>
                    </a:p>
                  </a:txBody>
                  <a:tcPr marL="0" marR="0" marT="0" marB="0"/>
                </a:tc>
                <a:tc>
                  <a:txBody>
                    <a:bodyPr/>
                    <a:lstStyle/>
                    <a:p>
                      <a:pPr marL="63500" marR="0">
                        <a:lnSpc>
                          <a:spcPct val="107000"/>
                        </a:lnSpc>
                        <a:spcBef>
                          <a:spcPts val="0"/>
                        </a:spcBef>
                        <a:spcAft>
                          <a:spcPts val="800"/>
                        </a:spcAft>
                      </a:pPr>
                      <a:r>
                        <a:rPr lang="en-US" sz="2000" dirty="0">
                          <a:effectLst/>
                          <a:latin typeface="Times New Roman" panose="02020603050405020304" pitchFamily="18" charset="0"/>
                          <a:ea typeface="Times New Roman" panose="02020603050405020304" pitchFamily="18" charset="0"/>
                        </a:rPr>
                        <a:t>Internal Member</a:t>
                      </a:r>
                    </a:p>
                  </a:txBody>
                  <a:tcPr marL="0" marR="0" marT="0" marB="0"/>
                </a:tc>
                <a:tc>
                  <a:txBody>
                    <a:bodyPr/>
                    <a:lstStyle/>
                    <a:p>
                      <a:pPr marL="63500" marR="0">
                        <a:lnSpc>
                          <a:spcPct val="107000"/>
                        </a:lnSpc>
                        <a:spcBef>
                          <a:spcPts val="0"/>
                        </a:spcBef>
                        <a:spcAft>
                          <a:spcPts val="800"/>
                        </a:spcAft>
                      </a:pPr>
                      <a:r>
                        <a:rPr lang="en-US" sz="2000">
                          <a:effectLst/>
                        </a:rPr>
                        <a:t>Assistant Professor, Department of Electronic Engineering, BUET, Khuzdar</a:t>
                      </a:r>
                      <a:endParaRPr lang="en-US" sz="20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xmlns="" val="2070940193"/>
                  </a:ext>
                </a:extLst>
              </a:tr>
              <a:tr h="1010178">
                <a:tc>
                  <a:txBody>
                    <a:bodyPr/>
                    <a:lstStyle/>
                    <a:p>
                      <a:pPr marL="64770" marR="0">
                        <a:lnSpc>
                          <a:spcPct val="107000"/>
                        </a:lnSpc>
                        <a:spcBef>
                          <a:spcPts val="0"/>
                        </a:spcBef>
                        <a:spcAft>
                          <a:spcPts val="800"/>
                        </a:spcAft>
                      </a:pPr>
                      <a:r>
                        <a:rPr lang="en-US" sz="2000">
                          <a:effectLst/>
                        </a:rPr>
                        <a:t>3</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64770" marR="0">
                        <a:lnSpc>
                          <a:spcPct val="107000"/>
                        </a:lnSpc>
                        <a:spcBef>
                          <a:spcPts val="0"/>
                        </a:spcBef>
                        <a:spcAft>
                          <a:spcPts val="800"/>
                        </a:spcAft>
                      </a:pPr>
                      <a:r>
                        <a:rPr lang="en-US" sz="2000" dirty="0">
                          <a:effectLst/>
                        </a:rPr>
                        <a:t>Engr. Abid Mengal</a:t>
                      </a:r>
                      <a:endParaRPr lang="en-US" sz="2000" dirty="0">
                        <a:effectLst/>
                        <a:latin typeface="Times New Roman" panose="02020603050405020304" pitchFamily="18" charset="0"/>
                        <a:ea typeface="Times New Roman" panose="02020603050405020304" pitchFamily="18" charset="0"/>
                      </a:endParaRPr>
                    </a:p>
                  </a:txBody>
                  <a:tcPr marL="0" marR="0" marT="0" marB="0"/>
                </a:tc>
                <a:tc>
                  <a:txBody>
                    <a:bodyPr/>
                    <a:lstStyle/>
                    <a:p>
                      <a:pPr marL="63500" marR="267335" lvl="0" indent="0" algn="l" defTabSz="914400" rtl="0" eaLnBrk="1" fontAlgn="auto" latinLnBrk="0" hangingPunct="1">
                        <a:lnSpc>
                          <a:spcPct val="107000"/>
                        </a:lnSpc>
                        <a:spcBef>
                          <a:spcPts val="0"/>
                        </a:spcBef>
                        <a:spcAft>
                          <a:spcPts val="800"/>
                        </a:spcAft>
                        <a:buClrTx/>
                        <a:buSzTx/>
                        <a:buFontTx/>
                        <a:buNone/>
                        <a:tabLst/>
                        <a:defRPr/>
                      </a:pPr>
                      <a:r>
                        <a:rPr lang="en-US" sz="2000" dirty="0">
                          <a:effectLst/>
                          <a:latin typeface="Times New Roman" panose="02020603050405020304" pitchFamily="18" charset="0"/>
                          <a:ea typeface="Times New Roman" panose="02020603050405020304" pitchFamily="18" charset="0"/>
                        </a:rPr>
                        <a:t>Internal Member</a:t>
                      </a:r>
                    </a:p>
                    <a:p>
                      <a:pPr marL="63500" marR="267335">
                        <a:lnSpc>
                          <a:spcPct val="107000"/>
                        </a:lnSpc>
                        <a:spcBef>
                          <a:spcPts val="0"/>
                        </a:spcBef>
                        <a:spcAft>
                          <a:spcPts val="800"/>
                        </a:spcAft>
                      </a:pPr>
                      <a:endParaRPr lang="en-US" sz="2000" dirty="0">
                        <a:effectLst/>
                        <a:latin typeface="Times New Roman" panose="02020603050405020304" pitchFamily="18" charset="0"/>
                        <a:ea typeface="Times New Roman" panose="02020603050405020304" pitchFamily="18" charset="0"/>
                      </a:endParaRPr>
                    </a:p>
                  </a:txBody>
                  <a:tcPr marL="0" marR="0" marT="0" marB="0"/>
                </a:tc>
                <a:tc>
                  <a:txBody>
                    <a:bodyPr/>
                    <a:lstStyle/>
                    <a:p>
                      <a:pPr marL="63500" marR="267335">
                        <a:lnSpc>
                          <a:spcPct val="107000"/>
                        </a:lnSpc>
                        <a:spcBef>
                          <a:spcPts val="0"/>
                        </a:spcBef>
                        <a:spcAft>
                          <a:spcPts val="800"/>
                        </a:spcAft>
                      </a:pPr>
                      <a:r>
                        <a:rPr lang="en-US" sz="2000">
                          <a:effectLst/>
                        </a:rPr>
                        <a:t>Assistant Professor, Department of Electronic Engineering, BUET, Khuzdar</a:t>
                      </a:r>
                      <a:endParaRPr lang="en-US" sz="20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xmlns="" val="4137811437"/>
                  </a:ext>
                </a:extLst>
              </a:tr>
              <a:tr h="1010178">
                <a:tc>
                  <a:txBody>
                    <a:bodyPr/>
                    <a:lstStyle/>
                    <a:p>
                      <a:pPr marL="64770" marR="0">
                        <a:lnSpc>
                          <a:spcPct val="107000"/>
                        </a:lnSpc>
                        <a:spcBef>
                          <a:spcPts val="0"/>
                        </a:spcBef>
                        <a:spcAft>
                          <a:spcPts val="800"/>
                        </a:spcAft>
                      </a:pPr>
                      <a:r>
                        <a:rPr lang="en-US" sz="2000">
                          <a:effectLst/>
                        </a:rPr>
                        <a:t>4</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nSpc>
                          <a:spcPct val="107000"/>
                        </a:lnSpc>
                        <a:spcBef>
                          <a:spcPts val="0"/>
                        </a:spcBef>
                        <a:spcAft>
                          <a:spcPts val="800"/>
                        </a:spcAft>
                      </a:pPr>
                      <a:r>
                        <a:rPr lang="en-US" sz="2000" dirty="0">
                          <a:effectLst/>
                        </a:rPr>
                        <a:t>Dr. Imran Sarwar</a:t>
                      </a:r>
                      <a:endParaRPr lang="en-US" sz="2000" dirty="0">
                        <a:effectLst/>
                        <a:latin typeface="Times New Roman" panose="02020603050405020304" pitchFamily="18" charset="0"/>
                        <a:ea typeface="Times New Roman" panose="02020603050405020304" pitchFamily="18" charset="0"/>
                      </a:endParaRPr>
                    </a:p>
                  </a:txBody>
                  <a:tcPr marL="0" marR="0" marT="0" marB="0"/>
                </a:tc>
                <a:tc>
                  <a:txBody>
                    <a:bodyPr/>
                    <a:lstStyle/>
                    <a:p>
                      <a:pPr marL="63500" marR="0" lvl="0" indent="0" algn="l" defTabSz="914400" rtl="0" eaLnBrk="1" fontAlgn="auto" latinLnBrk="0" hangingPunct="1">
                        <a:lnSpc>
                          <a:spcPct val="107000"/>
                        </a:lnSpc>
                        <a:spcBef>
                          <a:spcPts val="0"/>
                        </a:spcBef>
                        <a:spcAft>
                          <a:spcPts val="800"/>
                        </a:spcAft>
                        <a:buClrTx/>
                        <a:buSzTx/>
                        <a:buFontTx/>
                        <a:buNone/>
                        <a:tabLst/>
                        <a:defRPr/>
                      </a:pPr>
                      <a:r>
                        <a:rPr lang="en-US" sz="2000" dirty="0">
                          <a:effectLst/>
                          <a:latin typeface="Times New Roman" panose="02020603050405020304" pitchFamily="18" charset="0"/>
                          <a:ea typeface="Times New Roman" panose="02020603050405020304" pitchFamily="18" charset="0"/>
                        </a:rPr>
                        <a:t>Internal Member</a:t>
                      </a:r>
                    </a:p>
                    <a:p>
                      <a:pPr marL="63500" marR="0">
                        <a:lnSpc>
                          <a:spcPct val="107000"/>
                        </a:lnSpc>
                        <a:spcBef>
                          <a:spcPts val="0"/>
                        </a:spcBef>
                        <a:spcAft>
                          <a:spcPts val="800"/>
                        </a:spcAft>
                      </a:pPr>
                      <a:endParaRPr lang="en-US" sz="2000" dirty="0">
                        <a:effectLst/>
                        <a:latin typeface="Times New Roman" panose="02020603050405020304" pitchFamily="18" charset="0"/>
                        <a:ea typeface="Times New Roman" panose="02020603050405020304" pitchFamily="18" charset="0"/>
                      </a:endParaRPr>
                    </a:p>
                  </a:txBody>
                  <a:tcPr marL="0" marR="0" marT="0" marB="0"/>
                </a:tc>
                <a:tc>
                  <a:txBody>
                    <a:bodyPr/>
                    <a:lstStyle/>
                    <a:p>
                      <a:pPr marL="63500" marR="0">
                        <a:lnSpc>
                          <a:spcPct val="107000"/>
                        </a:lnSpc>
                        <a:spcBef>
                          <a:spcPts val="0"/>
                        </a:spcBef>
                        <a:spcAft>
                          <a:spcPts val="800"/>
                        </a:spcAft>
                      </a:pPr>
                      <a:r>
                        <a:rPr lang="en-US" sz="2000" dirty="0">
                          <a:effectLst/>
                        </a:rPr>
                        <a:t>Assistant Professor, Department of Electronic Engineering, BUET, Khuzdar</a:t>
                      </a:r>
                      <a:endParaRPr lang="en-US" sz="2000" dirty="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xmlns="" val="180636189"/>
                  </a:ext>
                </a:extLst>
              </a:tr>
              <a:tr h="1352515">
                <a:tc>
                  <a:txBody>
                    <a:bodyPr/>
                    <a:lstStyle/>
                    <a:p>
                      <a:pPr marL="64770" marR="0">
                        <a:lnSpc>
                          <a:spcPct val="107000"/>
                        </a:lnSpc>
                        <a:spcBef>
                          <a:spcPts val="0"/>
                        </a:spcBef>
                        <a:spcAft>
                          <a:spcPts val="800"/>
                        </a:spcAft>
                      </a:pPr>
                      <a:r>
                        <a:rPr lang="en-US" sz="2000">
                          <a:effectLst/>
                        </a:rPr>
                        <a:t>5</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64770" marR="0">
                        <a:lnSpc>
                          <a:spcPct val="107000"/>
                        </a:lnSpc>
                        <a:spcBef>
                          <a:spcPts val="0"/>
                        </a:spcBef>
                        <a:spcAft>
                          <a:spcPts val="800"/>
                        </a:spcAft>
                      </a:pPr>
                      <a:r>
                        <a:rPr lang="en-US" sz="2000" dirty="0">
                          <a:effectLst/>
                        </a:rPr>
                        <a:t>Dr. Muhammad </a:t>
                      </a:r>
                      <a:r>
                        <a:rPr lang="en-US" sz="2000" dirty="0" err="1">
                          <a:effectLst/>
                        </a:rPr>
                        <a:t>Ayoob</a:t>
                      </a:r>
                      <a:endParaRPr lang="en-US" sz="2000" dirty="0">
                        <a:effectLst/>
                        <a:latin typeface="Times New Roman" panose="02020603050405020304" pitchFamily="18" charset="0"/>
                        <a:ea typeface="Times New Roman" panose="02020603050405020304" pitchFamily="18" charset="0"/>
                      </a:endParaRPr>
                    </a:p>
                  </a:txBody>
                  <a:tcPr marL="0" marR="0" marT="0" marB="0"/>
                </a:tc>
                <a:tc>
                  <a:txBody>
                    <a:bodyPr/>
                    <a:lstStyle/>
                    <a:p>
                      <a:pPr marL="63500" marR="0">
                        <a:lnSpc>
                          <a:spcPct val="107000"/>
                        </a:lnSpc>
                        <a:spcBef>
                          <a:spcPts val="0"/>
                        </a:spcBef>
                        <a:spcAft>
                          <a:spcPts val="800"/>
                        </a:spcAft>
                      </a:pPr>
                      <a:r>
                        <a:rPr lang="en-US" sz="2000" dirty="0">
                          <a:effectLst/>
                          <a:latin typeface="Times New Roman" panose="02020603050405020304" pitchFamily="18" charset="0"/>
                          <a:ea typeface="Times New Roman" panose="02020603050405020304" pitchFamily="18" charset="0"/>
                        </a:rPr>
                        <a:t>External Member/ </a:t>
                      </a:r>
                      <a:r>
                        <a:rPr lang="en-US" sz="2000" dirty="0" err="1">
                          <a:effectLst/>
                          <a:latin typeface="Times New Roman" panose="02020603050405020304" pitchFamily="18" charset="0"/>
                          <a:ea typeface="Times New Roman" panose="02020603050405020304" pitchFamily="18" charset="0"/>
                        </a:rPr>
                        <a:t>HoD</a:t>
                      </a:r>
                      <a:endParaRPr lang="en-US" sz="2000" dirty="0">
                        <a:effectLst/>
                        <a:latin typeface="Times New Roman" panose="02020603050405020304" pitchFamily="18" charset="0"/>
                        <a:ea typeface="Times New Roman" panose="02020603050405020304" pitchFamily="18" charset="0"/>
                      </a:endParaRPr>
                    </a:p>
                  </a:txBody>
                  <a:tcPr marL="0" marR="0" marT="0" marB="0"/>
                </a:tc>
                <a:tc>
                  <a:txBody>
                    <a:bodyPr/>
                    <a:lstStyle/>
                    <a:p>
                      <a:pPr marL="63500" marR="0">
                        <a:lnSpc>
                          <a:spcPct val="107000"/>
                        </a:lnSpc>
                        <a:spcBef>
                          <a:spcPts val="0"/>
                        </a:spcBef>
                        <a:spcAft>
                          <a:spcPts val="800"/>
                        </a:spcAft>
                      </a:pPr>
                      <a:r>
                        <a:rPr lang="en-US" sz="2000" dirty="0">
                          <a:effectLst/>
                        </a:rPr>
                        <a:t>Head of Department, Department of Electronic Engineering, BUITEMS, Quetta.</a:t>
                      </a:r>
                      <a:endParaRPr lang="en-US" sz="2000" dirty="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xmlns="" val="3092329062"/>
                  </a:ext>
                </a:extLst>
              </a:tr>
            </a:tbl>
          </a:graphicData>
        </a:graphic>
      </p:graphicFrame>
    </p:spTree>
    <p:extLst>
      <p:ext uri="{BB962C8B-B14F-4D97-AF65-F5344CB8AC3E}">
        <p14:creationId xmlns:p14="http://schemas.microsoft.com/office/powerpoint/2010/main" val="455434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ontent Placeholder 2">
            <a:extLst>
              <a:ext uri="{FF2B5EF4-FFF2-40B4-BE49-F238E27FC236}">
                <a16:creationId xmlns:a16="http://schemas.microsoft.com/office/drawing/2014/main" xmlns="" id="{C1045A4F-0092-BB90-5929-4ECCAE2D1A3D}"/>
              </a:ext>
            </a:extLst>
          </p:cNvPr>
          <p:cNvGraphicFramePr>
            <a:graphicFrameLocks noGrp="1"/>
          </p:cNvGraphicFramePr>
          <p:nvPr>
            <p:ph idx="1"/>
            <p:extLst>
              <p:ext uri="{D42A27DB-BD31-4B8C-83A1-F6EECF244321}">
                <p14:modId xmlns:p14="http://schemas.microsoft.com/office/powerpoint/2010/main" val="100266428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oup 3">
            <a:extLst>
              <a:ext uri="{FF2B5EF4-FFF2-40B4-BE49-F238E27FC236}">
                <a16:creationId xmlns:a16="http://schemas.microsoft.com/office/drawing/2014/main" xmlns="" id="{15DB5C63-1BEE-4889-8378-984C2A69DACA}"/>
              </a:ext>
            </a:extLst>
          </p:cNvPr>
          <p:cNvGrpSpPr/>
          <p:nvPr/>
        </p:nvGrpSpPr>
        <p:grpSpPr>
          <a:xfrm>
            <a:off x="0" y="-2469"/>
            <a:ext cx="12192001" cy="1306051"/>
            <a:chOff x="0" y="-1"/>
            <a:chExt cx="12192001" cy="1306051"/>
          </a:xfrm>
          <a:solidFill>
            <a:schemeClr val="tx2"/>
          </a:solidFill>
        </p:grpSpPr>
        <p:cxnSp>
          <p:nvCxnSpPr>
            <p:cNvPr id="5" name="Straight Connector 4">
              <a:extLst>
                <a:ext uri="{FF2B5EF4-FFF2-40B4-BE49-F238E27FC236}">
                  <a16:creationId xmlns:a16="http://schemas.microsoft.com/office/drawing/2014/main" xmlns="" id="{1D134824-39CD-4F75-96AC-68D7315E7D5D}"/>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6" name="Group 5">
              <a:extLst>
                <a:ext uri="{FF2B5EF4-FFF2-40B4-BE49-F238E27FC236}">
                  <a16:creationId xmlns:a16="http://schemas.microsoft.com/office/drawing/2014/main" xmlns="" id="{D40FD9F3-128D-476F-B9E1-F2EF499A06F9}"/>
                </a:ext>
              </a:extLst>
            </p:cNvPr>
            <p:cNvGrpSpPr/>
            <p:nvPr/>
          </p:nvGrpSpPr>
          <p:grpSpPr>
            <a:xfrm>
              <a:off x="1" y="-1"/>
              <a:ext cx="12192000" cy="1276973"/>
              <a:chOff x="1" y="-1"/>
              <a:chExt cx="12192000" cy="1276973"/>
            </a:xfrm>
            <a:grpFill/>
          </p:grpSpPr>
          <p:grpSp>
            <p:nvGrpSpPr>
              <p:cNvPr id="7" name="Group 6">
                <a:extLst>
                  <a:ext uri="{FF2B5EF4-FFF2-40B4-BE49-F238E27FC236}">
                    <a16:creationId xmlns:a16="http://schemas.microsoft.com/office/drawing/2014/main" xmlns="" id="{199FE22D-4188-41B3-BFC0-DA230E62575C}"/>
                  </a:ext>
                </a:extLst>
              </p:cNvPr>
              <p:cNvGrpSpPr/>
              <p:nvPr/>
            </p:nvGrpSpPr>
            <p:grpSpPr>
              <a:xfrm>
                <a:off x="1" y="-1"/>
                <a:ext cx="12192000" cy="1276973"/>
                <a:chOff x="1" y="-1"/>
                <a:chExt cx="12192000" cy="1276973"/>
              </a:xfrm>
              <a:grpFill/>
            </p:grpSpPr>
            <p:sp>
              <p:nvSpPr>
                <p:cNvPr id="10" name="Rectangle 9">
                  <a:extLst>
                    <a:ext uri="{FF2B5EF4-FFF2-40B4-BE49-F238E27FC236}">
                      <a16:creationId xmlns:a16="http://schemas.microsoft.com/office/drawing/2014/main" xmlns="" id="{72A224FC-0A85-445B-B975-BFC2275A50EF}"/>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835FD54C-5EFA-4C4B-B4A2-4B03E09A0C33}"/>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a:extLst>
                  <a:ext uri="{FF2B5EF4-FFF2-40B4-BE49-F238E27FC236}">
                    <a16:creationId xmlns:a16="http://schemas.microsoft.com/office/drawing/2014/main" xmlns="" id="{18EBC110-94CF-46C6-805D-A1D5E9EF422C}"/>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 name="Title 1">
            <a:extLst>
              <a:ext uri="{FF2B5EF4-FFF2-40B4-BE49-F238E27FC236}">
                <a16:creationId xmlns:a16="http://schemas.microsoft.com/office/drawing/2014/main" xmlns="" id="{548D94A1-D3BE-40CB-A87A-E13C3E90644A}"/>
              </a:ext>
            </a:extLst>
          </p:cNvPr>
          <p:cNvSpPr txBox="1">
            <a:spLocks/>
          </p:cNvSpPr>
          <p:nvPr/>
        </p:nvSpPr>
        <p:spPr>
          <a:xfrm>
            <a:off x="1316507" y="65687"/>
            <a:ext cx="9144000"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800" dirty="0">
                <a:solidFill>
                  <a:srgbClr val="FFCC00"/>
                </a:solidFill>
                <a:latin typeface="+mn-lt"/>
                <a:ea typeface="+mn-ea"/>
                <a:cs typeface="+mn-cs"/>
              </a:rPr>
              <a:t>Departmental OBE Committee</a:t>
            </a:r>
          </a:p>
        </p:txBody>
      </p:sp>
      <p:sp>
        <p:nvSpPr>
          <p:cNvPr id="15" name="Slide Number Placeholder 14">
            <a:extLst>
              <a:ext uri="{FF2B5EF4-FFF2-40B4-BE49-F238E27FC236}">
                <a16:creationId xmlns:a16="http://schemas.microsoft.com/office/drawing/2014/main" xmlns="" id="{42D4DCC5-0BB1-4B23-9D88-0498D9527893}"/>
              </a:ext>
            </a:extLst>
          </p:cNvPr>
          <p:cNvSpPr>
            <a:spLocks noGrp="1"/>
          </p:cNvSpPr>
          <p:nvPr>
            <p:ph type="sldNum" sz="quarter" idx="12"/>
          </p:nvPr>
        </p:nvSpPr>
        <p:spPr/>
        <p:txBody>
          <a:bodyPr/>
          <a:lstStyle/>
          <a:p>
            <a:fld id="{2690BFF6-1C95-4FE0-80E8-D2DDE6AAB1D5}" type="slidenum">
              <a:rPr lang="en-US" smtClean="0"/>
              <a:t>7</a:t>
            </a:fld>
            <a:endParaRPr lang="en-US"/>
          </a:p>
        </p:txBody>
      </p:sp>
      <p:pic>
        <p:nvPicPr>
          <p:cNvPr id="13" name="Picture 12" descr="Logo&#10;&#10;Description automatically generated">
            <a:extLst>
              <a:ext uri="{FF2B5EF4-FFF2-40B4-BE49-F238E27FC236}">
                <a16:creationId xmlns:a16="http://schemas.microsoft.com/office/drawing/2014/main" xmlns="" id="{8B2AAE1D-6D76-47B9-A969-502C79DA2832}"/>
              </a:ext>
            </a:extLst>
          </p:cNvPr>
          <p:cNvPicPr>
            <a:picLocks noChangeAspect="1"/>
          </p:cNvPicPr>
          <p:nvPr/>
        </p:nvPicPr>
        <p:blipFill>
          <a:blip r:embed="rId7"/>
          <a:stretch>
            <a:fillRect/>
          </a:stretch>
        </p:blipFill>
        <p:spPr>
          <a:xfrm>
            <a:off x="20057" y="58057"/>
            <a:ext cx="1059537" cy="1010996"/>
          </a:xfrm>
          <a:prstGeom prst="rect">
            <a:avLst/>
          </a:prstGeom>
        </p:spPr>
      </p:pic>
    </p:spTree>
    <p:extLst>
      <p:ext uri="{BB962C8B-B14F-4D97-AF65-F5344CB8AC3E}">
        <p14:creationId xmlns:p14="http://schemas.microsoft.com/office/powerpoint/2010/main" val="3233696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Content Placeholder 2">
            <a:extLst>
              <a:ext uri="{FF2B5EF4-FFF2-40B4-BE49-F238E27FC236}">
                <a16:creationId xmlns:a16="http://schemas.microsoft.com/office/drawing/2014/main" xmlns="" id="{DE49297D-8B97-3094-7934-8BAF0F8729F6}"/>
              </a:ext>
            </a:extLst>
          </p:cNvPr>
          <p:cNvGraphicFramePr>
            <a:graphicFrameLocks noGrp="1"/>
          </p:cNvGraphicFramePr>
          <p:nvPr>
            <p:ph idx="1"/>
            <p:extLst>
              <p:ext uri="{D42A27DB-BD31-4B8C-83A1-F6EECF244321}">
                <p14:modId xmlns:p14="http://schemas.microsoft.com/office/powerpoint/2010/main" val="44385840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oup 3">
            <a:extLst>
              <a:ext uri="{FF2B5EF4-FFF2-40B4-BE49-F238E27FC236}">
                <a16:creationId xmlns:a16="http://schemas.microsoft.com/office/drawing/2014/main" xmlns="" id="{192F83CE-22DD-4A8C-AD04-89C64336714D}"/>
              </a:ext>
            </a:extLst>
          </p:cNvPr>
          <p:cNvGrpSpPr/>
          <p:nvPr/>
        </p:nvGrpSpPr>
        <p:grpSpPr>
          <a:xfrm>
            <a:off x="-1" y="-12946"/>
            <a:ext cx="12192001" cy="1306051"/>
            <a:chOff x="0" y="-1"/>
            <a:chExt cx="12192001" cy="1306051"/>
          </a:xfrm>
          <a:solidFill>
            <a:schemeClr val="tx2"/>
          </a:solidFill>
        </p:grpSpPr>
        <p:cxnSp>
          <p:nvCxnSpPr>
            <p:cNvPr id="5" name="Straight Connector 4">
              <a:extLst>
                <a:ext uri="{FF2B5EF4-FFF2-40B4-BE49-F238E27FC236}">
                  <a16:creationId xmlns:a16="http://schemas.microsoft.com/office/drawing/2014/main" xmlns="" id="{DD7B6DCB-90E7-4121-8160-A25EAAD34EA3}"/>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6" name="Group 5">
              <a:extLst>
                <a:ext uri="{FF2B5EF4-FFF2-40B4-BE49-F238E27FC236}">
                  <a16:creationId xmlns:a16="http://schemas.microsoft.com/office/drawing/2014/main" xmlns="" id="{13D0B34B-DD27-427E-8200-AA1E34A990AC}"/>
                </a:ext>
              </a:extLst>
            </p:cNvPr>
            <p:cNvGrpSpPr/>
            <p:nvPr/>
          </p:nvGrpSpPr>
          <p:grpSpPr>
            <a:xfrm>
              <a:off x="1" y="-1"/>
              <a:ext cx="12192000" cy="1276973"/>
              <a:chOff x="1" y="-1"/>
              <a:chExt cx="12192000" cy="1276973"/>
            </a:xfrm>
            <a:grpFill/>
          </p:grpSpPr>
          <p:grpSp>
            <p:nvGrpSpPr>
              <p:cNvPr id="7" name="Group 6">
                <a:extLst>
                  <a:ext uri="{FF2B5EF4-FFF2-40B4-BE49-F238E27FC236}">
                    <a16:creationId xmlns:a16="http://schemas.microsoft.com/office/drawing/2014/main" xmlns="" id="{C1225084-C2DD-42D0-AB6F-C0F1F2A59F0B}"/>
                  </a:ext>
                </a:extLst>
              </p:cNvPr>
              <p:cNvGrpSpPr/>
              <p:nvPr/>
            </p:nvGrpSpPr>
            <p:grpSpPr>
              <a:xfrm>
                <a:off x="1" y="-1"/>
                <a:ext cx="12192000" cy="1276973"/>
                <a:chOff x="1" y="-1"/>
                <a:chExt cx="12192000" cy="1276973"/>
              </a:xfrm>
              <a:grpFill/>
            </p:grpSpPr>
            <p:sp>
              <p:nvSpPr>
                <p:cNvPr id="10" name="Rectangle 9">
                  <a:extLst>
                    <a:ext uri="{FF2B5EF4-FFF2-40B4-BE49-F238E27FC236}">
                      <a16:creationId xmlns:a16="http://schemas.microsoft.com/office/drawing/2014/main" xmlns="" id="{7BFA7EF5-E6AD-4CE7-9BB6-39BF028BC99F}"/>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755C8BCF-FB0F-4C41-8081-27E1F238E28B}"/>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a:extLst>
                  <a:ext uri="{FF2B5EF4-FFF2-40B4-BE49-F238E27FC236}">
                    <a16:creationId xmlns:a16="http://schemas.microsoft.com/office/drawing/2014/main" xmlns="" id="{B08BC296-2582-4CAC-A4F5-4FAB36B65141}"/>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 name="Title 1">
            <a:extLst>
              <a:ext uri="{FF2B5EF4-FFF2-40B4-BE49-F238E27FC236}">
                <a16:creationId xmlns:a16="http://schemas.microsoft.com/office/drawing/2014/main" xmlns="" id="{A9237151-B7D9-4BA5-B0DC-2248FA3BD10D}"/>
              </a:ext>
            </a:extLst>
          </p:cNvPr>
          <p:cNvSpPr txBox="1">
            <a:spLocks/>
          </p:cNvSpPr>
          <p:nvPr/>
        </p:nvSpPr>
        <p:spPr>
          <a:xfrm>
            <a:off x="1316506" y="126647"/>
            <a:ext cx="9823105"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800" dirty="0">
                <a:solidFill>
                  <a:srgbClr val="FFCC00"/>
                </a:solidFill>
                <a:latin typeface="+mn-lt"/>
                <a:ea typeface="+mn-ea"/>
                <a:cs typeface="+mn-cs"/>
              </a:rPr>
              <a:t>Departmental CQI Committee (DCQIC)</a:t>
            </a:r>
          </a:p>
        </p:txBody>
      </p:sp>
      <p:sp>
        <p:nvSpPr>
          <p:cNvPr id="15" name="Slide Number Placeholder 14">
            <a:extLst>
              <a:ext uri="{FF2B5EF4-FFF2-40B4-BE49-F238E27FC236}">
                <a16:creationId xmlns:a16="http://schemas.microsoft.com/office/drawing/2014/main" xmlns="" id="{8260E9A8-FE66-4C23-93E7-E23CC2C003E0}"/>
              </a:ext>
            </a:extLst>
          </p:cNvPr>
          <p:cNvSpPr>
            <a:spLocks noGrp="1"/>
          </p:cNvSpPr>
          <p:nvPr>
            <p:ph type="sldNum" sz="quarter" idx="12"/>
          </p:nvPr>
        </p:nvSpPr>
        <p:spPr/>
        <p:txBody>
          <a:bodyPr/>
          <a:lstStyle/>
          <a:p>
            <a:fld id="{2690BFF6-1C95-4FE0-80E8-D2DDE6AAB1D5}" type="slidenum">
              <a:rPr lang="en-US" smtClean="0"/>
              <a:t>8</a:t>
            </a:fld>
            <a:endParaRPr lang="en-US"/>
          </a:p>
        </p:txBody>
      </p:sp>
      <p:pic>
        <p:nvPicPr>
          <p:cNvPr id="13" name="Picture 12">
            <a:extLst>
              <a:ext uri="{FF2B5EF4-FFF2-40B4-BE49-F238E27FC236}">
                <a16:creationId xmlns:a16="http://schemas.microsoft.com/office/drawing/2014/main" xmlns="" id="{6ECD43D1-1A88-43F6-8FD3-56A286E764E2}"/>
              </a:ext>
            </a:extLst>
          </p:cNvPr>
          <p:cNvPicPr>
            <a:picLocks noChangeAspect="1"/>
          </p:cNvPicPr>
          <p:nvPr/>
        </p:nvPicPr>
        <p:blipFill>
          <a:blip r:embed="rId7"/>
          <a:stretch>
            <a:fillRect/>
          </a:stretch>
        </p:blipFill>
        <p:spPr>
          <a:xfrm>
            <a:off x="20057" y="58057"/>
            <a:ext cx="1059537" cy="1010996"/>
          </a:xfrm>
          <a:prstGeom prst="rect">
            <a:avLst/>
          </a:prstGeom>
        </p:spPr>
      </p:pic>
    </p:spTree>
    <p:extLst>
      <p:ext uri="{BB962C8B-B14F-4D97-AF65-F5344CB8AC3E}">
        <p14:creationId xmlns:p14="http://schemas.microsoft.com/office/powerpoint/2010/main" val="3874884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endParaRPr lang="en-US" dirty="0"/>
          </a:p>
        </p:txBody>
      </p:sp>
      <p:grpSp>
        <p:nvGrpSpPr>
          <p:cNvPr id="4" name="Group 3">
            <a:extLst>
              <a:ext uri="{FF2B5EF4-FFF2-40B4-BE49-F238E27FC236}">
                <a16:creationId xmlns:a16="http://schemas.microsoft.com/office/drawing/2014/main" xmlns="" id="{192F83CE-22DD-4A8C-AD04-89C64336714D}"/>
              </a:ext>
            </a:extLst>
          </p:cNvPr>
          <p:cNvGrpSpPr/>
          <p:nvPr/>
        </p:nvGrpSpPr>
        <p:grpSpPr>
          <a:xfrm>
            <a:off x="-1" y="-12946"/>
            <a:ext cx="12192001" cy="1306051"/>
            <a:chOff x="0" y="-1"/>
            <a:chExt cx="12192001" cy="1306051"/>
          </a:xfrm>
          <a:solidFill>
            <a:schemeClr val="tx2"/>
          </a:solidFill>
        </p:grpSpPr>
        <p:cxnSp>
          <p:nvCxnSpPr>
            <p:cNvPr id="5" name="Straight Connector 4">
              <a:extLst>
                <a:ext uri="{FF2B5EF4-FFF2-40B4-BE49-F238E27FC236}">
                  <a16:creationId xmlns:a16="http://schemas.microsoft.com/office/drawing/2014/main" xmlns="" id="{DD7B6DCB-90E7-4121-8160-A25EAAD34EA3}"/>
                </a:ext>
              </a:extLst>
            </p:cNvPr>
            <p:cNvCxnSpPr/>
            <p:nvPr/>
          </p:nvCxnSpPr>
          <p:spPr>
            <a:xfrm>
              <a:off x="0" y="1306050"/>
              <a:ext cx="12192001" cy="0"/>
            </a:xfrm>
            <a:prstGeom prst="line">
              <a:avLst/>
            </a:prstGeom>
            <a:grpFill/>
            <a:ln w="47625">
              <a:solidFill>
                <a:srgbClr val="FFD85B"/>
              </a:solidFill>
            </a:ln>
          </p:spPr>
          <p:style>
            <a:lnRef idx="3">
              <a:schemeClr val="accent1"/>
            </a:lnRef>
            <a:fillRef idx="0">
              <a:schemeClr val="accent1"/>
            </a:fillRef>
            <a:effectRef idx="2">
              <a:schemeClr val="accent1"/>
            </a:effectRef>
            <a:fontRef idx="minor">
              <a:schemeClr val="tx1"/>
            </a:fontRef>
          </p:style>
        </p:cxnSp>
        <p:grpSp>
          <p:nvGrpSpPr>
            <p:cNvPr id="6" name="Group 5">
              <a:extLst>
                <a:ext uri="{FF2B5EF4-FFF2-40B4-BE49-F238E27FC236}">
                  <a16:creationId xmlns:a16="http://schemas.microsoft.com/office/drawing/2014/main" xmlns="" id="{13D0B34B-DD27-427E-8200-AA1E34A990AC}"/>
                </a:ext>
              </a:extLst>
            </p:cNvPr>
            <p:cNvGrpSpPr/>
            <p:nvPr/>
          </p:nvGrpSpPr>
          <p:grpSpPr>
            <a:xfrm>
              <a:off x="1" y="-1"/>
              <a:ext cx="12192000" cy="1276973"/>
              <a:chOff x="1" y="-1"/>
              <a:chExt cx="12192000" cy="1276973"/>
            </a:xfrm>
            <a:grpFill/>
          </p:grpSpPr>
          <p:grpSp>
            <p:nvGrpSpPr>
              <p:cNvPr id="7" name="Group 6">
                <a:extLst>
                  <a:ext uri="{FF2B5EF4-FFF2-40B4-BE49-F238E27FC236}">
                    <a16:creationId xmlns:a16="http://schemas.microsoft.com/office/drawing/2014/main" xmlns="" id="{C1225084-C2DD-42D0-AB6F-C0F1F2A59F0B}"/>
                  </a:ext>
                </a:extLst>
              </p:cNvPr>
              <p:cNvGrpSpPr/>
              <p:nvPr/>
            </p:nvGrpSpPr>
            <p:grpSpPr>
              <a:xfrm>
                <a:off x="1" y="-1"/>
                <a:ext cx="12192000" cy="1276973"/>
                <a:chOff x="1" y="-1"/>
                <a:chExt cx="12192000" cy="1276973"/>
              </a:xfrm>
              <a:grpFill/>
            </p:grpSpPr>
            <p:sp>
              <p:nvSpPr>
                <p:cNvPr id="10" name="Rectangle 9">
                  <a:extLst>
                    <a:ext uri="{FF2B5EF4-FFF2-40B4-BE49-F238E27FC236}">
                      <a16:creationId xmlns:a16="http://schemas.microsoft.com/office/drawing/2014/main" xmlns="" id="{7BFA7EF5-E6AD-4CE7-9BB6-39BF028BC99F}"/>
                    </a:ext>
                  </a:extLst>
                </p:cNvPr>
                <p:cNvSpPr/>
                <p:nvPr/>
              </p:nvSpPr>
              <p:spPr>
                <a:xfrm>
                  <a:off x="1" y="1078497"/>
                  <a:ext cx="12192000" cy="19847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755C8BCF-FB0F-4C41-8081-27E1F238E28B}"/>
                    </a:ext>
                  </a:extLst>
                </p:cNvPr>
                <p:cNvSpPr/>
                <p:nvPr/>
              </p:nvSpPr>
              <p:spPr>
                <a:xfrm>
                  <a:off x="1" y="-1"/>
                  <a:ext cx="12192000" cy="1094705"/>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a:extLst>
                  <a:ext uri="{FF2B5EF4-FFF2-40B4-BE49-F238E27FC236}">
                    <a16:creationId xmlns:a16="http://schemas.microsoft.com/office/drawing/2014/main" xmlns="" id="{B08BC296-2582-4CAC-A4F5-4FAB36B65141}"/>
                  </a:ext>
                </a:extLst>
              </p:cNvPr>
              <p:cNvSpPr/>
              <p:nvPr/>
            </p:nvSpPr>
            <p:spPr>
              <a:xfrm>
                <a:off x="1" y="1078497"/>
                <a:ext cx="12192000" cy="198475"/>
              </a:xfrm>
              <a:prstGeom prst="rect">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 name="Title 1">
            <a:extLst>
              <a:ext uri="{FF2B5EF4-FFF2-40B4-BE49-F238E27FC236}">
                <a16:creationId xmlns:a16="http://schemas.microsoft.com/office/drawing/2014/main" xmlns="" id="{A9237151-B7D9-4BA5-B0DC-2248FA3BD10D}"/>
              </a:ext>
            </a:extLst>
          </p:cNvPr>
          <p:cNvSpPr txBox="1">
            <a:spLocks/>
          </p:cNvSpPr>
          <p:nvPr/>
        </p:nvSpPr>
        <p:spPr>
          <a:xfrm>
            <a:off x="1316506" y="126647"/>
            <a:ext cx="9823105" cy="969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buNone/>
            </a:pPr>
            <a:r>
              <a:rPr lang="en-US" sz="4800" dirty="0">
                <a:solidFill>
                  <a:srgbClr val="FFCC00"/>
                </a:solidFill>
                <a:latin typeface="+mn-lt"/>
                <a:ea typeface="+mn-ea"/>
                <a:cs typeface="+mn-cs"/>
              </a:rPr>
              <a:t>Course Review Committee</a:t>
            </a:r>
          </a:p>
        </p:txBody>
      </p:sp>
      <p:sp>
        <p:nvSpPr>
          <p:cNvPr id="15" name="Slide Number Placeholder 14">
            <a:extLst>
              <a:ext uri="{FF2B5EF4-FFF2-40B4-BE49-F238E27FC236}">
                <a16:creationId xmlns:a16="http://schemas.microsoft.com/office/drawing/2014/main" xmlns="" id="{8260E9A8-FE66-4C23-93E7-E23CC2C003E0}"/>
              </a:ext>
            </a:extLst>
          </p:cNvPr>
          <p:cNvSpPr>
            <a:spLocks noGrp="1"/>
          </p:cNvSpPr>
          <p:nvPr>
            <p:ph type="sldNum" sz="quarter" idx="12"/>
          </p:nvPr>
        </p:nvSpPr>
        <p:spPr/>
        <p:txBody>
          <a:bodyPr/>
          <a:lstStyle/>
          <a:p>
            <a:fld id="{2690BFF6-1C95-4FE0-80E8-D2DDE6AAB1D5}" type="slidenum">
              <a:rPr lang="en-US" smtClean="0"/>
              <a:t>9</a:t>
            </a:fld>
            <a:endParaRPr lang="en-US"/>
          </a:p>
        </p:txBody>
      </p:sp>
      <p:pic>
        <p:nvPicPr>
          <p:cNvPr id="13" name="Picture 12">
            <a:extLst>
              <a:ext uri="{FF2B5EF4-FFF2-40B4-BE49-F238E27FC236}">
                <a16:creationId xmlns:a16="http://schemas.microsoft.com/office/drawing/2014/main" xmlns="" id="{6ECD43D1-1A88-43F6-8FD3-56A286E764E2}"/>
              </a:ext>
            </a:extLst>
          </p:cNvPr>
          <p:cNvPicPr>
            <a:picLocks noChangeAspect="1"/>
          </p:cNvPicPr>
          <p:nvPr/>
        </p:nvPicPr>
        <p:blipFill>
          <a:blip r:embed="rId2"/>
          <a:stretch>
            <a:fillRect/>
          </a:stretch>
        </p:blipFill>
        <p:spPr>
          <a:xfrm>
            <a:off x="20057" y="58057"/>
            <a:ext cx="1059537" cy="1010996"/>
          </a:xfrm>
          <a:prstGeom prst="rect">
            <a:avLst/>
          </a:prstGeom>
        </p:spPr>
      </p:pic>
      <p:graphicFrame>
        <p:nvGraphicFramePr>
          <p:cNvPr id="2" name="Table 8">
            <a:extLst>
              <a:ext uri="{FF2B5EF4-FFF2-40B4-BE49-F238E27FC236}">
                <a16:creationId xmlns:a16="http://schemas.microsoft.com/office/drawing/2014/main" xmlns="" id="{CFECC30B-E3BD-5537-890B-C4B1815DD6F9}"/>
              </a:ext>
            </a:extLst>
          </p:cNvPr>
          <p:cNvGraphicFramePr>
            <a:graphicFrameLocks noGrp="1"/>
          </p:cNvGraphicFramePr>
          <p:nvPr>
            <p:extLst>
              <p:ext uri="{D42A27DB-BD31-4B8C-83A1-F6EECF244321}">
                <p14:modId xmlns:p14="http://schemas.microsoft.com/office/powerpoint/2010/main" val="2526688783"/>
              </p:ext>
            </p:extLst>
          </p:nvPr>
        </p:nvGraphicFramePr>
        <p:xfrm>
          <a:off x="1737360" y="2342525"/>
          <a:ext cx="8031480" cy="2696104"/>
        </p:xfrm>
        <a:graphic>
          <a:graphicData uri="http://schemas.openxmlformats.org/drawingml/2006/table">
            <a:tbl>
              <a:tblPr firstRow="1" bandRow="1">
                <a:tableStyleId>{5C22544A-7EE6-4342-B048-85BDC9FD1C3A}</a:tableStyleId>
              </a:tblPr>
              <a:tblGrid>
                <a:gridCol w="578845">
                  <a:extLst>
                    <a:ext uri="{9D8B030D-6E8A-4147-A177-3AD203B41FA5}">
                      <a16:colId xmlns:a16="http://schemas.microsoft.com/office/drawing/2014/main" xmlns="" val="1080734500"/>
                    </a:ext>
                  </a:extLst>
                </a:gridCol>
                <a:gridCol w="4775475">
                  <a:extLst>
                    <a:ext uri="{9D8B030D-6E8A-4147-A177-3AD203B41FA5}">
                      <a16:colId xmlns:a16="http://schemas.microsoft.com/office/drawing/2014/main" xmlns="" val="3626939413"/>
                    </a:ext>
                  </a:extLst>
                </a:gridCol>
                <a:gridCol w="2677160">
                  <a:extLst>
                    <a:ext uri="{9D8B030D-6E8A-4147-A177-3AD203B41FA5}">
                      <a16:colId xmlns:a16="http://schemas.microsoft.com/office/drawing/2014/main" xmlns="" val="901976144"/>
                    </a:ext>
                  </a:extLst>
                </a:gridCol>
              </a:tblGrid>
              <a:tr h="674026">
                <a:tc>
                  <a:txBody>
                    <a:bodyPr/>
                    <a:lstStyle/>
                    <a:p>
                      <a:r>
                        <a:rPr lang="en-US" sz="2400" b="0" dirty="0">
                          <a:solidFill>
                            <a:schemeClr val="tx1"/>
                          </a:solidFill>
                        </a:rPr>
                        <a:t>1</a:t>
                      </a:r>
                    </a:p>
                  </a:txBody>
                  <a:tcPr anchor="ctr"/>
                </a:tc>
                <a:tc>
                  <a:txBody>
                    <a:bodyPr/>
                    <a:lstStyle/>
                    <a:p>
                      <a:r>
                        <a:rPr lang="en-US" sz="2400" b="0" dirty="0">
                          <a:solidFill>
                            <a:schemeClr val="tx1"/>
                          </a:solidFill>
                        </a:rPr>
                        <a:t>Dr. Zafar Hayat Khan</a:t>
                      </a:r>
                    </a:p>
                  </a:txBody>
                  <a:tcPr anchor="ctr"/>
                </a:tc>
                <a:tc rowSpan="2">
                  <a:txBody>
                    <a:bodyPr/>
                    <a:lstStyle/>
                    <a:p>
                      <a:r>
                        <a:rPr lang="en-US" sz="2400" b="0" dirty="0">
                          <a:solidFill>
                            <a:schemeClr val="tx1"/>
                          </a:solidFill>
                        </a:rPr>
                        <a:t>2019</a:t>
                      </a:r>
                    </a:p>
                  </a:txBody>
                  <a:tcPr anchor="ctr"/>
                </a:tc>
                <a:extLst>
                  <a:ext uri="{0D108BD9-81ED-4DB2-BD59-A6C34878D82A}">
                    <a16:rowId xmlns:a16="http://schemas.microsoft.com/office/drawing/2014/main" xmlns="" val="3839893384"/>
                  </a:ext>
                </a:extLst>
              </a:tr>
              <a:tr h="674026">
                <a:tc>
                  <a:txBody>
                    <a:bodyPr/>
                    <a:lstStyle/>
                    <a:p>
                      <a:r>
                        <a:rPr lang="en-US" sz="2400" dirty="0">
                          <a:solidFill>
                            <a:schemeClr val="tx1"/>
                          </a:solidFill>
                        </a:rPr>
                        <a:t>2</a:t>
                      </a:r>
                    </a:p>
                  </a:txBody>
                  <a:tcPr anchor="ctr"/>
                </a:tc>
                <a:tc>
                  <a:txBody>
                    <a:bodyPr/>
                    <a:lstStyle/>
                    <a:p>
                      <a:r>
                        <a:rPr lang="en-US" sz="2400" b="0" dirty="0">
                          <a:solidFill>
                            <a:schemeClr val="tx1"/>
                          </a:solidFill>
                        </a:rPr>
                        <a:t>Engr. </a:t>
                      </a:r>
                      <a:r>
                        <a:rPr lang="en-US" sz="2400" b="0" dirty="0" err="1">
                          <a:solidFill>
                            <a:schemeClr val="tx1"/>
                          </a:solidFill>
                        </a:rPr>
                        <a:t>Rayees</a:t>
                      </a:r>
                      <a:r>
                        <a:rPr lang="en-US" sz="2400" b="0" dirty="0">
                          <a:solidFill>
                            <a:schemeClr val="tx1"/>
                          </a:solidFill>
                        </a:rPr>
                        <a:t> Khan</a:t>
                      </a:r>
                    </a:p>
                  </a:txBody>
                  <a:tcPr anchor="ctr"/>
                </a:tc>
                <a:tc vMerge="1">
                  <a:txBody>
                    <a:bodyPr/>
                    <a:lstStyle/>
                    <a:p>
                      <a:endParaRPr lang="en-US" dirty="0"/>
                    </a:p>
                  </a:txBody>
                  <a:tcPr/>
                </a:tc>
                <a:extLst>
                  <a:ext uri="{0D108BD9-81ED-4DB2-BD59-A6C34878D82A}">
                    <a16:rowId xmlns:a16="http://schemas.microsoft.com/office/drawing/2014/main" xmlns="" val="1973501497"/>
                  </a:ext>
                </a:extLst>
              </a:tr>
              <a:tr h="674026">
                <a:tc>
                  <a:txBody>
                    <a:bodyPr/>
                    <a:lstStyle/>
                    <a:p>
                      <a:r>
                        <a:rPr lang="en-US" sz="2400" dirty="0">
                          <a:solidFill>
                            <a:schemeClr val="tx1"/>
                          </a:solidFill>
                        </a:rPr>
                        <a:t>3</a:t>
                      </a:r>
                    </a:p>
                  </a:txBody>
                  <a:tcPr anchor="ctr"/>
                </a:tc>
                <a:tc>
                  <a:txBody>
                    <a:bodyPr/>
                    <a:lstStyle/>
                    <a:p>
                      <a:r>
                        <a:rPr lang="en-US" sz="2400" dirty="0"/>
                        <a:t>Dr. Haseeb </a:t>
                      </a:r>
                      <a:r>
                        <a:rPr lang="en-US" sz="2400" dirty="0" err="1"/>
                        <a:t>Asharaf</a:t>
                      </a:r>
                      <a:endParaRPr lang="en-US" sz="2400" dirty="0"/>
                    </a:p>
                  </a:txBody>
                  <a:tcPr anchor="ctr"/>
                </a:tc>
                <a:tc rowSpan="2">
                  <a:txBody>
                    <a:bodyPr/>
                    <a:lstStyle/>
                    <a:p>
                      <a:r>
                        <a:rPr lang="en-US" sz="2400" dirty="0"/>
                        <a:t>2020</a:t>
                      </a:r>
                    </a:p>
                  </a:txBody>
                  <a:tcPr anchor="ctr"/>
                </a:tc>
                <a:extLst>
                  <a:ext uri="{0D108BD9-81ED-4DB2-BD59-A6C34878D82A}">
                    <a16:rowId xmlns:a16="http://schemas.microsoft.com/office/drawing/2014/main" xmlns="" val="169358684"/>
                  </a:ext>
                </a:extLst>
              </a:tr>
              <a:tr h="674026">
                <a:tc>
                  <a:txBody>
                    <a:bodyPr/>
                    <a:lstStyle/>
                    <a:p>
                      <a:r>
                        <a:rPr lang="en-US" sz="2400" dirty="0">
                          <a:solidFill>
                            <a:schemeClr val="tx1"/>
                          </a:solidFill>
                        </a:rPr>
                        <a:t>4</a:t>
                      </a:r>
                    </a:p>
                  </a:txBody>
                  <a:tcPr anchor="ctr"/>
                </a:tc>
                <a:tc>
                  <a:txBody>
                    <a:bodyPr/>
                    <a:lstStyle/>
                    <a:p>
                      <a:r>
                        <a:rPr lang="en-US" sz="2400" dirty="0"/>
                        <a:t>Engr. Saifullah</a:t>
                      </a:r>
                    </a:p>
                  </a:txBody>
                  <a:tcPr anchor="ctr"/>
                </a:tc>
                <a:tc vMerge="1">
                  <a:txBody>
                    <a:bodyPr/>
                    <a:lstStyle/>
                    <a:p>
                      <a:endParaRPr lang="en-US" dirty="0"/>
                    </a:p>
                  </a:txBody>
                  <a:tcPr/>
                </a:tc>
                <a:extLst>
                  <a:ext uri="{0D108BD9-81ED-4DB2-BD59-A6C34878D82A}">
                    <a16:rowId xmlns:a16="http://schemas.microsoft.com/office/drawing/2014/main" xmlns="" val="2826333842"/>
                  </a:ext>
                </a:extLst>
              </a:tr>
            </a:tbl>
          </a:graphicData>
        </a:graphic>
      </p:graphicFrame>
    </p:spTree>
    <p:extLst>
      <p:ext uri="{BB962C8B-B14F-4D97-AF65-F5344CB8AC3E}">
        <p14:creationId xmlns:p14="http://schemas.microsoft.com/office/powerpoint/2010/main" val="844052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12873</TotalTime>
  <Words>3372</Words>
  <Application>Microsoft Office PowerPoint</Application>
  <PresentationFormat>Widescreen</PresentationFormat>
  <Paragraphs>1128</Paragraphs>
  <Slides>58</Slides>
  <Notes>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58</vt:i4>
      </vt:variant>
    </vt:vector>
  </HeadingPairs>
  <TitlesOfParts>
    <vt:vector size="70" baseType="lpstr">
      <vt:lpstr>Malgun Gothic</vt:lpstr>
      <vt:lpstr>Arial</vt:lpstr>
      <vt:lpstr>Calibri</vt:lpstr>
      <vt:lpstr>Calibri Light</vt:lpstr>
      <vt:lpstr>Symbol</vt:lpstr>
      <vt:lpstr>Tahoma</vt:lpstr>
      <vt:lpstr>Thoma</vt:lpstr>
      <vt:lpstr>Times New Roman</vt:lpstr>
      <vt:lpstr>Verdana</vt:lpstr>
      <vt:lpstr>Wingdings</vt:lpstr>
      <vt:lpstr>Wingdings 2</vt:lpstr>
      <vt:lpstr>Office Theme</vt:lpstr>
      <vt:lpstr>Balochistan University of Engineering and Technology Khuzdar  PEC Interim Visit  November 19, 2022  Engr. Dr. Shamshad Ali chairmanelectro@buetk.edu.pk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Vision and Mission Alignment</vt:lpstr>
      <vt:lpstr>Program Educational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PLO Mapping with PEOs</vt:lpstr>
      <vt:lpstr>PowerPoint Presentation</vt:lpstr>
      <vt:lpstr>PowerPoint Presentation</vt:lpstr>
      <vt:lpstr>PowerPoint Presentation</vt:lpstr>
      <vt:lpstr>PowerPoint Presentation</vt:lpstr>
      <vt:lpstr>PowerPoint Presentation</vt:lpstr>
      <vt:lpstr>PowerPoint Presentation</vt:lpstr>
      <vt:lpstr>i. Curriculum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 Support Facilities  </vt:lpstr>
      <vt:lpstr>vi. Support Facilities  </vt:lpstr>
      <vt:lpstr>vi. Support Facilities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 309  STEEL STRUCTURE DESIGN  Dr. Muhammad Imran dr.mimran@ssuet.edu.pk</dc:title>
  <dc:creator>Microsoft account</dc:creator>
  <cp:lastModifiedBy>Wazir</cp:lastModifiedBy>
  <cp:revision>180</cp:revision>
  <cp:lastPrinted>2022-11-18T13:03:37Z</cp:lastPrinted>
  <dcterms:created xsi:type="dcterms:W3CDTF">2020-07-25T13:20:51Z</dcterms:created>
  <dcterms:modified xsi:type="dcterms:W3CDTF">2025-06-20T13:31:15Z</dcterms:modified>
</cp:coreProperties>
</file>