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FB6E-D37E-C317-131C-9A99608793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593F3B-9891-EADC-CF99-EA04CF1C08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255F2C-3021-D629-C33E-03B7951A150E}"/>
              </a:ext>
            </a:extLst>
          </p:cNvPr>
          <p:cNvSpPr>
            <a:spLocks noGrp="1"/>
          </p:cNvSpPr>
          <p:nvPr>
            <p:ph type="dt" sz="half" idx="10"/>
          </p:nvPr>
        </p:nvSpPr>
        <p:spPr/>
        <p:txBody>
          <a:bodyPr/>
          <a:lstStyle/>
          <a:p>
            <a:fld id="{4E48890B-D924-4624-93AD-D1879AFB4667}" type="datetimeFigureOut">
              <a:rPr lang="en-US" smtClean="0"/>
              <a:t>6/2/2023</a:t>
            </a:fld>
            <a:endParaRPr lang="en-US"/>
          </a:p>
        </p:txBody>
      </p:sp>
      <p:sp>
        <p:nvSpPr>
          <p:cNvPr id="5" name="Footer Placeholder 4">
            <a:extLst>
              <a:ext uri="{FF2B5EF4-FFF2-40B4-BE49-F238E27FC236}">
                <a16:creationId xmlns:a16="http://schemas.microsoft.com/office/drawing/2014/main" id="{8FF24BF7-7665-F9CD-51C2-140FD1325C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D3F118-FDAF-5B3C-59A4-A5705243122F}"/>
              </a:ext>
            </a:extLst>
          </p:cNvPr>
          <p:cNvSpPr>
            <a:spLocks noGrp="1"/>
          </p:cNvSpPr>
          <p:nvPr>
            <p:ph type="sldNum" sz="quarter" idx="12"/>
          </p:nvPr>
        </p:nvSpPr>
        <p:spPr/>
        <p:txBody>
          <a:bodyPr/>
          <a:lstStyle/>
          <a:p>
            <a:fld id="{666F4916-9626-4E25-8194-24724EF13277}" type="slidenum">
              <a:rPr lang="en-US" smtClean="0"/>
              <a:t>‹#›</a:t>
            </a:fld>
            <a:endParaRPr lang="en-US"/>
          </a:p>
        </p:txBody>
      </p:sp>
    </p:spTree>
    <p:extLst>
      <p:ext uri="{BB962C8B-B14F-4D97-AF65-F5344CB8AC3E}">
        <p14:creationId xmlns:p14="http://schemas.microsoft.com/office/powerpoint/2010/main" val="2786540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21A83-0148-5D0E-BBE2-613BC43CD1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F764D7-F910-192B-372C-3BF2C607B8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846675-B322-0B0A-40DC-3CD0BBB8786E}"/>
              </a:ext>
            </a:extLst>
          </p:cNvPr>
          <p:cNvSpPr>
            <a:spLocks noGrp="1"/>
          </p:cNvSpPr>
          <p:nvPr>
            <p:ph type="dt" sz="half" idx="10"/>
          </p:nvPr>
        </p:nvSpPr>
        <p:spPr/>
        <p:txBody>
          <a:bodyPr/>
          <a:lstStyle/>
          <a:p>
            <a:fld id="{4E48890B-D924-4624-93AD-D1879AFB4667}" type="datetimeFigureOut">
              <a:rPr lang="en-US" smtClean="0"/>
              <a:t>6/2/2023</a:t>
            </a:fld>
            <a:endParaRPr lang="en-US"/>
          </a:p>
        </p:txBody>
      </p:sp>
      <p:sp>
        <p:nvSpPr>
          <p:cNvPr id="5" name="Footer Placeholder 4">
            <a:extLst>
              <a:ext uri="{FF2B5EF4-FFF2-40B4-BE49-F238E27FC236}">
                <a16:creationId xmlns:a16="http://schemas.microsoft.com/office/drawing/2014/main" id="{F69B6202-EFB2-7246-04E5-AFD1807694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BAA719-5174-3705-82FA-3B0783D03C12}"/>
              </a:ext>
            </a:extLst>
          </p:cNvPr>
          <p:cNvSpPr>
            <a:spLocks noGrp="1"/>
          </p:cNvSpPr>
          <p:nvPr>
            <p:ph type="sldNum" sz="quarter" idx="12"/>
          </p:nvPr>
        </p:nvSpPr>
        <p:spPr/>
        <p:txBody>
          <a:bodyPr/>
          <a:lstStyle/>
          <a:p>
            <a:fld id="{666F4916-9626-4E25-8194-24724EF13277}" type="slidenum">
              <a:rPr lang="en-US" smtClean="0"/>
              <a:t>‹#›</a:t>
            </a:fld>
            <a:endParaRPr lang="en-US"/>
          </a:p>
        </p:txBody>
      </p:sp>
    </p:spTree>
    <p:extLst>
      <p:ext uri="{BB962C8B-B14F-4D97-AF65-F5344CB8AC3E}">
        <p14:creationId xmlns:p14="http://schemas.microsoft.com/office/powerpoint/2010/main" val="205912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FA171-0E8A-C2DB-247E-401137EE65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8C327E-0389-DF9C-804B-A9C5EF854F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BE5F34-2448-9A6C-F0F2-AB18F0B3E09A}"/>
              </a:ext>
            </a:extLst>
          </p:cNvPr>
          <p:cNvSpPr>
            <a:spLocks noGrp="1"/>
          </p:cNvSpPr>
          <p:nvPr>
            <p:ph type="dt" sz="half" idx="10"/>
          </p:nvPr>
        </p:nvSpPr>
        <p:spPr/>
        <p:txBody>
          <a:bodyPr/>
          <a:lstStyle/>
          <a:p>
            <a:fld id="{4E48890B-D924-4624-93AD-D1879AFB4667}" type="datetimeFigureOut">
              <a:rPr lang="en-US" smtClean="0"/>
              <a:t>6/2/2023</a:t>
            </a:fld>
            <a:endParaRPr lang="en-US"/>
          </a:p>
        </p:txBody>
      </p:sp>
      <p:sp>
        <p:nvSpPr>
          <p:cNvPr id="5" name="Footer Placeholder 4">
            <a:extLst>
              <a:ext uri="{FF2B5EF4-FFF2-40B4-BE49-F238E27FC236}">
                <a16:creationId xmlns:a16="http://schemas.microsoft.com/office/drawing/2014/main" id="{261DE1A2-F3C0-508B-9C25-76DB484826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461D37-882B-56C4-7F1A-1AF8E64221BE}"/>
              </a:ext>
            </a:extLst>
          </p:cNvPr>
          <p:cNvSpPr>
            <a:spLocks noGrp="1"/>
          </p:cNvSpPr>
          <p:nvPr>
            <p:ph type="sldNum" sz="quarter" idx="12"/>
          </p:nvPr>
        </p:nvSpPr>
        <p:spPr/>
        <p:txBody>
          <a:bodyPr/>
          <a:lstStyle/>
          <a:p>
            <a:fld id="{666F4916-9626-4E25-8194-24724EF13277}" type="slidenum">
              <a:rPr lang="en-US" smtClean="0"/>
              <a:t>‹#›</a:t>
            </a:fld>
            <a:endParaRPr lang="en-US"/>
          </a:p>
        </p:txBody>
      </p:sp>
    </p:spTree>
    <p:extLst>
      <p:ext uri="{BB962C8B-B14F-4D97-AF65-F5344CB8AC3E}">
        <p14:creationId xmlns:p14="http://schemas.microsoft.com/office/powerpoint/2010/main" val="1381548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01625-D39C-3644-1B8D-29265887E5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CB6756-AC98-9C7F-B587-88CC5666AD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C79387-7690-5454-87C9-9E194FA7153B}"/>
              </a:ext>
            </a:extLst>
          </p:cNvPr>
          <p:cNvSpPr>
            <a:spLocks noGrp="1"/>
          </p:cNvSpPr>
          <p:nvPr>
            <p:ph type="dt" sz="half" idx="10"/>
          </p:nvPr>
        </p:nvSpPr>
        <p:spPr/>
        <p:txBody>
          <a:bodyPr/>
          <a:lstStyle/>
          <a:p>
            <a:fld id="{4E48890B-D924-4624-93AD-D1879AFB4667}" type="datetimeFigureOut">
              <a:rPr lang="en-US" smtClean="0"/>
              <a:t>6/2/2023</a:t>
            </a:fld>
            <a:endParaRPr lang="en-US"/>
          </a:p>
        </p:txBody>
      </p:sp>
      <p:sp>
        <p:nvSpPr>
          <p:cNvPr id="5" name="Footer Placeholder 4">
            <a:extLst>
              <a:ext uri="{FF2B5EF4-FFF2-40B4-BE49-F238E27FC236}">
                <a16:creationId xmlns:a16="http://schemas.microsoft.com/office/drawing/2014/main" id="{0E2A73F8-D453-706C-6965-5D1BCC1720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B0C7C9-997A-5550-501C-98CE4C5FF22B}"/>
              </a:ext>
            </a:extLst>
          </p:cNvPr>
          <p:cNvSpPr>
            <a:spLocks noGrp="1"/>
          </p:cNvSpPr>
          <p:nvPr>
            <p:ph type="sldNum" sz="quarter" idx="12"/>
          </p:nvPr>
        </p:nvSpPr>
        <p:spPr/>
        <p:txBody>
          <a:bodyPr/>
          <a:lstStyle/>
          <a:p>
            <a:fld id="{666F4916-9626-4E25-8194-24724EF13277}" type="slidenum">
              <a:rPr lang="en-US" smtClean="0"/>
              <a:t>‹#›</a:t>
            </a:fld>
            <a:endParaRPr lang="en-US"/>
          </a:p>
        </p:txBody>
      </p:sp>
    </p:spTree>
    <p:extLst>
      <p:ext uri="{BB962C8B-B14F-4D97-AF65-F5344CB8AC3E}">
        <p14:creationId xmlns:p14="http://schemas.microsoft.com/office/powerpoint/2010/main" val="3780539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15C75-FCAF-A7D0-2E92-E7B5BA4872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87BFCA-0ABA-7B6D-2038-A9AEBD1B38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FE39DB-BE2B-7B6E-E97D-185795723569}"/>
              </a:ext>
            </a:extLst>
          </p:cNvPr>
          <p:cNvSpPr>
            <a:spLocks noGrp="1"/>
          </p:cNvSpPr>
          <p:nvPr>
            <p:ph type="dt" sz="half" idx="10"/>
          </p:nvPr>
        </p:nvSpPr>
        <p:spPr/>
        <p:txBody>
          <a:bodyPr/>
          <a:lstStyle/>
          <a:p>
            <a:fld id="{4E48890B-D924-4624-93AD-D1879AFB4667}" type="datetimeFigureOut">
              <a:rPr lang="en-US" smtClean="0"/>
              <a:t>6/2/2023</a:t>
            </a:fld>
            <a:endParaRPr lang="en-US"/>
          </a:p>
        </p:txBody>
      </p:sp>
      <p:sp>
        <p:nvSpPr>
          <p:cNvPr id="5" name="Footer Placeholder 4">
            <a:extLst>
              <a:ext uri="{FF2B5EF4-FFF2-40B4-BE49-F238E27FC236}">
                <a16:creationId xmlns:a16="http://schemas.microsoft.com/office/drawing/2014/main" id="{307CB5B4-FCD3-8DB6-5F08-FBA288A8A0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A91268-9067-A453-CBF6-798BC725B7C0}"/>
              </a:ext>
            </a:extLst>
          </p:cNvPr>
          <p:cNvSpPr>
            <a:spLocks noGrp="1"/>
          </p:cNvSpPr>
          <p:nvPr>
            <p:ph type="sldNum" sz="quarter" idx="12"/>
          </p:nvPr>
        </p:nvSpPr>
        <p:spPr/>
        <p:txBody>
          <a:bodyPr/>
          <a:lstStyle/>
          <a:p>
            <a:fld id="{666F4916-9626-4E25-8194-24724EF13277}" type="slidenum">
              <a:rPr lang="en-US" smtClean="0"/>
              <a:t>‹#›</a:t>
            </a:fld>
            <a:endParaRPr lang="en-US"/>
          </a:p>
        </p:txBody>
      </p:sp>
    </p:spTree>
    <p:extLst>
      <p:ext uri="{BB962C8B-B14F-4D97-AF65-F5344CB8AC3E}">
        <p14:creationId xmlns:p14="http://schemas.microsoft.com/office/powerpoint/2010/main" val="783579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DE19D-6B81-CD14-FCB6-D8C78ED4C9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81B662-5052-072B-AC47-F84522A4AF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B9097C-A4DF-9C8B-9742-45331B182A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36F16E-E089-762B-208C-2863F2EEA113}"/>
              </a:ext>
            </a:extLst>
          </p:cNvPr>
          <p:cNvSpPr>
            <a:spLocks noGrp="1"/>
          </p:cNvSpPr>
          <p:nvPr>
            <p:ph type="dt" sz="half" idx="10"/>
          </p:nvPr>
        </p:nvSpPr>
        <p:spPr/>
        <p:txBody>
          <a:bodyPr/>
          <a:lstStyle/>
          <a:p>
            <a:fld id="{4E48890B-D924-4624-93AD-D1879AFB4667}" type="datetimeFigureOut">
              <a:rPr lang="en-US" smtClean="0"/>
              <a:t>6/2/2023</a:t>
            </a:fld>
            <a:endParaRPr lang="en-US"/>
          </a:p>
        </p:txBody>
      </p:sp>
      <p:sp>
        <p:nvSpPr>
          <p:cNvPr id="6" name="Footer Placeholder 5">
            <a:extLst>
              <a:ext uri="{FF2B5EF4-FFF2-40B4-BE49-F238E27FC236}">
                <a16:creationId xmlns:a16="http://schemas.microsoft.com/office/drawing/2014/main" id="{8EBC6D5E-650A-9B48-0203-2F2D79E1E8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24A1D7-2EAA-9A01-BDAD-74A6C0AB18D9}"/>
              </a:ext>
            </a:extLst>
          </p:cNvPr>
          <p:cNvSpPr>
            <a:spLocks noGrp="1"/>
          </p:cNvSpPr>
          <p:nvPr>
            <p:ph type="sldNum" sz="quarter" idx="12"/>
          </p:nvPr>
        </p:nvSpPr>
        <p:spPr/>
        <p:txBody>
          <a:bodyPr/>
          <a:lstStyle/>
          <a:p>
            <a:fld id="{666F4916-9626-4E25-8194-24724EF13277}" type="slidenum">
              <a:rPr lang="en-US" smtClean="0"/>
              <a:t>‹#›</a:t>
            </a:fld>
            <a:endParaRPr lang="en-US"/>
          </a:p>
        </p:txBody>
      </p:sp>
    </p:spTree>
    <p:extLst>
      <p:ext uri="{BB962C8B-B14F-4D97-AF65-F5344CB8AC3E}">
        <p14:creationId xmlns:p14="http://schemas.microsoft.com/office/powerpoint/2010/main" val="2273777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AE327-2FE2-9404-DB04-F0C9F6E69D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D85924-8C65-2AC7-DB67-C1A290B3DA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201E13-BB16-67C8-9858-C7FD5F0F70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01F50D-4B7E-D178-EDBC-6CED0B6D82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0B96B8-4FD0-DDC8-03A3-044359C9A5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57608A-5219-0157-9317-CB848826E75A}"/>
              </a:ext>
            </a:extLst>
          </p:cNvPr>
          <p:cNvSpPr>
            <a:spLocks noGrp="1"/>
          </p:cNvSpPr>
          <p:nvPr>
            <p:ph type="dt" sz="half" idx="10"/>
          </p:nvPr>
        </p:nvSpPr>
        <p:spPr/>
        <p:txBody>
          <a:bodyPr/>
          <a:lstStyle/>
          <a:p>
            <a:fld id="{4E48890B-D924-4624-93AD-D1879AFB4667}" type="datetimeFigureOut">
              <a:rPr lang="en-US" smtClean="0"/>
              <a:t>6/2/2023</a:t>
            </a:fld>
            <a:endParaRPr lang="en-US"/>
          </a:p>
        </p:txBody>
      </p:sp>
      <p:sp>
        <p:nvSpPr>
          <p:cNvPr id="8" name="Footer Placeholder 7">
            <a:extLst>
              <a:ext uri="{FF2B5EF4-FFF2-40B4-BE49-F238E27FC236}">
                <a16:creationId xmlns:a16="http://schemas.microsoft.com/office/drawing/2014/main" id="{75A93EEB-A9FE-9CEA-BED9-45E8B6ECB5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BD6F93-6FE8-3114-1E5A-6D89AD22D89F}"/>
              </a:ext>
            </a:extLst>
          </p:cNvPr>
          <p:cNvSpPr>
            <a:spLocks noGrp="1"/>
          </p:cNvSpPr>
          <p:nvPr>
            <p:ph type="sldNum" sz="quarter" idx="12"/>
          </p:nvPr>
        </p:nvSpPr>
        <p:spPr/>
        <p:txBody>
          <a:bodyPr/>
          <a:lstStyle/>
          <a:p>
            <a:fld id="{666F4916-9626-4E25-8194-24724EF13277}" type="slidenum">
              <a:rPr lang="en-US" smtClean="0"/>
              <a:t>‹#›</a:t>
            </a:fld>
            <a:endParaRPr lang="en-US"/>
          </a:p>
        </p:txBody>
      </p:sp>
    </p:spTree>
    <p:extLst>
      <p:ext uri="{BB962C8B-B14F-4D97-AF65-F5344CB8AC3E}">
        <p14:creationId xmlns:p14="http://schemas.microsoft.com/office/powerpoint/2010/main" val="3126909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4B7CD-395A-A405-6979-40D11503B5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CC1D16-096B-01D5-570F-E59BD54A85AA}"/>
              </a:ext>
            </a:extLst>
          </p:cNvPr>
          <p:cNvSpPr>
            <a:spLocks noGrp="1"/>
          </p:cNvSpPr>
          <p:nvPr>
            <p:ph type="dt" sz="half" idx="10"/>
          </p:nvPr>
        </p:nvSpPr>
        <p:spPr/>
        <p:txBody>
          <a:bodyPr/>
          <a:lstStyle/>
          <a:p>
            <a:fld id="{4E48890B-D924-4624-93AD-D1879AFB4667}" type="datetimeFigureOut">
              <a:rPr lang="en-US" smtClean="0"/>
              <a:t>6/2/2023</a:t>
            </a:fld>
            <a:endParaRPr lang="en-US"/>
          </a:p>
        </p:txBody>
      </p:sp>
      <p:sp>
        <p:nvSpPr>
          <p:cNvPr id="4" name="Footer Placeholder 3">
            <a:extLst>
              <a:ext uri="{FF2B5EF4-FFF2-40B4-BE49-F238E27FC236}">
                <a16:creationId xmlns:a16="http://schemas.microsoft.com/office/drawing/2014/main" id="{F68971BB-BD79-322B-5229-99D099386D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3C6805-0700-AD78-57D1-A75EC258C5CD}"/>
              </a:ext>
            </a:extLst>
          </p:cNvPr>
          <p:cNvSpPr>
            <a:spLocks noGrp="1"/>
          </p:cNvSpPr>
          <p:nvPr>
            <p:ph type="sldNum" sz="quarter" idx="12"/>
          </p:nvPr>
        </p:nvSpPr>
        <p:spPr/>
        <p:txBody>
          <a:bodyPr/>
          <a:lstStyle/>
          <a:p>
            <a:fld id="{666F4916-9626-4E25-8194-24724EF13277}" type="slidenum">
              <a:rPr lang="en-US" smtClean="0"/>
              <a:t>‹#›</a:t>
            </a:fld>
            <a:endParaRPr lang="en-US"/>
          </a:p>
        </p:txBody>
      </p:sp>
    </p:spTree>
    <p:extLst>
      <p:ext uri="{BB962C8B-B14F-4D97-AF65-F5344CB8AC3E}">
        <p14:creationId xmlns:p14="http://schemas.microsoft.com/office/powerpoint/2010/main" val="3763253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192D9C-3ACE-E04E-1BA3-09AA8240FCE8}"/>
              </a:ext>
            </a:extLst>
          </p:cNvPr>
          <p:cNvSpPr>
            <a:spLocks noGrp="1"/>
          </p:cNvSpPr>
          <p:nvPr>
            <p:ph type="dt" sz="half" idx="10"/>
          </p:nvPr>
        </p:nvSpPr>
        <p:spPr/>
        <p:txBody>
          <a:bodyPr/>
          <a:lstStyle/>
          <a:p>
            <a:fld id="{4E48890B-D924-4624-93AD-D1879AFB4667}" type="datetimeFigureOut">
              <a:rPr lang="en-US" smtClean="0"/>
              <a:t>6/2/2023</a:t>
            </a:fld>
            <a:endParaRPr lang="en-US"/>
          </a:p>
        </p:txBody>
      </p:sp>
      <p:sp>
        <p:nvSpPr>
          <p:cNvPr id="3" name="Footer Placeholder 2">
            <a:extLst>
              <a:ext uri="{FF2B5EF4-FFF2-40B4-BE49-F238E27FC236}">
                <a16:creationId xmlns:a16="http://schemas.microsoft.com/office/drawing/2014/main" id="{52A2AE1A-4E1B-8FBB-8932-BBB32085A2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03145C-512C-C898-E75A-FA4F22727F4A}"/>
              </a:ext>
            </a:extLst>
          </p:cNvPr>
          <p:cNvSpPr>
            <a:spLocks noGrp="1"/>
          </p:cNvSpPr>
          <p:nvPr>
            <p:ph type="sldNum" sz="quarter" idx="12"/>
          </p:nvPr>
        </p:nvSpPr>
        <p:spPr/>
        <p:txBody>
          <a:bodyPr/>
          <a:lstStyle/>
          <a:p>
            <a:fld id="{666F4916-9626-4E25-8194-24724EF13277}" type="slidenum">
              <a:rPr lang="en-US" smtClean="0"/>
              <a:t>‹#›</a:t>
            </a:fld>
            <a:endParaRPr lang="en-US"/>
          </a:p>
        </p:txBody>
      </p:sp>
    </p:spTree>
    <p:extLst>
      <p:ext uri="{BB962C8B-B14F-4D97-AF65-F5344CB8AC3E}">
        <p14:creationId xmlns:p14="http://schemas.microsoft.com/office/powerpoint/2010/main" val="4162264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78A62-3A00-CDE9-3B45-BF9E55E75E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B3FC1F-0CBB-BE5F-F236-D9FACC0AAA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DCFF3F-B784-DEA8-63B2-ED180CD30C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A52C1A-D1C4-4E65-C480-D3329A8A7202}"/>
              </a:ext>
            </a:extLst>
          </p:cNvPr>
          <p:cNvSpPr>
            <a:spLocks noGrp="1"/>
          </p:cNvSpPr>
          <p:nvPr>
            <p:ph type="dt" sz="half" idx="10"/>
          </p:nvPr>
        </p:nvSpPr>
        <p:spPr/>
        <p:txBody>
          <a:bodyPr/>
          <a:lstStyle/>
          <a:p>
            <a:fld id="{4E48890B-D924-4624-93AD-D1879AFB4667}" type="datetimeFigureOut">
              <a:rPr lang="en-US" smtClean="0"/>
              <a:t>6/2/2023</a:t>
            </a:fld>
            <a:endParaRPr lang="en-US"/>
          </a:p>
        </p:txBody>
      </p:sp>
      <p:sp>
        <p:nvSpPr>
          <p:cNvPr id="6" name="Footer Placeholder 5">
            <a:extLst>
              <a:ext uri="{FF2B5EF4-FFF2-40B4-BE49-F238E27FC236}">
                <a16:creationId xmlns:a16="http://schemas.microsoft.com/office/drawing/2014/main" id="{DC216805-05FE-6443-754C-6877E7DE1F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C0639D-9DD0-CE38-47A8-AA832E7FE3F4}"/>
              </a:ext>
            </a:extLst>
          </p:cNvPr>
          <p:cNvSpPr>
            <a:spLocks noGrp="1"/>
          </p:cNvSpPr>
          <p:nvPr>
            <p:ph type="sldNum" sz="quarter" idx="12"/>
          </p:nvPr>
        </p:nvSpPr>
        <p:spPr/>
        <p:txBody>
          <a:bodyPr/>
          <a:lstStyle/>
          <a:p>
            <a:fld id="{666F4916-9626-4E25-8194-24724EF13277}" type="slidenum">
              <a:rPr lang="en-US" smtClean="0"/>
              <a:t>‹#›</a:t>
            </a:fld>
            <a:endParaRPr lang="en-US"/>
          </a:p>
        </p:txBody>
      </p:sp>
    </p:spTree>
    <p:extLst>
      <p:ext uri="{BB962C8B-B14F-4D97-AF65-F5344CB8AC3E}">
        <p14:creationId xmlns:p14="http://schemas.microsoft.com/office/powerpoint/2010/main" val="2411202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1591-A589-334D-0609-2058CA561E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0F882E-D6D3-F8B2-ADEE-D4839ACD5F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4076D5-B3AE-E093-2BC3-519BCDBCFD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EF1C20-042A-D209-A7D8-D522F2AF5FB0}"/>
              </a:ext>
            </a:extLst>
          </p:cNvPr>
          <p:cNvSpPr>
            <a:spLocks noGrp="1"/>
          </p:cNvSpPr>
          <p:nvPr>
            <p:ph type="dt" sz="half" idx="10"/>
          </p:nvPr>
        </p:nvSpPr>
        <p:spPr/>
        <p:txBody>
          <a:bodyPr/>
          <a:lstStyle/>
          <a:p>
            <a:fld id="{4E48890B-D924-4624-93AD-D1879AFB4667}" type="datetimeFigureOut">
              <a:rPr lang="en-US" smtClean="0"/>
              <a:t>6/2/2023</a:t>
            </a:fld>
            <a:endParaRPr lang="en-US"/>
          </a:p>
        </p:txBody>
      </p:sp>
      <p:sp>
        <p:nvSpPr>
          <p:cNvPr id="6" name="Footer Placeholder 5">
            <a:extLst>
              <a:ext uri="{FF2B5EF4-FFF2-40B4-BE49-F238E27FC236}">
                <a16:creationId xmlns:a16="http://schemas.microsoft.com/office/drawing/2014/main" id="{05953BBA-F790-0C75-84DD-C3932699AA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C55729-1837-51BF-21CA-25D914F3929F}"/>
              </a:ext>
            </a:extLst>
          </p:cNvPr>
          <p:cNvSpPr>
            <a:spLocks noGrp="1"/>
          </p:cNvSpPr>
          <p:nvPr>
            <p:ph type="sldNum" sz="quarter" idx="12"/>
          </p:nvPr>
        </p:nvSpPr>
        <p:spPr/>
        <p:txBody>
          <a:bodyPr/>
          <a:lstStyle/>
          <a:p>
            <a:fld id="{666F4916-9626-4E25-8194-24724EF13277}" type="slidenum">
              <a:rPr lang="en-US" smtClean="0"/>
              <a:t>‹#›</a:t>
            </a:fld>
            <a:endParaRPr lang="en-US"/>
          </a:p>
        </p:txBody>
      </p:sp>
    </p:spTree>
    <p:extLst>
      <p:ext uri="{BB962C8B-B14F-4D97-AF65-F5344CB8AC3E}">
        <p14:creationId xmlns:p14="http://schemas.microsoft.com/office/powerpoint/2010/main" val="1790739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92FCAA-43F6-F30C-E959-138A26A972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570852-7469-7059-8556-A8D46229D5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1EC2D6-E41B-EF89-57CB-EEA7E3CD22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48890B-D924-4624-93AD-D1879AFB4667}" type="datetimeFigureOut">
              <a:rPr lang="en-US" smtClean="0"/>
              <a:t>6/2/2023</a:t>
            </a:fld>
            <a:endParaRPr lang="en-US"/>
          </a:p>
        </p:txBody>
      </p:sp>
      <p:sp>
        <p:nvSpPr>
          <p:cNvPr id="5" name="Footer Placeholder 4">
            <a:extLst>
              <a:ext uri="{FF2B5EF4-FFF2-40B4-BE49-F238E27FC236}">
                <a16:creationId xmlns:a16="http://schemas.microsoft.com/office/drawing/2014/main" id="{2AF29E5D-8882-003E-543F-5F70C83902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ECB955-4AEA-C53C-D966-9AED72EC33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6F4916-9626-4E25-8194-24724EF13277}" type="slidenum">
              <a:rPr lang="en-US" smtClean="0"/>
              <a:t>‹#›</a:t>
            </a:fld>
            <a:endParaRPr lang="en-US"/>
          </a:p>
        </p:txBody>
      </p:sp>
    </p:spTree>
    <p:extLst>
      <p:ext uri="{BB962C8B-B14F-4D97-AF65-F5344CB8AC3E}">
        <p14:creationId xmlns:p14="http://schemas.microsoft.com/office/powerpoint/2010/main" val="1559298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9E5714-1560-0EE7-E8EC-79C5D735CC27}"/>
              </a:ext>
            </a:extLst>
          </p:cNvPr>
          <p:cNvSpPr txBox="1"/>
          <p:nvPr/>
        </p:nvSpPr>
        <p:spPr>
          <a:xfrm>
            <a:off x="2262433" y="320511"/>
            <a:ext cx="6956981" cy="584775"/>
          </a:xfrm>
          <a:prstGeom prst="rect">
            <a:avLst/>
          </a:prstGeom>
          <a:noFill/>
        </p:spPr>
        <p:txBody>
          <a:bodyPr wrap="square" rtlCol="0">
            <a:spAutoFit/>
          </a:bodyPr>
          <a:lstStyle/>
          <a:p>
            <a:pPr algn="ctr"/>
            <a:r>
              <a:rPr lang="en-US" sz="3200" b="1" dirty="0">
                <a:solidFill>
                  <a:srgbClr val="7030A0"/>
                </a:solidFill>
              </a:rPr>
              <a:t>HIERARCHY OF ACADEMIC COUNCIL</a:t>
            </a:r>
          </a:p>
        </p:txBody>
      </p:sp>
      <p:sp>
        <p:nvSpPr>
          <p:cNvPr id="6" name="Rectangle 5">
            <a:extLst>
              <a:ext uri="{FF2B5EF4-FFF2-40B4-BE49-F238E27FC236}">
                <a16:creationId xmlns:a16="http://schemas.microsoft.com/office/drawing/2014/main" id="{C8D4BC09-11C2-896B-1AF8-D6467E457C93}"/>
              </a:ext>
            </a:extLst>
          </p:cNvPr>
          <p:cNvSpPr/>
          <p:nvPr/>
        </p:nvSpPr>
        <p:spPr>
          <a:xfrm>
            <a:off x="609600" y="1649505"/>
            <a:ext cx="1541929" cy="8964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DOBEC MEETING</a:t>
            </a:r>
          </a:p>
        </p:txBody>
      </p:sp>
      <p:sp>
        <p:nvSpPr>
          <p:cNvPr id="7" name="Rectangle 6">
            <a:extLst>
              <a:ext uri="{FF2B5EF4-FFF2-40B4-BE49-F238E27FC236}">
                <a16:creationId xmlns:a16="http://schemas.microsoft.com/office/drawing/2014/main" id="{6DA884E3-C822-AB93-C1F8-11EA13CAA988}"/>
              </a:ext>
            </a:extLst>
          </p:cNvPr>
          <p:cNvSpPr/>
          <p:nvPr/>
        </p:nvSpPr>
        <p:spPr>
          <a:xfrm>
            <a:off x="2841806" y="1631576"/>
            <a:ext cx="2205318" cy="89647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IAB (INDUSTRIAL ADVISORY BOARD)</a:t>
            </a:r>
          </a:p>
        </p:txBody>
      </p:sp>
      <p:sp>
        <p:nvSpPr>
          <p:cNvPr id="8" name="Rectangle 7">
            <a:extLst>
              <a:ext uri="{FF2B5EF4-FFF2-40B4-BE49-F238E27FC236}">
                <a16:creationId xmlns:a16="http://schemas.microsoft.com/office/drawing/2014/main" id="{81807172-F87B-B7C2-939C-832BF9E5197C}"/>
              </a:ext>
            </a:extLst>
          </p:cNvPr>
          <p:cNvSpPr/>
          <p:nvPr/>
        </p:nvSpPr>
        <p:spPr>
          <a:xfrm>
            <a:off x="5665694" y="1622615"/>
            <a:ext cx="1541929" cy="89647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BOS (Board of Studies)</a:t>
            </a:r>
          </a:p>
        </p:txBody>
      </p:sp>
      <p:sp>
        <p:nvSpPr>
          <p:cNvPr id="9" name="Rectangle 8">
            <a:extLst>
              <a:ext uri="{FF2B5EF4-FFF2-40B4-BE49-F238E27FC236}">
                <a16:creationId xmlns:a16="http://schemas.microsoft.com/office/drawing/2014/main" id="{09129F16-D7EC-656E-21DD-38DEA79E89F2}"/>
              </a:ext>
            </a:extLst>
          </p:cNvPr>
          <p:cNvSpPr/>
          <p:nvPr/>
        </p:nvSpPr>
        <p:spPr>
          <a:xfrm>
            <a:off x="7853080" y="1604684"/>
            <a:ext cx="1541929" cy="89647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BOF (Board of Faculty)</a:t>
            </a:r>
          </a:p>
        </p:txBody>
      </p:sp>
      <p:sp>
        <p:nvSpPr>
          <p:cNvPr id="10" name="Rectangle 9">
            <a:extLst>
              <a:ext uri="{FF2B5EF4-FFF2-40B4-BE49-F238E27FC236}">
                <a16:creationId xmlns:a16="http://schemas.microsoft.com/office/drawing/2014/main" id="{EF0607A5-C4D9-C9D7-B60C-1F2389B3877B}"/>
              </a:ext>
            </a:extLst>
          </p:cNvPr>
          <p:cNvSpPr/>
          <p:nvPr/>
        </p:nvSpPr>
        <p:spPr>
          <a:xfrm>
            <a:off x="6884891" y="4554074"/>
            <a:ext cx="1541929" cy="89647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Academic Council</a:t>
            </a:r>
          </a:p>
        </p:txBody>
      </p:sp>
      <p:sp>
        <p:nvSpPr>
          <p:cNvPr id="11" name="Rectangle 10">
            <a:extLst>
              <a:ext uri="{FF2B5EF4-FFF2-40B4-BE49-F238E27FC236}">
                <a16:creationId xmlns:a16="http://schemas.microsoft.com/office/drawing/2014/main" id="{76EE103B-17B6-7AFD-8189-61DEAD9B3EFB}"/>
              </a:ext>
            </a:extLst>
          </p:cNvPr>
          <p:cNvSpPr/>
          <p:nvPr/>
        </p:nvSpPr>
        <p:spPr>
          <a:xfrm>
            <a:off x="4025149" y="4554074"/>
            <a:ext cx="1541929" cy="89647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University Syndicate</a:t>
            </a:r>
          </a:p>
        </p:txBody>
      </p:sp>
      <p:sp>
        <p:nvSpPr>
          <p:cNvPr id="12" name="Rectangle 11">
            <a:extLst>
              <a:ext uri="{FF2B5EF4-FFF2-40B4-BE49-F238E27FC236}">
                <a16:creationId xmlns:a16="http://schemas.microsoft.com/office/drawing/2014/main" id="{8A36B5C9-1E05-7988-5B32-F116BEA0C7E5}"/>
              </a:ext>
            </a:extLst>
          </p:cNvPr>
          <p:cNvSpPr/>
          <p:nvPr/>
        </p:nvSpPr>
        <p:spPr>
          <a:xfrm>
            <a:off x="1479174" y="4482356"/>
            <a:ext cx="1541929" cy="89647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University Senate</a:t>
            </a:r>
          </a:p>
        </p:txBody>
      </p:sp>
      <p:cxnSp>
        <p:nvCxnSpPr>
          <p:cNvPr id="14" name="Straight Arrow Connector 13">
            <a:extLst>
              <a:ext uri="{FF2B5EF4-FFF2-40B4-BE49-F238E27FC236}">
                <a16:creationId xmlns:a16="http://schemas.microsoft.com/office/drawing/2014/main" id="{809D9541-5748-91FC-7BA6-3C67C0C8A342}"/>
              </a:ext>
            </a:extLst>
          </p:cNvPr>
          <p:cNvCxnSpPr>
            <a:cxnSpLocks/>
            <a:stCxn id="10" idx="2"/>
          </p:cNvCxnSpPr>
          <p:nvPr/>
        </p:nvCxnSpPr>
        <p:spPr>
          <a:xfrm>
            <a:off x="7655856" y="5450545"/>
            <a:ext cx="0" cy="645455"/>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B01D2D1-E1FB-79F9-84C6-3675DF5508FB}"/>
              </a:ext>
            </a:extLst>
          </p:cNvPr>
          <p:cNvSpPr txBox="1"/>
          <p:nvPr/>
        </p:nvSpPr>
        <p:spPr>
          <a:xfrm>
            <a:off x="6947646" y="6096000"/>
            <a:ext cx="1568823" cy="646331"/>
          </a:xfrm>
          <a:prstGeom prst="rect">
            <a:avLst/>
          </a:prstGeom>
          <a:noFill/>
        </p:spPr>
        <p:txBody>
          <a:bodyPr wrap="square" rtlCol="0">
            <a:spAutoFit/>
          </a:bodyPr>
          <a:lstStyle/>
          <a:p>
            <a:r>
              <a:rPr lang="en-US" b="1" dirty="0"/>
              <a:t>Curriculum Revision</a:t>
            </a:r>
          </a:p>
        </p:txBody>
      </p:sp>
      <p:cxnSp>
        <p:nvCxnSpPr>
          <p:cNvPr id="18" name="Straight Arrow Connector 17">
            <a:extLst>
              <a:ext uri="{FF2B5EF4-FFF2-40B4-BE49-F238E27FC236}">
                <a16:creationId xmlns:a16="http://schemas.microsoft.com/office/drawing/2014/main" id="{C2DE7A38-7F87-A5AC-22D4-D307AB7F4B61}"/>
              </a:ext>
            </a:extLst>
          </p:cNvPr>
          <p:cNvCxnSpPr/>
          <p:nvPr/>
        </p:nvCxnSpPr>
        <p:spPr>
          <a:xfrm>
            <a:off x="2151529" y="2124635"/>
            <a:ext cx="681318" cy="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3668462-FB70-E176-D314-221CBE5AA294}"/>
              </a:ext>
            </a:extLst>
          </p:cNvPr>
          <p:cNvCxnSpPr/>
          <p:nvPr/>
        </p:nvCxnSpPr>
        <p:spPr>
          <a:xfrm>
            <a:off x="5020240" y="2124631"/>
            <a:ext cx="681318" cy="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7593E88-240C-9576-0AFC-682C4AF2D254}"/>
              </a:ext>
            </a:extLst>
          </p:cNvPr>
          <p:cNvCxnSpPr/>
          <p:nvPr/>
        </p:nvCxnSpPr>
        <p:spPr>
          <a:xfrm>
            <a:off x="7189693" y="2115672"/>
            <a:ext cx="681318" cy="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239712B-5964-34BA-99CB-097E1C630A9C}"/>
              </a:ext>
            </a:extLst>
          </p:cNvPr>
          <p:cNvCxnSpPr/>
          <p:nvPr/>
        </p:nvCxnSpPr>
        <p:spPr>
          <a:xfrm>
            <a:off x="9403976" y="2124633"/>
            <a:ext cx="681318" cy="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5D5408A-A6E1-7B24-6CA0-B79E621E9BC9}"/>
              </a:ext>
            </a:extLst>
          </p:cNvPr>
          <p:cNvCxnSpPr>
            <a:cxnSpLocks/>
          </p:cNvCxnSpPr>
          <p:nvPr/>
        </p:nvCxnSpPr>
        <p:spPr>
          <a:xfrm>
            <a:off x="10022541" y="2115670"/>
            <a:ext cx="0" cy="2940424"/>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59891CD-E2EC-3E93-842F-1E7A18749EC1}"/>
              </a:ext>
            </a:extLst>
          </p:cNvPr>
          <p:cNvCxnSpPr>
            <a:cxnSpLocks/>
          </p:cNvCxnSpPr>
          <p:nvPr/>
        </p:nvCxnSpPr>
        <p:spPr>
          <a:xfrm flipH="1">
            <a:off x="8372276" y="5038164"/>
            <a:ext cx="1659986" cy="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A92CD77-3AED-4AB8-51C2-00AE7DD136F1}"/>
              </a:ext>
            </a:extLst>
          </p:cNvPr>
          <p:cNvCxnSpPr>
            <a:cxnSpLocks/>
          </p:cNvCxnSpPr>
          <p:nvPr/>
        </p:nvCxnSpPr>
        <p:spPr>
          <a:xfrm flipH="1">
            <a:off x="5531080" y="5011270"/>
            <a:ext cx="1371889" cy="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FDB1350-A576-E6D4-77CA-E13D2B74C7E5}"/>
              </a:ext>
            </a:extLst>
          </p:cNvPr>
          <p:cNvCxnSpPr>
            <a:cxnSpLocks/>
          </p:cNvCxnSpPr>
          <p:nvPr/>
        </p:nvCxnSpPr>
        <p:spPr>
          <a:xfrm flipH="1">
            <a:off x="2994319" y="5011265"/>
            <a:ext cx="1030721" cy="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3552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9E5714-1560-0EE7-E8EC-79C5D735CC27}"/>
              </a:ext>
            </a:extLst>
          </p:cNvPr>
          <p:cNvSpPr txBox="1"/>
          <p:nvPr/>
        </p:nvSpPr>
        <p:spPr>
          <a:xfrm>
            <a:off x="2262433" y="320511"/>
            <a:ext cx="6956981" cy="584775"/>
          </a:xfrm>
          <a:prstGeom prst="rect">
            <a:avLst/>
          </a:prstGeom>
          <a:noFill/>
        </p:spPr>
        <p:txBody>
          <a:bodyPr wrap="square" rtlCol="0">
            <a:spAutoFit/>
          </a:bodyPr>
          <a:lstStyle/>
          <a:p>
            <a:pPr algn="ctr"/>
            <a:r>
              <a:rPr lang="en-US" sz="3200" b="1" dirty="0">
                <a:solidFill>
                  <a:srgbClr val="7030A0"/>
                </a:solidFill>
              </a:rPr>
              <a:t>HIERARCHY OF ACADEMIC COUNCIL</a:t>
            </a:r>
          </a:p>
        </p:txBody>
      </p:sp>
      <p:sp>
        <p:nvSpPr>
          <p:cNvPr id="6" name="Rectangle 5">
            <a:extLst>
              <a:ext uri="{FF2B5EF4-FFF2-40B4-BE49-F238E27FC236}">
                <a16:creationId xmlns:a16="http://schemas.microsoft.com/office/drawing/2014/main" id="{C8D4BC09-11C2-896B-1AF8-D6467E457C93}"/>
              </a:ext>
            </a:extLst>
          </p:cNvPr>
          <p:cNvSpPr/>
          <p:nvPr/>
        </p:nvSpPr>
        <p:spPr>
          <a:xfrm>
            <a:off x="1461247" y="1577788"/>
            <a:ext cx="1541929" cy="896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DOBEC MEETING</a:t>
            </a:r>
          </a:p>
        </p:txBody>
      </p:sp>
      <p:sp>
        <p:nvSpPr>
          <p:cNvPr id="7" name="Rectangle 6">
            <a:extLst>
              <a:ext uri="{FF2B5EF4-FFF2-40B4-BE49-F238E27FC236}">
                <a16:creationId xmlns:a16="http://schemas.microsoft.com/office/drawing/2014/main" id="{6DA884E3-C822-AB93-C1F8-11EA13CAA988}"/>
              </a:ext>
            </a:extLst>
          </p:cNvPr>
          <p:cNvSpPr/>
          <p:nvPr/>
        </p:nvSpPr>
        <p:spPr>
          <a:xfrm>
            <a:off x="3379694" y="1577788"/>
            <a:ext cx="1541929" cy="896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IAB (INDUSTRIAL ADVISORY BOARD)</a:t>
            </a:r>
          </a:p>
        </p:txBody>
      </p:sp>
      <p:pic>
        <p:nvPicPr>
          <p:cNvPr id="1026" name="Picture 2">
            <a:extLst>
              <a:ext uri="{FF2B5EF4-FFF2-40B4-BE49-F238E27FC236}">
                <a16:creationId xmlns:a16="http://schemas.microsoft.com/office/drawing/2014/main" id="{DC0AEE45-68FA-8CB1-2480-617ACB3293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1924" y="1827118"/>
            <a:ext cx="6914030" cy="4806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69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Untitled">
            <a:extLst>
              <a:ext uri="{FF2B5EF4-FFF2-40B4-BE49-F238E27FC236}">
                <a16:creationId xmlns:a16="http://schemas.microsoft.com/office/drawing/2014/main" id="{30291759-7559-7714-4034-770FCEB68D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201" y="804863"/>
            <a:ext cx="8567457" cy="3092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950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003A4-1DC6-2EE2-E1D2-9029CC8D1B46}"/>
              </a:ext>
            </a:extLst>
          </p:cNvPr>
          <p:cNvSpPr>
            <a:spLocks noGrp="1"/>
          </p:cNvSpPr>
          <p:nvPr>
            <p:ph type="title"/>
          </p:nvPr>
        </p:nvSpPr>
        <p:spPr/>
        <p:txBody>
          <a:bodyPr/>
          <a:lstStyle/>
          <a:p>
            <a:r>
              <a:rPr lang="en-US" dirty="0"/>
              <a:t>TERMINOLOG</a:t>
            </a:r>
          </a:p>
        </p:txBody>
      </p:sp>
      <p:sp>
        <p:nvSpPr>
          <p:cNvPr id="3" name="Content Placeholder 2">
            <a:extLst>
              <a:ext uri="{FF2B5EF4-FFF2-40B4-BE49-F238E27FC236}">
                <a16:creationId xmlns:a16="http://schemas.microsoft.com/office/drawing/2014/main" id="{FDEE18F8-2901-3AEE-6800-7EEE7E72D959}"/>
              </a:ext>
            </a:extLst>
          </p:cNvPr>
          <p:cNvSpPr>
            <a:spLocks noGrp="1"/>
          </p:cNvSpPr>
          <p:nvPr>
            <p:ph idx="1"/>
          </p:nvPr>
        </p:nvSpPr>
        <p:spPr/>
        <p:txBody>
          <a:bodyPr/>
          <a:lstStyle/>
          <a:p>
            <a:r>
              <a:rPr lang="en-US" dirty="0"/>
              <a:t>PIET</a:t>
            </a:r>
          </a:p>
        </p:txBody>
      </p:sp>
    </p:spTree>
    <p:extLst>
      <p:ext uri="{BB962C8B-B14F-4D97-AF65-F5344CB8AC3E}">
        <p14:creationId xmlns:p14="http://schemas.microsoft.com/office/powerpoint/2010/main" val="2074204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BBDB8-7FBC-8C09-03E2-A3D8D3A02E6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E7A695D-7CB3-C39B-FB86-19E63FBDD49B}"/>
              </a:ext>
            </a:extLst>
          </p:cNvPr>
          <p:cNvSpPr>
            <a:spLocks noGrp="1"/>
          </p:cNvSpPr>
          <p:nvPr>
            <p:ph idx="1"/>
          </p:nvPr>
        </p:nvSpPr>
        <p:spPr/>
        <p:txBody>
          <a:bodyPr/>
          <a:lstStyle/>
          <a:p>
            <a:r>
              <a:rPr lang="en-US" b="0" i="0" dirty="0">
                <a:solidFill>
                  <a:srgbClr val="414345"/>
                </a:solidFill>
                <a:effectLst/>
                <a:latin typeface="Raleway" panose="020B0604020202020204" pitchFamily="2" charset="0"/>
              </a:rPr>
              <a:t>The University QMS has been implemented at PIET which consists of Quality Enhancement Cell (QEC), Department Quality Enhancement Cell (DQEC), Industrial Advisory Board (IAB), Board of Studies (BOS), Board of Faculty, Academic Council, University Syndicate and University Senate. </a:t>
            </a:r>
            <a:endParaRPr lang="en-US" dirty="0"/>
          </a:p>
        </p:txBody>
      </p:sp>
    </p:spTree>
    <p:extLst>
      <p:ext uri="{BB962C8B-B14F-4D97-AF65-F5344CB8AC3E}">
        <p14:creationId xmlns:p14="http://schemas.microsoft.com/office/powerpoint/2010/main" val="2863099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95</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Raleway</vt:lpstr>
      <vt:lpstr>Office Theme</vt:lpstr>
      <vt:lpstr>PowerPoint Presentation</vt:lpstr>
      <vt:lpstr>PowerPoint Presentation</vt:lpstr>
      <vt:lpstr>PowerPoint Presentation</vt:lpstr>
      <vt:lpstr>TERMINOLOG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Wazir laghari</dc:creator>
  <cp:lastModifiedBy>Wazir laghari</cp:lastModifiedBy>
  <cp:revision>1</cp:revision>
  <dcterms:created xsi:type="dcterms:W3CDTF">2023-06-02T03:20:29Z</dcterms:created>
  <dcterms:modified xsi:type="dcterms:W3CDTF">2023-06-02T04:11:19Z</dcterms:modified>
</cp:coreProperties>
</file>