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88" r:id="rId15"/>
    <p:sldId id="274" r:id="rId16"/>
    <p:sldId id="275" r:id="rId17"/>
    <p:sldId id="276" r:id="rId18"/>
    <p:sldId id="303" r:id="rId19"/>
    <p:sldId id="283" r:id="rId20"/>
    <p:sldId id="296" r:id="rId21"/>
    <p:sldId id="297" r:id="rId22"/>
    <p:sldId id="298" r:id="rId23"/>
    <p:sldId id="286" r:id="rId24"/>
    <p:sldId id="293" r:id="rId25"/>
    <p:sldId id="291" r:id="rId26"/>
    <p:sldId id="292" r:id="rId27"/>
    <p:sldId id="294" r:id="rId28"/>
    <p:sldId id="295" r:id="rId29"/>
    <p:sldId id="301" r:id="rId30"/>
    <p:sldId id="302" r:id="rId31"/>
    <p:sldId id="300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6572-6746-44F4-B028-E114B4B7639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489C-8BA4-4EE6-A2A0-F765ED77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10" y="399156"/>
            <a:ext cx="10413076" cy="997382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rgbClr val="7030A0"/>
                </a:solidFill>
              </a:rPr>
              <a:t>Global And Local Variable</a:t>
            </a:r>
            <a:endParaRPr lang="en-US" sz="8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39" y="1246909"/>
            <a:ext cx="7581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#include &lt;iostream&gt;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nt a = 100;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nt main()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int b =5;</a:t>
            </a:r>
          </a:p>
          <a:p>
            <a:endParaRPr lang="en-US" sz="3600" dirty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3572" y="2139987"/>
            <a:ext cx="4912821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352" y="1982274"/>
            <a:ext cx="293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 is a Global Variable, and used in whole Program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68626" y="3800105"/>
            <a:ext cx="4912821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5046" y="3620479"/>
            <a:ext cx="38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 is used within these brackets { }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81" y="4272097"/>
            <a:ext cx="5429250" cy="22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725" y="711200"/>
            <a:ext cx="117252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87" y="1014412"/>
            <a:ext cx="11630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6787" y="447675"/>
            <a:ext cx="102584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9575" y="671512"/>
            <a:ext cx="11372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1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1818" y="348721"/>
            <a:ext cx="10557164" cy="65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91" y="1144910"/>
            <a:ext cx="8275782" cy="5519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763" y="18074"/>
            <a:ext cx="970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Class and Objects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9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65" y="3814618"/>
            <a:ext cx="5778797" cy="288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" y="1218403"/>
            <a:ext cx="5937541" cy="2992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72" y="1071417"/>
            <a:ext cx="5327709" cy="28528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4763" y="18074"/>
            <a:ext cx="970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Class and Objects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es &amp; Objects in C++ –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2" y="1154545"/>
            <a:ext cx="6094557" cy="5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lasses &amp; Objects in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7" y="1154545"/>
            <a:ext cx="5588000" cy="5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4763" y="18074"/>
            <a:ext cx="970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Class and Objects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capsulation in C++. As we know, C++ is a very versatile… | by Derya  Cortuk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8" y="867784"/>
            <a:ext cx="10210800" cy="55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1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2" y="861785"/>
            <a:ext cx="5772238" cy="5428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40" y="1104228"/>
            <a:ext cx="5042296" cy="45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7030A0"/>
                </a:solidFill>
              </a:rPr>
              <a:t>Variable in C++</a:t>
            </a:r>
            <a:endParaRPr lang="en-US" sz="6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12916"/>
            <a:ext cx="11529753" cy="466404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variable provides us with named storage that our programs can manipulate.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variable definition tells the compiler where and how much storage to create for the variable.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variable in C++ has a specific type, which determines the size and layout of the variable's memory; the range of values that can be stored within that memory; and the set of operations that can be applied to the variable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name of a variable can be composed of letters, digits, and the underscore character. It must begin with either a letter or an underscore. </a:t>
            </a:r>
          </a:p>
        </p:txBody>
      </p:sp>
    </p:spTree>
    <p:extLst>
      <p:ext uri="{BB962C8B-B14F-4D97-AF65-F5344CB8AC3E}">
        <p14:creationId xmlns:p14="http://schemas.microsoft.com/office/powerpoint/2010/main" val="121258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4" y="806099"/>
            <a:ext cx="11092200" cy="48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6" y="537913"/>
            <a:ext cx="8580582" cy="57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08" y="271605"/>
            <a:ext cx="1161934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Multiple Objects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You can create multiple objects of one class:</a:t>
            </a:r>
          </a:p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Car class with some attributes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brand;   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model;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 object of Car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carObj1;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carObj1.brand 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carObj1.model 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"X5"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carObj1.year =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1999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another object of Car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carObj2;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carObj2.brand 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carObj2.model 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carObj2.year =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1969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Print attribute values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carObj1.brand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carObj1.model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carObj1.year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 carObj2.brand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carObj2.model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carObj2.year &lt;&lt;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8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73435"/>
              </p:ext>
            </p:extLst>
          </p:nvPr>
        </p:nvGraphicFramePr>
        <p:xfrm>
          <a:off x="376382" y="542059"/>
          <a:ext cx="11298381" cy="605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127"/>
                <a:gridCol w="3766127"/>
                <a:gridCol w="3766127"/>
              </a:tblGrid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Name of Items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Class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Mango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Fruit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</a:tr>
              <a:tr h="5043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 being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atura MT Script Capitals" panose="03020802060602070202" pitchFamily="66" charset="0"/>
                        </a:rPr>
                        <a:t>√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9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035" y="179103"/>
            <a:ext cx="1090814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iostream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using namespace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</a:rPr>
              <a:t>creating the 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{       // This is the 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public:             // This is an Access specifier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Ageofstudent</a:t>
            </a:r>
            <a:r>
              <a:rPr lang="en-US" sz="2000" dirty="0">
                <a:latin typeface="Consolas" panose="020B0609020204030204" pitchFamily="49" charset="0"/>
              </a:rPr>
              <a:t>;        // This is an Attribute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</a:rPr>
              <a:t>creating the object of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myobject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</a:rPr>
              <a:t>Accessing the attributes of the class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myobject.Ageofstudent</a:t>
            </a:r>
            <a:r>
              <a:rPr lang="en-US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// printing the values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</a:t>
            </a:r>
            <a:r>
              <a:rPr lang="en-US" sz="2000" dirty="0" err="1">
                <a:latin typeface="Consolas" panose="020B0609020204030204" pitchFamily="49" charset="0"/>
              </a:rPr>
              <a:t>myobject.Ageofstudent</a:t>
            </a:r>
            <a:r>
              <a:rPr lang="en-US" sz="20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6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418" y="5237018"/>
            <a:ext cx="10515600" cy="1273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/>
              <a:t>Q1: Find the Name of Class </a:t>
            </a:r>
          </a:p>
          <a:p>
            <a:pPr marL="0" indent="0">
              <a:buNone/>
            </a:pPr>
            <a:r>
              <a:rPr lang="en-US" sz="3200" b="1" dirty="0" smtClean="0"/>
              <a:t>Q2</a:t>
            </a:r>
            <a:r>
              <a:rPr lang="en-US" sz="3200" b="1" dirty="0"/>
              <a:t>: Inside class how many functions are available?</a:t>
            </a:r>
          </a:p>
          <a:p>
            <a:pPr marL="0" indent="0">
              <a:buNone/>
            </a:pPr>
            <a:r>
              <a:rPr lang="en-US" sz="3200" b="1" dirty="0" smtClean="0"/>
              <a:t>Q3</a:t>
            </a:r>
            <a:r>
              <a:rPr lang="en-US" sz="3200" b="1" dirty="0"/>
              <a:t>: What type of Access specifier is used either private or public?</a:t>
            </a:r>
          </a:p>
          <a:p>
            <a:pPr marL="0" indent="0">
              <a:buNone/>
            </a:pPr>
            <a:r>
              <a:rPr lang="en-US" sz="3200" b="1" dirty="0" smtClean="0"/>
              <a:t>Q4</a:t>
            </a:r>
            <a:r>
              <a:rPr lang="en-US" sz="3200" b="1" dirty="0"/>
              <a:t>: Find the name of Object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5382" y="277094"/>
            <a:ext cx="8257056" cy="48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2" y="3711099"/>
            <a:ext cx="9716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Q1: Find the Name of </a:t>
            </a:r>
            <a:r>
              <a:rPr lang="en-US" sz="2400" b="1" dirty="0" smtClean="0"/>
              <a:t>Class 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Franchise</a:t>
            </a:r>
            <a:endParaRPr lang="en-US" sz="2400" b="1" dirty="0"/>
          </a:p>
          <a:p>
            <a:r>
              <a:rPr lang="en-US" sz="2400" b="1" dirty="0"/>
              <a:t>Q2: </a:t>
            </a:r>
            <a:r>
              <a:rPr lang="en-US" sz="2400" b="1" dirty="0" smtClean="0"/>
              <a:t>Inside class how many functions are available?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Two Functions, i.e., KFC and Burger.</a:t>
            </a:r>
            <a:endParaRPr lang="en-US" sz="2400" b="1" dirty="0"/>
          </a:p>
          <a:p>
            <a:r>
              <a:rPr lang="en-US" sz="2400" b="1" dirty="0"/>
              <a:t>Q3: What type of Access specifier is used either private or </a:t>
            </a:r>
            <a:r>
              <a:rPr lang="en-US" sz="2400" b="1" dirty="0" smtClean="0"/>
              <a:t>public?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Public</a:t>
            </a:r>
            <a:endParaRPr lang="en-US" sz="2400" b="1" dirty="0"/>
          </a:p>
          <a:p>
            <a:r>
              <a:rPr lang="en-US" sz="2400" b="1" dirty="0"/>
              <a:t>Q4: Find the name of Object</a:t>
            </a:r>
            <a:r>
              <a:rPr lang="en-US" sz="2400" b="1" dirty="0" smtClean="0"/>
              <a:t>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Name of Object is </a:t>
            </a:r>
            <a:r>
              <a:rPr lang="en-US" sz="2400" b="1" dirty="0" err="1" smtClean="0"/>
              <a:t>fran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0474" y="0"/>
            <a:ext cx="8257056" cy="3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es_in_C%2B%2B_Example4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1600"/>
            <a:ext cx="7342909" cy="66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6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2508" y="341744"/>
            <a:ext cx="11508509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06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958109"/>
            <a:ext cx="6071548" cy="45165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2855" y="787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Data Members (Variables) and Member Functions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49" y="2599126"/>
            <a:ext cx="5262251" cy="25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0779" y="1319122"/>
            <a:ext cx="874914" cy="7647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193" y="2134289"/>
            <a:ext cx="915785" cy="7564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5587" y="2797226"/>
            <a:ext cx="871451" cy="8271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90006" y="3451848"/>
            <a:ext cx="910937" cy="8354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58858" y="3800984"/>
            <a:ext cx="1323109" cy="9725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073233" y="4236282"/>
            <a:ext cx="865218" cy="6733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8451" y="4485661"/>
            <a:ext cx="1455767" cy="8479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Wchar_t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62723" y="4485661"/>
            <a:ext cx="2031597" cy="10806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62824" y="4435782"/>
            <a:ext cx="1270637" cy="11305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141009" y="4435781"/>
            <a:ext cx="1131916" cy="11305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625963" y="2890745"/>
            <a:ext cx="1646962" cy="11305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875520" y="1569023"/>
            <a:ext cx="2300896" cy="11305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324407" y="325229"/>
            <a:ext cx="1556040" cy="11305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16817" y="158988"/>
            <a:ext cx="6347371" cy="890494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Types of Variable in C++</a:t>
            </a:r>
            <a:endParaRPr lang="en-US" sz="4000" b="1" dirty="0"/>
          </a:p>
        </p:txBody>
      </p:sp>
      <p:cxnSp>
        <p:nvCxnSpPr>
          <p:cNvPr id="20" name="Straight Arrow Connector 19"/>
          <p:cNvCxnSpPr>
            <a:stCxn id="18" idx="2"/>
            <a:endCxn id="5" idx="6"/>
          </p:cNvCxnSpPr>
          <p:nvPr/>
        </p:nvCxnSpPr>
        <p:spPr>
          <a:xfrm flipH="1">
            <a:off x="1055693" y="1049482"/>
            <a:ext cx="5034810" cy="6520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7"/>
          </p:cNvCxnSpPr>
          <p:nvPr/>
        </p:nvCxnSpPr>
        <p:spPr>
          <a:xfrm flipH="1">
            <a:off x="1291864" y="1049482"/>
            <a:ext cx="4798639" cy="1195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7" idx="7"/>
          </p:cNvCxnSpPr>
          <p:nvPr/>
        </p:nvCxnSpPr>
        <p:spPr>
          <a:xfrm flipH="1">
            <a:off x="1809417" y="1049482"/>
            <a:ext cx="4281086" cy="1868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</p:cNvCxnSpPr>
          <p:nvPr/>
        </p:nvCxnSpPr>
        <p:spPr>
          <a:xfrm flipH="1">
            <a:off x="2409380" y="1049482"/>
            <a:ext cx="3681123" cy="24023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9" idx="0"/>
          </p:cNvCxnSpPr>
          <p:nvPr/>
        </p:nvCxnSpPr>
        <p:spPr>
          <a:xfrm flipH="1">
            <a:off x="3320413" y="1049482"/>
            <a:ext cx="2770090" cy="27515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10" idx="0"/>
          </p:cNvCxnSpPr>
          <p:nvPr/>
        </p:nvCxnSpPr>
        <p:spPr>
          <a:xfrm flipH="1">
            <a:off x="4505842" y="1049482"/>
            <a:ext cx="1584661" cy="31868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 flipH="1">
            <a:off x="5852613" y="1049482"/>
            <a:ext cx="237890" cy="34361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2" idx="0"/>
          </p:cNvCxnSpPr>
          <p:nvPr/>
        </p:nvCxnSpPr>
        <p:spPr>
          <a:xfrm>
            <a:off x="6090503" y="1049482"/>
            <a:ext cx="1488019" cy="34361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</p:cNvCxnSpPr>
          <p:nvPr/>
        </p:nvCxnSpPr>
        <p:spPr>
          <a:xfrm>
            <a:off x="6090503" y="1049482"/>
            <a:ext cx="3173685" cy="338629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2"/>
          </p:cNvCxnSpPr>
          <p:nvPr/>
        </p:nvCxnSpPr>
        <p:spPr>
          <a:xfrm>
            <a:off x="6090503" y="1049482"/>
            <a:ext cx="4281085" cy="34361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15" idx="1"/>
          </p:cNvCxnSpPr>
          <p:nvPr/>
        </p:nvCxnSpPr>
        <p:spPr>
          <a:xfrm>
            <a:off x="6090503" y="1049482"/>
            <a:ext cx="3776652" cy="20068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</p:cNvCxnSpPr>
          <p:nvPr/>
        </p:nvCxnSpPr>
        <p:spPr>
          <a:xfrm>
            <a:off x="6090503" y="1049482"/>
            <a:ext cx="3942958" cy="12188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7" idx="3"/>
          </p:cNvCxnSpPr>
          <p:nvPr/>
        </p:nvCxnSpPr>
        <p:spPr>
          <a:xfrm>
            <a:off x="6090503" y="1049482"/>
            <a:ext cx="4461781" cy="2407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8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269899"/>
            <a:ext cx="7661107" cy="51216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Data Members (Variables) and Member Functions</a:t>
            </a:r>
            <a:endParaRPr lang="en-US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6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7030A0"/>
                </a:solidFill>
              </a:rPr>
              <a:t>Data Members (Variables) and Member Functions</a:t>
            </a:r>
            <a:endParaRPr lang="en-US" sz="6000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68656" y="2161309"/>
            <a:ext cx="5181600" cy="4276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036" y="2064212"/>
            <a:ext cx="5495637" cy="43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5" y="787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Data Members (Variables) and Member Functions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00727" y="1690689"/>
            <a:ext cx="9118601" cy="4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4" y="182246"/>
            <a:ext cx="10515600" cy="7155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Write a C++ Program to initialize a Variable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4" y="1249594"/>
            <a:ext cx="9410007" cy="5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5" y="997527"/>
            <a:ext cx="10173566" cy="56692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1574" y="182246"/>
            <a:ext cx="10515600" cy="7155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Write a C++ Program to initialize a Variable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6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715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Same Name of Global As Well As  Local Variable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19" y="922714"/>
            <a:ext cx="11173691" cy="477211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case of same name of variable is used both for Global as well as Local, then program run it uses local value variable not a global value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5235" y="2460567"/>
            <a:ext cx="7581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#include &lt;iostream&gt;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nt a = 100;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nt main()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int a =200;</a:t>
            </a:r>
          </a:p>
          <a:p>
            <a:r>
              <a:rPr lang="en-US" sz="3600" dirty="0" smtClean="0"/>
              <a:t>	c = 2*a; </a:t>
            </a:r>
          </a:p>
          <a:p>
            <a:r>
              <a:rPr lang="en-US" sz="3600" dirty="0" smtClean="0"/>
              <a:t>	cout&lt;&lt; (c);</a:t>
            </a:r>
            <a:endParaRPr lang="en-US" sz="3600" dirty="0"/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256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5" y="454980"/>
            <a:ext cx="10515600" cy="715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If you wan to Use Global Variable with Local Variable having Same Name </a:t>
            </a:r>
            <a:r>
              <a:rPr lang="en-US" sz="4800" b="1" dirty="0" smtClean="0">
                <a:solidFill>
                  <a:schemeClr val="accent6"/>
                </a:solidFill>
              </a:rPr>
              <a:t>Method-1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472" y="1438102"/>
            <a:ext cx="114909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#include &lt;iostream&gt;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 a = 100;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int a =200;</a:t>
            </a:r>
          </a:p>
          <a:p>
            <a:r>
              <a:rPr lang="en-US" sz="2400" dirty="0" smtClean="0"/>
              <a:t>	c = 2*a; </a:t>
            </a:r>
          </a:p>
          <a:p>
            <a:r>
              <a:rPr lang="en-US" sz="2400" dirty="0" smtClean="0"/>
              <a:t>	cout&lt;&lt; (c);</a:t>
            </a:r>
            <a:endParaRPr lang="en-US" sz="2400" dirty="0"/>
          </a:p>
          <a:p>
            <a:r>
              <a:rPr lang="en-US" sz="2400" dirty="0" smtClean="0"/>
              <a:t>	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extern int 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 = 2*a ############ Value Print 200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cout&lt;&lt; (d);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23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5" y="454980"/>
            <a:ext cx="10515600" cy="715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If you wan to Use Global Variable with Local Variable having Same Name </a:t>
            </a:r>
            <a:r>
              <a:rPr lang="en-US" sz="4800" b="1" dirty="0" smtClean="0">
                <a:solidFill>
                  <a:schemeClr val="accent6"/>
                </a:solidFill>
              </a:rPr>
              <a:t>Method-2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472" y="1438102"/>
            <a:ext cx="11490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#include &lt;iostream&gt;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 a = 100;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int a =200;</a:t>
            </a:r>
          </a:p>
          <a:p>
            <a:r>
              <a:rPr lang="en-US" sz="2400" dirty="0" smtClean="0"/>
              <a:t>	cout&lt;&lt;a;     ##### Print the value of 100</a:t>
            </a:r>
          </a:p>
          <a:p>
            <a:r>
              <a:rPr lang="en-US" sz="2400" dirty="0" smtClean="0"/>
              <a:t>	cout&lt;&lt;::a ;     ##### Print the value of 100</a:t>
            </a:r>
          </a:p>
          <a:p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37665" y="3682538"/>
            <a:ext cx="31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Scope Resolution Operator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68880" y="3998422"/>
            <a:ext cx="6101542" cy="1088967"/>
          </a:xfrm>
          <a:custGeom>
            <a:avLst/>
            <a:gdLst>
              <a:gd name="connsiteX0" fmla="*/ 0 w 6101542"/>
              <a:gd name="connsiteY0" fmla="*/ 49876 h 1088967"/>
              <a:gd name="connsiteX1" fmla="*/ 16625 w 6101542"/>
              <a:gd name="connsiteY1" fmla="*/ 99753 h 1088967"/>
              <a:gd name="connsiteX2" fmla="*/ 33251 w 6101542"/>
              <a:gd name="connsiteY2" fmla="*/ 216131 h 1088967"/>
              <a:gd name="connsiteX3" fmla="*/ 49876 w 6101542"/>
              <a:gd name="connsiteY3" fmla="*/ 315883 h 1088967"/>
              <a:gd name="connsiteX4" fmla="*/ 74815 w 6101542"/>
              <a:gd name="connsiteY4" fmla="*/ 374073 h 1088967"/>
              <a:gd name="connsiteX5" fmla="*/ 91440 w 6101542"/>
              <a:gd name="connsiteY5" fmla="*/ 440574 h 1088967"/>
              <a:gd name="connsiteX6" fmla="*/ 99753 w 6101542"/>
              <a:gd name="connsiteY6" fmla="*/ 473825 h 1088967"/>
              <a:gd name="connsiteX7" fmla="*/ 133004 w 6101542"/>
              <a:gd name="connsiteY7" fmla="*/ 565265 h 1088967"/>
              <a:gd name="connsiteX8" fmla="*/ 149629 w 6101542"/>
              <a:gd name="connsiteY8" fmla="*/ 598516 h 1088967"/>
              <a:gd name="connsiteX9" fmla="*/ 157942 w 6101542"/>
              <a:gd name="connsiteY9" fmla="*/ 640080 h 1088967"/>
              <a:gd name="connsiteX10" fmla="*/ 199505 w 6101542"/>
              <a:gd name="connsiteY10" fmla="*/ 714894 h 1088967"/>
              <a:gd name="connsiteX11" fmla="*/ 216131 w 6101542"/>
              <a:gd name="connsiteY11" fmla="*/ 748145 h 1088967"/>
              <a:gd name="connsiteX12" fmla="*/ 224444 w 6101542"/>
              <a:gd name="connsiteY12" fmla="*/ 789709 h 1088967"/>
              <a:gd name="connsiteX13" fmla="*/ 299258 w 6101542"/>
              <a:gd name="connsiteY13" fmla="*/ 897774 h 1088967"/>
              <a:gd name="connsiteX14" fmla="*/ 324196 w 6101542"/>
              <a:gd name="connsiteY14" fmla="*/ 931025 h 1088967"/>
              <a:gd name="connsiteX15" fmla="*/ 340822 w 6101542"/>
              <a:gd name="connsiteY15" fmla="*/ 947651 h 1088967"/>
              <a:gd name="connsiteX16" fmla="*/ 423949 w 6101542"/>
              <a:gd name="connsiteY16" fmla="*/ 1005840 h 1088967"/>
              <a:gd name="connsiteX17" fmla="*/ 482138 w 6101542"/>
              <a:gd name="connsiteY17" fmla="*/ 1030778 h 1088967"/>
              <a:gd name="connsiteX18" fmla="*/ 532015 w 6101542"/>
              <a:gd name="connsiteY18" fmla="*/ 1047403 h 1088967"/>
              <a:gd name="connsiteX19" fmla="*/ 598516 w 6101542"/>
              <a:gd name="connsiteY19" fmla="*/ 1055716 h 1088967"/>
              <a:gd name="connsiteX20" fmla="*/ 656705 w 6101542"/>
              <a:gd name="connsiteY20" fmla="*/ 1064029 h 1088967"/>
              <a:gd name="connsiteX21" fmla="*/ 839585 w 6101542"/>
              <a:gd name="connsiteY21" fmla="*/ 1088967 h 1088967"/>
              <a:gd name="connsiteX22" fmla="*/ 1928553 w 6101542"/>
              <a:gd name="connsiteY22" fmla="*/ 1080654 h 1088967"/>
              <a:gd name="connsiteX23" fmla="*/ 2003367 w 6101542"/>
              <a:gd name="connsiteY23" fmla="*/ 1055716 h 1088967"/>
              <a:gd name="connsiteX24" fmla="*/ 2028305 w 6101542"/>
              <a:gd name="connsiteY24" fmla="*/ 1047403 h 1088967"/>
              <a:gd name="connsiteX25" fmla="*/ 2053244 w 6101542"/>
              <a:gd name="connsiteY25" fmla="*/ 1030778 h 1088967"/>
              <a:gd name="connsiteX26" fmla="*/ 2111433 w 6101542"/>
              <a:gd name="connsiteY26" fmla="*/ 1014153 h 1088967"/>
              <a:gd name="connsiteX27" fmla="*/ 2136371 w 6101542"/>
              <a:gd name="connsiteY27" fmla="*/ 997527 h 1088967"/>
              <a:gd name="connsiteX28" fmla="*/ 2194560 w 6101542"/>
              <a:gd name="connsiteY28" fmla="*/ 980902 h 1088967"/>
              <a:gd name="connsiteX29" fmla="*/ 2302625 w 6101542"/>
              <a:gd name="connsiteY29" fmla="*/ 947651 h 1088967"/>
              <a:gd name="connsiteX30" fmla="*/ 2377440 w 6101542"/>
              <a:gd name="connsiteY30" fmla="*/ 931025 h 1088967"/>
              <a:gd name="connsiteX31" fmla="*/ 2527069 w 6101542"/>
              <a:gd name="connsiteY31" fmla="*/ 889462 h 1088967"/>
              <a:gd name="connsiteX32" fmla="*/ 2685011 w 6101542"/>
              <a:gd name="connsiteY32" fmla="*/ 822960 h 1088967"/>
              <a:gd name="connsiteX33" fmla="*/ 2826327 w 6101542"/>
              <a:gd name="connsiteY33" fmla="*/ 764771 h 1088967"/>
              <a:gd name="connsiteX34" fmla="*/ 2876204 w 6101542"/>
              <a:gd name="connsiteY34" fmla="*/ 739833 h 1088967"/>
              <a:gd name="connsiteX35" fmla="*/ 2934393 w 6101542"/>
              <a:gd name="connsiteY35" fmla="*/ 706582 h 1088967"/>
              <a:gd name="connsiteX36" fmla="*/ 2967644 w 6101542"/>
              <a:gd name="connsiteY36" fmla="*/ 698269 h 1088967"/>
              <a:gd name="connsiteX37" fmla="*/ 3017520 w 6101542"/>
              <a:gd name="connsiteY37" fmla="*/ 665018 h 1088967"/>
              <a:gd name="connsiteX38" fmla="*/ 3108960 w 6101542"/>
              <a:gd name="connsiteY38" fmla="*/ 623454 h 1088967"/>
              <a:gd name="connsiteX39" fmla="*/ 3142211 w 6101542"/>
              <a:gd name="connsiteY39" fmla="*/ 606829 h 1088967"/>
              <a:gd name="connsiteX40" fmla="*/ 3266902 w 6101542"/>
              <a:gd name="connsiteY40" fmla="*/ 556953 h 1088967"/>
              <a:gd name="connsiteX41" fmla="*/ 3325091 w 6101542"/>
              <a:gd name="connsiteY41" fmla="*/ 540327 h 1088967"/>
              <a:gd name="connsiteX42" fmla="*/ 3507971 w 6101542"/>
              <a:gd name="connsiteY42" fmla="*/ 457200 h 1088967"/>
              <a:gd name="connsiteX43" fmla="*/ 3632662 w 6101542"/>
              <a:gd name="connsiteY43" fmla="*/ 415636 h 1088967"/>
              <a:gd name="connsiteX44" fmla="*/ 3674225 w 6101542"/>
              <a:gd name="connsiteY44" fmla="*/ 390698 h 1088967"/>
              <a:gd name="connsiteX45" fmla="*/ 3807229 w 6101542"/>
              <a:gd name="connsiteY45" fmla="*/ 349134 h 1088967"/>
              <a:gd name="connsiteX46" fmla="*/ 3890356 w 6101542"/>
              <a:gd name="connsiteY46" fmla="*/ 324196 h 1088967"/>
              <a:gd name="connsiteX47" fmla="*/ 3931920 w 6101542"/>
              <a:gd name="connsiteY47" fmla="*/ 307571 h 1088967"/>
              <a:gd name="connsiteX48" fmla="*/ 3973484 w 6101542"/>
              <a:gd name="connsiteY48" fmla="*/ 299258 h 1088967"/>
              <a:gd name="connsiteX49" fmla="*/ 3998422 w 6101542"/>
              <a:gd name="connsiteY49" fmla="*/ 290945 h 1088967"/>
              <a:gd name="connsiteX50" fmla="*/ 4081549 w 6101542"/>
              <a:gd name="connsiteY50" fmla="*/ 257694 h 1088967"/>
              <a:gd name="connsiteX51" fmla="*/ 4131425 w 6101542"/>
              <a:gd name="connsiteY51" fmla="*/ 249382 h 1088967"/>
              <a:gd name="connsiteX52" fmla="*/ 4322618 w 6101542"/>
              <a:gd name="connsiteY52" fmla="*/ 266007 h 1088967"/>
              <a:gd name="connsiteX53" fmla="*/ 4472247 w 6101542"/>
              <a:gd name="connsiteY53" fmla="*/ 307571 h 1088967"/>
              <a:gd name="connsiteX54" fmla="*/ 4538749 w 6101542"/>
              <a:gd name="connsiteY54" fmla="*/ 324196 h 1088967"/>
              <a:gd name="connsiteX55" fmla="*/ 4630189 w 6101542"/>
              <a:gd name="connsiteY55" fmla="*/ 357447 h 1088967"/>
              <a:gd name="connsiteX56" fmla="*/ 4829695 w 6101542"/>
              <a:gd name="connsiteY56" fmla="*/ 374073 h 1088967"/>
              <a:gd name="connsiteX57" fmla="*/ 5020887 w 6101542"/>
              <a:gd name="connsiteY57" fmla="*/ 399011 h 1088967"/>
              <a:gd name="connsiteX58" fmla="*/ 5203767 w 6101542"/>
              <a:gd name="connsiteY58" fmla="*/ 423949 h 1088967"/>
              <a:gd name="connsiteX59" fmla="*/ 5735782 w 6101542"/>
              <a:gd name="connsiteY59" fmla="*/ 407323 h 1088967"/>
              <a:gd name="connsiteX60" fmla="*/ 5802284 w 6101542"/>
              <a:gd name="connsiteY60" fmla="*/ 390698 h 1088967"/>
              <a:gd name="connsiteX61" fmla="*/ 5843847 w 6101542"/>
              <a:gd name="connsiteY61" fmla="*/ 365760 h 1088967"/>
              <a:gd name="connsiteX62" fmla="*/ 5893724 w 6101542"/>
              <a:gd name="connsiteY62" fmla="*/ 340822 h 1088967"/>
              <a:gd name="connsiteX63" fmla="*/ 5968538 w 6101542"/>
              <a:gd name="connsiteY63" fmla="*/ 290945 h 1088967"/>
              <a:gd name="connsiteX64" fmla="*/ 5993476 w 6101542"/>
              <a:gd name="connsiteY64" fmla="*/ 274320 h 1088967"/>
              <a:gd name="connsiteX65" fmla="*/ 6018415 w 6101542"/>
              <a:gd name="connsiteY65" fmla="*/ 249382 h 1088967"/>
              <a:gd name="connsiteX66" fmla="*/ 6035040 w 6101542"/>
              <a:gd name="connsiteY66" fmla="*/ 199505 h 1088967"/>
              <a:gd name="connsiteX67" fmla="*/ 6001789 w 6101542"/>
              <a:gd name="connsiteY67" fmla="*/ 174567 h 1088967"/>
              <a:gd name="connsiteX68" fmla="*/ 5951913 w 6101542"/>
              <a:gd name="connsiteY68" fmla="*/ 157942 h 1088967"/>
              <a:gd name="connsiteX69" fmla="*/ 5918662 w 6101542"/>
              <a:gd name="connsiteY69" fmla="*/ 141316 h 1088967"/>
              <a:gd name="connsiteX70" fmla="*/ 5910349 w 6101542"/>
              <a:gd name="connsiteY70" fmla="*/ 116378 h 1088967"/>
              <a:gd name="connsiteX71" fmla="*/ 5902036 w 6101542"/>
              <a:gd name="connsiteY71" fmla="*/ 58189 h 1088967"/>
              <a:gd name="connsiteX72" fmla="*/ 5885411 w 6101542"/>
              <a:gd name="connsiteY72" fmla="*/ 41563 h 1088967"/>
              <a:gd name="connsiteX73" fmla="*/ 5860473 w 6101542"/>
              <a:gd name="connsiteY73" fmla="*/ 58189 h 1088967"/>
              <a:gd name="connsiteX74" fmla="*/ 5843847 w 6101542"/>
              <a:gd name="connsiteY74" fmla="*/ 74814 h 1088967"/>
              <a:gd name="connsiteX75" fmla="*/ 5777345 w 6101542"/>
              <a:gd name="connsiteY75" fmla="*/ 108065 h 1088967"/>
              <a:gd name="connsiteX76" fmla="*/ 5727469 w 6101542"/>
              <a:gd name="connsiteY76" fmla="*/ 141316 h 1088967"/>
              <a:gd name="connsiteX77" fmla="*/ 5702531 w 6101542"/>
              <a:gd name="connsiteY77" fmla="*/ 157942 h 1088967"/>
              <a:gd name="connsiteX78" fmla="*/ 5735782 w 6101542"/>
              <a:gd name="connsiteY78" fmla="*/ 116378 h 1088967"/>
              <a:gd name="connsiteX79" fmla="*/ 5760720 w 6101542"/>
              <a:gd name="connsiteY79" fmla="*/ 83127 h 1088967"/>
              <a:gd name="connsiteX80" fmla="*/ 5785658 w 6101542"/>
              <a:gd name="connsiteY80" fmla="*/ 58189 h 1088967"/>
              <a:gd name="connsiteX81" fmla="*/ 5827222 w 6101542"/>
              <a:gd name="connsiteY81" fmla="*/ 0 h 1088967"/>
              <a:gd name="connsiteX82" fmla="*/ 5860473 w 6101542"/>
              <a:gd name="connsiteY82" fmla="*/ 24938 h 1088967"/>
              <a:gd name="connsiteX83" fmla="*/ 5918662 w 6101542"/>
              <a:gd name="connsiteY83" fmla="*/ 83127 h 1088967"/>
              <a:gd name="connsiteX84" fmla="*/ 5943600 w 6101542"/>
              <a:gd name="connsiteY84" fmla="*/ 91440 h 1088967"/>
              <a:gd name="connsiteX85" fmla="*/ 6001789 w 6101542"/>
              <a:gd name="connsiteY85" fmla="*/ 108065 h 1088967"/>
              <a:gd name="connsiteX86" fmla="*/ 6051665 w 6101542"/>
              <a:gd name="connsiteY86" fmla="*/ 99753 h 1088967"/>
              <a:gd name="connsiteX87" fmla="*/ 6076604 w 6101542"/>
              <a:gd name="connsiteY87" fmla="*/ 83127 h 1088967"/>
              <a:gd name="connsiteX88" fmla="*/ 6101542 w 6101542"/>
              <a:gd name="connsiteY88" fmla="*/ 74814 h 1088967"/>
              <a:gd name="connsiteX89" fmla="*/ 6093229 w 6101542"/>
              <a:gd name="connsiteY89" fmla="*/ 99753 h 1088967"/>
              <a:gd name="connsiteX90" fmla="*/ 6043353 w 6101542"/>
              <a:gd name="connsiteY90" fmla="*/ 133003 h 1088967"/>
              <a:gd name="connsiteX91" fmla="*/ 5935287 w 6101542"/>
              <a:gd name="connsiteY91" fmla="*/ 166254 h 1088967"/>
              <a:gd name="connsiteX92" fmla="*/ 5719156 w 6101542"/>
              <a:gd name="connsiteY92" fmla="*/ 157942 h 108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101542" h="1088967">
                <a:moveTo>
                  <a:pt x="0" y="49876"/>
                </a:moveTo>
                <a:cubicBezTo>
                  <a:pt x="5542" y="66502"/>
                  <a:pt x="12375" y="82751"/>
                  <a:pt x="16625" y="99753"/>
                </a:cubicBezTo>
                <a:cubicBezTo>
                  <a:pt x="23546" y="127439"/>
                  <a:pt x="29560" y="191523"/>
                  <a:pt x="33251" y="216131"/>
                </a:cubicBezTo>
                <a:cubicBezTo>
                  <a:pt x="38251" y="249467"/>
                  <a:pt x="43265" y="282828"/>
                  <a:pt x="49876" y="315883"/>
                </a:cubicBezTo>
                <a:cubicBezTo>
                  <a:pt x="53953" y="336270"/>
                  <a:pt x="65802" y="356047"/>
                  <a:pt x="74815" y="374073"/>
                </a:cubicBezTo>
                <a:cubicBezTo>
                  <a:pt x="91713" y="458567"/>
                  <a:pt x="74400" y="380936"/>
                  <a:pt x="91440" y="440574"/>
                </a:cubicBezTo>
                <a:cubicBezTo>
                  <a:pt x="94579" y="451559"/>
                  <a:pt x="96470" y="462882"/>
                  <a:pt x="99753" y="473825"/>
                </a:cubicBezTo>
                <a:cubicBezTo>
                  <a:pt x="108264" y="502194"/>
                  <a:pt x="120796" y="537797"/>
                  <a:pt x="133004" y="565265"/>
                </a:cubicBezTo>
                <a:cubicBezTo>
                  <a:pt x="138037" y="576589"/>
                  <a:pt x="144087" y="587432"/>
                  <a:pt x="149629" y="598516"/>
                </a:cubicBezTo>
                <a:cubicBezTo>
                  <a:pt x="152400" y="612371"/>
                  <a:pt x="153113" y="626802"/>
                  <a:pt x="157942" y="640080"/>
                </a:cubicBezTo>
                <a:cubicBezTo>
                  <a:pt x="177820" y="694745"/>
                  <a:pt x="177690" y="676719"/>
                  <a:pt x="199505" y="714894"/>
                </a:cubicBezTo>
                <a:cubicBezTo>
                  <a:pt x="205653" y="725653"/>
                  <a:pt x="210589" y="737061"/>
                  <a:pt x="216131" y="748145"/>
                </a:cubicBezTo>
                <a:cubicBezTo>
                  <a:pt x="218902" y="762000"/>
                  <a:pt x="219197" y="776590"/>
                  <a:pt x="224444" y="789709"/>
                </a:cubicBezTo>
                <a:cubicBezTo>
                  <a:pt x="235643" y="817707"/>
                  <a:pt x="287697" y="882360"/>
                  <a:pt x="299258" y="897774"/>
                </a:cubicBezTo>
                <a:cubicBezTo>
                  <a:pt x="307571" y="908858"/>
                  <a:pt x="314399" y="921228"/>
                  <a:pt x="324196" y="931025"/>
                </a:cubicBezTo>
                <a:cubicBezTo>
                  <a:pt x="329738" y="936567"/>
                  <a:pt x="334871" y="942550"/>
                  <a:pt x="340822" y="947651"/>
                </a:cubicBezTo>
                <a:cubicBezTo>
                  <a:pt x="368878" y="971699"/>
                  <a:pt x="390961" y="989346"/>
                  <a:pt x="423949" y="1005840"/>
                </a:cubicBezTo>
                <a:cubicBezTo>
                  <a:pt x="442824" y="1015277"/>
                  <a:pt x="462442" y="1023203"/>
                  <a:pt x="482138" y="1030778"/>
                </a:cubicBezTo>
                <a:cubicBezTo>
                  <a:pt x="498495" y="1037069"/>
                  <a:pt x="514879" y="1043731"/>
                  <a:pt x="532015" y="1047403"/>
                </a:cubicBezTo>
                <a:cubicBezTo>
                  <a:pt x="553859" y="1052084"/>
                  <a:pt x="576372" y="1052763"/>
                  <a:pt x="598516" y="1055716"/>
                </a:cubicBezTo>
                <a:cubicBezTo>
                  <a:pt x="617937" y="1058306"/>
                  <a:pt x="637492" y="1060186"/>
                  <a:pt x="656705" y="1064029"/>
                </a:cubicBezTo>
                <a:cubicBezTo>
                  <a:pt x="801469" y="1092982"/>
                  <a:pt x="631428" y="1074098"/>
                  <a:pt x="839585" y="1088967"/>
                </a:cubicBezTo>
                <a:lnTo>
                  <a:pt x="1928553" y="1080654"/>
                </a:lnTo>
                <a:cubicBezTo>
                  <a:pt x="1947893" y="1080367"/>
                  <a:pt x="1988272" y="1061377"/>
                  <a:pt x="2003367" y="1055716"/>
                </a:cubicBezTo>
                <a:cubicBezTo>
                  <a:pt x="2011571" y="1052639"/>
                  <a:pt x="2020468" y="1051322"/>
                  <a:pt x="2028305" y="1047403"/>
                </a:cubicBezTo>
                <a:cubicBezTo>
                  <a:pt x="2037241" y="1042935"/>
                  <a:pt x="2044308" y="1035246"/>
                  <a:pt x="2053244" y="1030778"/>
                </a:cubicBezTo>
                <a:cubicBezTo>
                  <a:pt x="2065174" y="1024813"/>
                  <a:pt x="2100773" y="1016818"/>
                  <a:pt x="2111433" y="1014153"/>
                </a:cubicBezTo>
                <a:cubicBezTo>
                  <a:pt x="2119746" y="1008611"/>
                  <a:pt x="2127435" y="1001995"/>
                  <a:pt x="2136371" y="997527"/>
                </a:cubicBezTo>
                <a:cubicBezTo>
                  <a:pt x="2150344" y="990540"/>
                  <a:pt x="2181237" y="984899"/>
                  <a:pt x="2194560" y="980902"/>
                </a:cubicBezTo>
                <a:cubicBezTo>
                  <a:pt x="2263047" y="960356"/>
                  <a:pt x="2228191" y="966260"/>
                  <a:pt x="2302625" y="947651"/>
                </a:cubicBezTo>
                <a:cubicBezTo>
                  <a:pt x="2327409" y="941455"/>
                  <a:pt x="2352825" y="937862"/>
                  <a:pt x="2377440" y="931025"/>
                </a:cubicBezTo>
                <a:cubicBezTo>
                  <a:pt x="2575522" y="876002"/>
                  <a:pt x="2330353" y="933176"/>
                  <a:pt x="2527069" y="889462"/>
                </a:cubicBezTo>
                <a:lnTo>
                  <a:pt x="2685011" y="822960"/>
                </a:lnTo>
                <a:cubicBezTo>
                  <a:pt x="2796044" y="777724"/>
                  <a:pt x="2708002" y="819989"/>
                  <a:pt x="2826327" y="764771"/>
                </a:cubicBezTo>
                <a:cubicBezTo>
                  <a:pt x="2843171" y="756910"/>
                  <a:pt x="2859838" y="748646"/>
                  <a:pt x="2876204" y="739833"/>
                </a:cubicBezTo>
                <a:cubicBezTo>
                  <a:pt x="2895874" y="729242"/>
                  <a:pt x="2914056" y="715826"/>
                  <a:pt x="2934393" y="706582"/>
                </a:cubicBezTo>
                <a:cubicBezTo>
                  <a:pt x="2944794" y="701854"/>
                  <a:pt x="2956560" y="701040"/>
                  <a:pt x="2967644" y="698269"/>
                </a:cubicBezTo>
                <a:cubicBezTo>
                  <a:pt x="2984269" y="687185"/>
                  <a:pt x="3000386" y="675298"/>
                  <a:pt x="3017520" y="665018"/>
                </a:cubicBezTo>
                <a:cubicBezTo>
                  <a:pt x="3041097" y="650872"/>
                  <a:pt x="3087999" y="632982"/>
                  <a:pt x="3108960" y="623454"/>
                </a:cubicBezTo>
                <a:cubicBezTo>
                  <a:pt x="3120241" y="618326"/>
                  <a:pt x="3130930" y="611957"/>
                  <a:pt x="3142211" y="606829"/>
                </a:cubicBezTo>
                <a:cubicBezTo>
                  <a:pt x="3178601" y="590288"/>
                  <a:pt x="3229509" y="569417"/>
                  <a:pt x="3266902" y="556953"/>
                </a:cubicBezTo>
                <a:cubicBezTo>
                  <a:pt x="3286039" y="550574"/>
                  <a:pt x="3306263" y="547569"/>
                  <a:pt x="3325091" y="540327"/>
                </a:cubicBezTo>
                <a:cubicBezTo>
                  <a:pt x="3438495" y="496710"/>
                  <a:pt x="3305233" y="515127"/>
                  <a:pt x="3507971" y="457200"/>
                </a:cubicBezTo>
                <a:cubicBezTo>
                  <a:pt x="3553110" y="444303"/>
                  <a:pt x="3589304" y="435647"/>
                  <a:pt x="3632662" y="415636"/>
                </a:cubicBezTo>
                <a:cubicBezTo>
                  <a:pt x="3647332" y="408865"/>
                  <a:pt x="3659584" y="397530"/>
                  <a:pt x="3674225" y="390698"/>
                </a:cubicBezTo>
                <a:cubicBezTo>
                  <a:pt x="3751051" y="354846"/>
                  <a:pt x="3740313" y="360287"/>
                  <a:pt x="3807229" y="349134"/>
                </a:cubicBezTo>
                <a:cubicBezTo>
                  <a:pt x="3921262" y="303522"/>
                  <a:pt x="3777965" y="357913"/>
                  <a:pt x="3890356" y="324196"/>
                </a:cubicBezTo>
                <a:cubicBezTo>
                  <a:pt x="3904649" y="319908"/>
                  <a:pt x="3917627" y="311859"/>
                  <a:pt x="3931920" y="307571"/>
                </a:cubicBezTo>
                <a:cubicBezTo>
                  <a:pt x="3945453" y="303511"/>
                  <a:pt x="3959777" y="302685"/>
                  <a:pt x="3973484" y="299258"/>
                </a:cubicBezTo>
                <a:cubicBezTo>
                  <a:pt x="3981985" y="297133"/>
                  <a:pt x="3990244" y="294091"/>
                  <a:pt x="3998422" y="290945"/>
                </a:cubicBezTo>
                <a:cubicBezTo>
                  <a:pt x="4026276" y="280232"/>
                  <a:pt x="4053064" y="266595"/>
                  <a:pt x="4081549" y="257694"/>
                </a:cubicBezTo>
                <a:cubicBezTo>
                  <a:pt x="4097636" y="252667"/>
                  <a:pt x="4114800" y="252153"/>
                  <a:pt x="4131425" y="249382"/>
                </a:cubicBezTo>
                <a:cubicBezTo>
                  <a:pt x="4206888" y="253821"/>
                  <a:pt x="4255729" y="251673"/>
                  <a:pt x="4322618" y="266007"/>
                </a:cubicBezTo>
                <a:cubicBezTo>
                  <a:pt x="4393021" y="281094"/>
                  <a:pt x="4397828" y="286899"/>
                  <a:pt x="4472247" y="307571"/>
                </a:cubicBezTo>
                <a:cubicBezTo>
                  <a:pt x="4494263" y="313686"/>
                  <a:pt x="4516960" y="317315"/>
                  <a:pt x="4538749" y="324196"/>
                </a:cubicBezTo>
                <a:cubicBezTo>
                  <a:pt x="4569676" y="333962"/>
                  <a:pt x="4598563" y="350259"/>
                  <a:pt x="4630189" y="357447"/>
                </a:cubicBezTo>
                <a:cubicBezTo>
                  <a:pt x="4642043" y="360141"/>
                  <a:pt x="4827533" y="373907"/>
                  <a:pt x="4829695" y="374073"/>
                </a:cubicBezTo>
                <a:cubicBezTo>
                  <a:pt x="5065139" y="416880"/>
                  <a:pt x="4770522" y="366355"/>
                  <a:pt x="5020887" y="399011"/>
                </a:cubicBezTo>
                <a:cubicBezTo>
                  <a:pt x="5300457" y="435476"/>
                  <a:pt x="4925365" y="398639"/>
                  <a:pt x="5203767" y="423949"/>
                </a:cubicBezTo>
                <a:cubicBezTo>
                  <a:pt x="5381105" y="418407"/>
                  <a:pt x="5558630" y="417165"/>
                  <a:pt x="5735782" y="407323"/>
                </a:cubicBezTo>
                <a:cubicBezTo>
                  <a:pt x="5758596" y="406056"/>
                  <a:pt x="5780957" y="398900"/>
                  <a:pt x="5802284" y="390698"/>
                </a:cubicBezTo>
                <a:cubicBezTo>
                  <a:pt x="5817364" y="384898"/>
                  <a:pt x="5829663" y="373497"/>
                  <a:pt x="5843847" y="365760"/>
                </a:cubicBezTo>
                <a:cubicBezTo>
                  <a:pt x="5860165" y="356859"/>
                  <a:pt x="5877406" y="349723"/>
                  <a:pt x="5893724" y="340822"/>
                </a:cubicBezTo>
                <a:cubicBezTo>
                  <a:pt x="5941286" y="314879"/>
                  <a:pt x="5927405" y="320326"/>
                  <a:pt x="5968538" y="290945"/>
                </a:cubicBezTo>
                <a:cubicBezTo>
                  <a:pt x="5976668" y="285138"/>
                  <a:pt x="5985801" y="280716"/>
                  <a:pt x="5993476" y="274320"/>
                </a:cubicBezTo>
                <a:cubicBezTo>
                  <a:pt x="6002507" y="266794"/>
                  <a:pt x="6010102" y="257695"/>
                  <a:pt x="6018415" y="249382"/>
                </a:cubicBezTo>
                <a:cubicBezTo>
                  <a:pt x="6023957" y="232756"/>
                  <a:pt x="6049060" y="210020"/>
                  <a:pt x="6035040" y="199505"/>
                </a:cubicBezTo>
                <a:cubicBezTo>
                  <a:pt x="6023956" y="191192"/>
                  <a:pt x="6014181" y="180763"/>
                  <a:pt x="6001789" y="174567"/>
                </a:cubicBezTo>
                <a:cubicBezTo>
                  <a:pt x="5986114" y="166730"/>
                  <a:pt x="5968184" y="164451"/>
                  <a:pt x="5951913" y="157942"/>
                </a:cubicBezTo>
                <a:cubicBezTo>
                  <a:pt x="5940407" y="153340"/>
                  <a:pt x="5929746" y="146858"/>
                  <a:pt x="5918662" y="141316"/>
                </a:cubicBezTo>
                <a:cubicBezTo>
                  <a:pt x="5915891" y="133003"/>
                  <a:pt x="5912067" y="124970"/>
                  <a:pt x="5910349" y="116378"/>
                </a:cubicBezTo>
                <a:cubicBezTo>
                  <a:pt x="5906506" y="97165"/>
                  <a:pt x="5908232" y="76777"/>
                  <a:pt x="5902036" y="58189"/>
                </a:cubicBezTo>
                <a:cubicBezTo>
                  <a:pt x="5899558" y="50754"/>
                  <a:pt x="5890953" y="47105"/>
                  <a:pt x="5885411" y="41563"/>
                </a:cubicBezTo>
                <a:cubicBezTo>
                  <a:pt x="5877098" y="47105"/>
                  <a:pt x="5868274" y="51948"/>
                  <a:pt x="5860473" y="58189"/>
                </a:cubicBezTo>
                <a:cubicBezTo>
                  <a:pt x="5854353" y="63085"/>
                  <a:pt x="5850567" y="70782"/>
                  <a:pt x="5843847" y="74814"/>
                </a:cubicBezTo>
                <a:cubicBezTo>
                  <a:pt x="5822595" y="87565"/>
                  <a:pt x="5797966" y="94317"/>
                  <a:pt x="5777345" y="108065"/>
                </a:cubicBezTo>
                <a:lnTo>
                  <a:pt x="5727469" y="141316"/>
                </a:lnTo>
                <a:lnTo>
                  <a:pt x="5702531" y="157942"/>
                </a:lnTo>
                <a:cubicBezTo>
                  <a:pt x="5743633" y="96285"/>
                  <a:pt x="5696300" y="163756"/>
                  <a:pt x="5735782" y="116378"/>
                </a:cubicBezTo>
                <a:cubicBezTo>
                  <a:pt x="5744652" y="105735"/>
                  <a:pt x="5751704" y="93646"/>
                  <a:pt x="5760720" y="83127"/>
                </a:cubicBezTo>
                <a:cubicBezTo>
                  <a:pt x="5768371" y="74201"/>
                  <a:pt x="5778825" y="67755"/>
                  <a:pt x="5785658" y="58189"/>
                </a:cubicBezTo>
                <a:cubicBezTo>
                  <a:pt x="5840365" y="-18401"/>
                  <a:pt x="5762382" y="64840"/>
                  <a:pt x="5827222" y="0"/>
                </a:cubicBezTo>
                <a:cubicBezTo>
                  <a:pt x="5838306" y="8313"/>
                  <a:pt x="5850676" y="15141"/>
                  <a:pt x="5860473" y="24938"/>
                </a:cubicBezTo>
                <a:cubicBezTo>
                  <a:pt x="5901115" y="65580"/>
                  <a:pt x="5866936" y="53569"/>
                  <a:pt x="5918662" y="83127"/>
                </a:cubicBezTo>
                <a:cubicBezTo>
                  <a:pt x="5926270" y="87474"/>
                  <a:pt x="5935175" y="89033"/>
                  <a:pt x="5943600" y="91440"/>
                </a:cubicBezTo>
                <a:cubicBezTo>
                  <a:pt x="6016691" y="112324"/>
                  <a:pt x="5941976" y="88129"/>
                  <a:pt x="6001789" y="108065"/>
                </a:cubicBezTo>
                <a:cubicBezTo>
                  <a:pt x="6018414" y="105294"/>
                  <a:pt x="6035675" y="105083"/>
                  <a:pt x="6051665" y="99753"/>
                </a:cubicBezTo>
                <a:cubicBezTo>
                  <a:pt x="6061143" y="96594"/>
                  <a:pt x="6067668" y="87595"/>
                  <a:pt x="6076604" y="83127"/>
                </a:cubicBezTo>
                <a:cubicBezTo>
                  <a:pt x="6084441" y="79208"/>
                  <a:pt x="6093229" y="77585"/>
                  <a:pt x="6101542" y="74814"/>
                </a:cubicBezTo>
                <a:cubicBezTo>
                  <a:pt x="6098771" y="83127"/>
                  <a:pt x="6099425" y="93557"/>
                  <a:pt x="6093229" y="99753"/>
                </a:cubicBezTo>
                <a:cubicBezTo>
                  <a:pt x="6079100" y="113882"/>
                  <a:pt x="6062309" y="126684"/>
                  <a:pt x="6043353" y="133003"/>
                </a:cubicBezTo>
                <a:cubicBezTo>
                  <a:pt x="5957700" y="161555"/>
                  <a:pt x="5994041" y="151567"/>
                  <a:pt x="5935287" y="166254"/>
                </a:cubicBezTo>
                <a:cubicBezTo>
                  <a:pt x="5813655" y="152740"/>
                  <a:pt x="5885564" y="157942"/>
                  <a:pt x="5719156" y="157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" y="498765"/>
            <a:ext cx="11125200" cy="56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509</Words>
  <Application>Microsoft Office PowerPoint</Application>
  <PresentationFormat>Widescreen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Matura MT Script Capitals</vt:lpstr>
      <vt:lpstr>Segoe UI</vt:lpstr>
      <vt:lpstr>Verdana</vt:lpstr>
      <vt:lpstr>Wingdings</vt:lpstr>
      <vt:lpstr>Office Theme</vt:lpstr>
      <vt:lpstr>Global And Local Variable</vt:lpstr>
      <vt:lpstr>Variable in C++</vt:lpstr>
      <vt:lpstr>PowerPoint Presentation</vt:lpstr>
      <vt:lpstr>Write a C++ Program to initialize a Variable</vt:lpstr>
      <vt:lpstr>Write a C++ Program to initialize a Variable</vt:lpstr>
      <vt:lpstr>Same Name of Global As Well As  Local Variable</vt:lpstr>
      <vt:lpstr>If you wan to Use Global Variable with Local Variable having Same Name Method-1</vt:lpstr>
      <vt:lpstr>If you wan to Use Global Variable with Local Variable having Same Name Method-2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Members (Variables) and Member Functions</vt:lpstr>
      <vt:lpstr>Data Members (Variables) and Member Functions</vt:lpstr>
      <vt:lpstr>Data Members (Variables) and Member Functions</vt:lpstr>
      <vt:lpstr>Data Members (Variables) and Member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And Local Variable</dc:title>
  <dc:creator>Wazir Laghari</dc:creator>
  <cp:lastModifiedBy>Wazir laghari</cp:lastModifiedBy>
  <cp:revision>63</cp:revision>
  <dcterms:created xsi:type="dcterms:W3CDTF">2023-10-12T08:13:29Z</dcterms:created>
  <dcterms:modified xsi:type="dcterms:W3CDTF">2023-10-12T19:46:57Z</dcterms:modified>
</cp:coreProperties>
</file>