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232B-1B77-48A7-93E5-8D45AB2DEF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3056-691E-47FB-89C6-34AE1E6B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0.png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652" y="2394571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Inverse Discrete Fourier Transform (IDFT) 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38342" b="-18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4, then value of n is also four, n = 0, 1,2,3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7" y="2601604"/>
                <a:ext cx="41174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7" y="2601604"/>
                <a:ext cx="411740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130456" y="1045029"/>
            <a:ext cx="5928194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08256" y="1035196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56" y="1035196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13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718152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1664" y="2227475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74429" y="2276721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10318868" y="159124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6117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611782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1144" y="3519687"/>
                <a:ext cx="6845848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f>
                                        <m:fPr>
                                          <m:ctrlP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b="1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den>
                                      </m:f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4" y="3519687"/>
                <a:ext cx="6845848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454230"/>
                <a:ext cx="11629402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4230"/>
                <a:ext cx="11629402" cy="11397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953501" y="2290328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9620065" y="1745857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55729" y="2102550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8568989" y="1808955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5250" y="5644723"/>
                <a:ext cx="12117227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644723"/>
                <a:ext cx="12117227" cy="11397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45923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0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6" y="4517569"/>
            <a:ext cx="2901043" cy="2057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3073" y="103367"/>
                <a:ext cx="848982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" y="103367"/>
                <a:ext cx="8489824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914858"/>
                <a:ext cx="1199251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4858"/>
                <a:ext cx="11992514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013909" y="1869623"/>
            <a:ext cx="5928194" cy="169256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91709" y="18597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09" y="1859790"/>
                <a:ext cx="5358326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148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7064973" y="23366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5117" y="30520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7882" y="31013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10202321" y="24158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36954" y="31149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9503518" y="25704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339182" y="29271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8452442" y="26335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0373" y="5611587"/>
                <a:ext cx="564353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" y="5611587"/>
                <a:ext cx="5643533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0544" y="923677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" y="923677"/>
                <a:ext cx="7910627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9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1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118756"/>
            <a:ext cx="2755228" cy="1954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790466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7904663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5178880"/>
                <a:ext cx="801443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8880"/>
                <a:ext cx="8014437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-76200" y="4245451"/>
                <a:ext cx="853650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245451"/>
                <a:ext cx="8536503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2636" y="6007212"/>
                <a:ext cx="566757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6" y="6007212"/>
                <a:ext cx="5667577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2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3118756"/>
            <a:ext cx="2755228" cy="1954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5178880"/>
                <a:ext cx="947124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8880"/>
                <a:ext cx="9471247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-76200" y="4245451"/>
                <a:ext cx="814607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245451"/>
                <a:ext cx="8146076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8302" y="5919676"/>
                <a:ext cx="10309682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" y="5919676"/>
                <a:ext cx="10309682" cy="6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68844"/>
            <a:ext cx="11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STEP:-2: Put n = 3 in equation (1)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513" y="2641679"/>
            <a:ext cx="2362968" cy="1675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116"/>
                <a:ext cx="94934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18778" y="955223"/>
            <a:ext cx="5928194" cy="152672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]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8" y="945390"/>
                <a:ext cx="5358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4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10800000" flipV="1">
            <a:off x="6269842" y="142226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9986" y="2137669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2751" y="2186915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-2+2j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9407190" y="1501434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41823" y="2200522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-2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8708387" y="1656051"/>
            <a:ext cx="755442" cy="300843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4051" y="2012744"/>
            <a:ext cx="13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-2-2j</a:t>
            </a:r>
            <a:endParaRPr lang="en-US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7657311" y="1719149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94145" y="5096240"/>
                <a:ext cx="1061104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𝒋𝒔𝒊𝒏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5" y="5096240"/>
                <a:ext cx="10611046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0" y="168303"/>
                <a:ext cx="7910627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0" y="4328160"/>
                <a:ext cx="768345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+(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  <m:r>
                                    <a:rPr lang="en-US" sz="20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8160"/>
                <a:ext cx="7683450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87518" y="6080736"/>
                <a:ext cx="1107527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8" y="6080736"/>
                <a:ext cx="11075276" cy="7772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1785" y="822960"/>
                <a:ext cx="739606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5" y="822960"/>
                <a:ext cx="7396064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353" y="2120348"/>
                <a:ext cx="758201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0, 1, 2,3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3" y="2120348"/>
                <a:ext cx="7582012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4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5" y="22654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IDFT SOLVE BY MATRIX METHOD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174294"/>
            <a:ext cx="10515600" cy="7639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IDFT SOLVE BY MATRIX METHOD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8957" y="1021944"/>
                <a:ext cx="11640650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𝐷𝐹𝑇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𝑃𝑜𝑖𝑛𝑡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7" y="1021944"/>
                <a:ext cx="11640650" cy="958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2331" y="2852069"/>
                <a:ext cx="11640650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𝐶𝑜𝑛𝑗𝑢𝑔𝑎𝑡𝑒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1" y="2852069"/>
                <a:ext cx="11640650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1075" y="2226364"/>
            <a:ext cx="62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Conjugate case only imaginary value is changed from –</a:t>
            </a:r>
            <a:r>
              <a:rPr lang="en-US" dirty="0" err="1" smtClean="0"/>
              <a:t>ve</a:t>
            </a:r>
            <a:r>
              <a:rPr lang="en-US" dirty="0" smtClean="0"/>
              <a:t> to +</a:t>
            </a:r>
            <a:r>
              <a:rPr lang="en-US" dirty="0" err="1" smtClean="0"/>
              <a:t>ve</a:t>
            </a:r>
            <a:r>
              <a:rPr lang="en-US" dirty="0" smtClean="0"/>
              <a:t> and +</a:t>
            </a:r>
            <a:r>
              <a:rPr lang="en-US" dirty="0" err="1" smtClean="0"/>
              <a:t>ve</a:t>
            </a:r>
            <a:r>
              <a:rPr lang="en-US" dirty="0" smtClean="0"/>
              <a:t> to –</a:t>
            </a:r>
            <a:r>
              <a:rPr lang="en-US" dirty="0" err="1" smtClean="0"/>
              <a:t>ve</a:t>
            </a:r>
            <a:r>
              <a:rPr lang="en-US" dirty="0" smtClean="0"/>
              <a:t> other matrix values are same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117692" y="4804651"/>
                <a:ext cx="5201873" cy="742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92" y="4804651"/>
                <a:ext cx="5201873" cy="742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50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174294"/>
            <a:ext cx="10515600" cy="7639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IDFT SOLVE BY MATRIX METHOD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8957" y="1021944"/>
                <a:ext cx="11640650" cy="16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𝐷𝐹𝑇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4−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𝑃𝑜𝑖𝑛𝑡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7" y="1021944"/>
                <a:ext cx="11640650" cy="16498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2331" y="2852069"/>
                <a:ext cx="11640650" cy="16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4−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𝐶𝑜𝑛𝑗𝑢𝑔𝑎𝑡𝑒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1" y="2852069"/>
                <a:ext cx="11640650" cy="1649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929" y="2862469"/>
            <a:ext cx="62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Conjugate case only imaginary value is changed from –</a:t>
            </a:r>
            <a:r>
              <a:rPr lang="en-US" dirty="0" err="1" smtClean="0"/>
              <a:t>ve</a:t>
            </a:r>
            <a:r>
              <a:rPr lang="en-US" dirty="0" smtClean="0"/>
              <a:t> to +</a:t>
            </a:r>
            <a:r>
              <a:rPr lang="en-US" dirty="0" err="1" smtClean="0"/>
              <a:t>ve</a:t>
            </a:r>
            <a:r>
              <a:rPr lang="en-US" dirty="0" smtClean="0"/>
              <a:t> and +</a:t>
            </a:r>
            <a:r>
              <a:rPr lang="en-US" dirty="0" err="1" smtClean="0"/>
              <a:t>ve</a:t>
            </a:r>
            <a:r>
              <a:rPr lang="en-US" dirty="0" smtClean="0"/>
              <a:t> to –</a:t>
            </a:r>
            <a:r>
              <a:rPr lang="en-US" dirty="0" err="1" smtClean="0"/>
              <a:t>ve</a:t>
            </a:r>
            <a:r>
              <a:rPr lang="en-US" dirty="0" smtClean="0"/>
              <a:t> other matrix values are same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17692" y="4804651"/>
                <a:ext cx="7471917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92" y="4804651"/>
                <a:ext cx="7471917" cy="15720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9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640" y="2107096"/>
            <a:ext cx="23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0513" y="2618042"/>
                <a:ext cx="5237652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3" y="2618042"/>
                <a:ext cx="5237652" cy="76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4253948"/>
                <a:ext cx="10956897" cy="979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1∗3+1∗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1∗3+1∗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3+3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3948"/>
                <a:ext cx="10956897" cy="9791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242125"/>
                  </p:ext>
                </p:extLst>
              </p:nvPr>
            </p:nvGraphicFramePr>
            <p:xfrm>
              <a:off x="338370" y="1944166"/>
              <a:ext cx="10777552" cy="2292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8776"/>
                    <a:gridCol w="5388776"/>
                  </a:tblGrid>
                  <a:tr h="44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DFT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IDFTT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44903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  <a:tr h="13722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den>
                                        </m:f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𝒌𝒏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den>
                                </m:f>
                                <m:r>
                                  <a:rPr lang="en-US" sz="2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</m:t>
                                    </m:r>
                                    <m:d>
                                      <m:d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𝒋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𝝅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𝑵</m:t>
                                            </m:r>
                                          </m:den>
                                        </m:f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𝒌𝒏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242125"/>
                  </p:ext>
                </p:extLst>
              </p:nvPr>
            </p:nvGraphicFramePr>
            <p:xfrm>
              <a:off x="338370" y="1944166"/>
              <a:ext cx="10777552" cy="2292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8776"/>
                    <a:gridCol w="5388776"/>
                  </a:tblGrid>
                  <a:tr h="44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DFT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IDFTT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44903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</a:tr>
                  <a:tr h="14030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3" t="-65801" r="-100339" b="-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6" t="-65801" r="-452" b="-8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3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294198"/>
                <a:ext cx="11982616" cy="1173853"/>
              </a:xfrm>
              <a:blipFill rotWithShape="0">
                <a:blip r:embed="rId2"/>
                <a:stretch>
                  <a:fillRect l="-1780" t="-38342" b="-18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640" y="2107096"/>
            <a:ext cx="23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513" y="2618042"/>
                <a:ext cx="7471917" cy="157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3" y="2618042"/>
                <a:ext cx="7471917" cy="157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253948"/>
                <a:ext cx="12372229" cy="1022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−2−2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−2+2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(−2−2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3948"/>
                <a:ext cx="12372229" cy="1022075"/>
              </a:xfrm>
              <a:prstGeom prst="rect">
                <a:avLst/>
              </a:prstGeom>
              <a:blipFill rotWithShape="0">
                <a:blip r:embed="rId4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0,1,2,3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2" y="6310331"/>
                <a:ext cx="51164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9" y="16647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2" y="7503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0∗1+3∗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5" y="2528515"/>
            <a:ext cx="2907447" cy="2584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2" y="7503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2, then value of n is also two, n = 0, 1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6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n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n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4887" y="257850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42175" y="724893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2947" y="144846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45893" y="148137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179222" y="877541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944" y="2361963"/>
            <a:ext cx="3350326" cy="2376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Inverse Discrete Fourier Transform (IDFT) of given sequence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STEP:-1: Check Length of Sequence is = N = 2, then value of n is also two, n = 0, 1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482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24319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(0) =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" y="1908515"/>
                <a:ext cx="326249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𝒌𝒏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" y="3666644"/>
                <a:ext cx="6772110" cy="877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𝒌𝒏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6501"/>
                <a:ext cx="11137344" cy="965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2" y="5868473"/>
                <a:ext cx="4577150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1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n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n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4887" y="257850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9" y="184406"/>
                <a:ext cx="324319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4151" r="-48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42175" y="724893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2947" y="144846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45893" y="148137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-3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179222" y="877541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9" y="970470"/>
                <a:ext cx="457715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8" y="1763859"/>
                <a:ext cx="7440883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0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" y="3579823"/>
                <a:ext cx="4577150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∗(−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𝒋𝒐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2475"/>
                <a:ext cx="8765541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944" y="2361963"/>
            <a:ext cx="3350326" cy="2376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4" y="5736866"/>
                <a:ext cx="8947642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832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Inverse Discrete Fourier Transform (IDFT) </vt:lpstr>
      <vt:lpstr>PowerPoint Presentation</vt:lpstr>
      <vt:lpstr>Example: Calculate the 2-point Discrete Fourier Transform (DFT) of given sequence x[n]=[0,3]</vt:lpstr>
      <vt:lpstr>PowerPoint Presentation</vt:lpstr>
      <vt:lpstr>PowerPoint Presentation</vt:lpstr>
      <vt:lpstr>Example: Calculate the 2-point Inverse Discrete Fourier Transform (IDFT) of given sequence X(k)={3,-3}</vt:lpstr>
      <vt:lpstr>PowerPoint Presentation</vt:lpstr>
      <vt:lpstr>Example: Calculate the 2-point Inverse Discrete Fourier Transform (IDFT) of given sequence X(k)={3,-3}</vt:lpstr>
      <vt:lpstr>PowerPoint Presentation</vt:lpstr>
      <vt:lpstr>Example: Calculate the 4-point Inverse Discrete Fourier Transform (IDFT) of given sequence X(k)={6, -2+2j, -2, -2-2j}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IDFT SOLVE BY MATRIX METHOD</vt:lpstr>
      <vt:lpstr>IDFT SOLVE BY MATRIX METHOD</vt:lpstr>
      <vt:lpstr>IDFT SOLVE BY MATRIX METHOD</vt:lpstr>
      <vt:lpstr>Example: Calculate the 2-point Inverse Discrete Fourier Transform (IDFT) of given sequence X(k)={3, -3}</vt:lpstr>
      <vt:lpstr>Example: Calculate the 4-point Inverse Discrete Fourier Transform (IDFT) of given sequence X(k)={6, -2+2j, -2, -2-2j}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Fourier</dc:title>
  <dc:creator>Wazir laghari</dc:creator>
  <cp:lastModifiedBy>Wazir laghari</cp:lastModifiedBy>
  <cp:revision>130</cp:revision>
  <dcterms:created xsi:type="dcterms:W3CDTF">2024-10-23T17:17:41Z</dcterms:created>
  <dcterms:modified xsi:type="dcterms:W3CDTF">2024-10-24T05:29:38Z</dcterms:modified>
</cp:coreProperties>
</file>