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6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3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4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7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5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0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0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7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7232B-1B77-48A7-93E5-8D45AB2DEFC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9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8.png"/><Relationship Id="rId7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53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0.png"/><Relationship Id="rId4" Type="http://schemas.openxmlformats.org/officeDocument/2006/relationships/image" Target="../media/image6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3.png"/><Relationship Id="rId4" Type="http://schemas.openxmlformats.org/officeDocument/2006/relationships/image" Target="../media/image41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7652" y="2394571"/>
            <a:ext cx="9144000" cy="238760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C00000"/>
                </a:solidFill>
              </a:rPr>
              <a:t>Inverse Discrete Fourier Transform (IDFT) </a:t>
            </a: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72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Example: Calculate the 4-point Inverse Discrete Fourier Transform (IDFT) of given sequence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  <a:blipFill rotWithShape="0">
                <a:blip r:embed="rId2"/>
                <a:stretch>
                  <a:fillRect l="-1780" t="-38342" b="-18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0588" y="1351721"/>
            <a:ext cx="408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6497" y="3070527"/>
            <a:ext cx="1190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STEP:-1: Check Length of Sequence is = N = 4, then value of n is also four, n = 0, 1,2,3</a:t>
            </a:r>
            <a:endParaRPr lang="en-US" sz="2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19857" y="2601604"/>
                <a:ext cx="411740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 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7" y="2601604"/>
                <a:ext cx="4117408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6130456" y="1045029"/>
            <a:ext cx="5928194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508256" y="1035196"/>
                <a:ext cx="53583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=[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]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256" y="1035196"/>
                <a:ext cx="5358326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1628" r="-13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7181520" y="15120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71664" y="2227475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(0) = 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74429" y="2276721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-2+2j</a:t>
            </a:r>
            <a:endParaRPr lang="en-US" dirty="0"/>
          </a:p>
        </p:txBody>
      </p:sp>
      <p:cxnSp>
        <p:nvCxnSpPr>
          <p:cNvPr id="24" name="Curved Connector 23"/>
          <p:cNvCxnSpPr/>
          <p:nvPr/>
        </p:nvCxnSpPr>
        <p:spPr>
          <a:xfrm rot="5400000">
            <a:off x="10318868" y="1591240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6910" y="1908515"/>
                <a:ext cx="611782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𝐗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0" y="1908515"/>
                <a:ext cx="6117829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1144" y="3519687"/>
                <a:ext cx="6845848" cy="877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r>
                        <a:rPr lang="en-US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den>
                              </m:f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𝒌𝒏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b="1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den>
                                  </m:f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𝒌𝒏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  <m:e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b="1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f>
                                        <m:fPr>
                                          <m:ctrlPr>
                                            <a:rPr lang="en-US" b="1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1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b="1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𝝅</m:t>
                                          </m:r>
                                        </m:num>
                                        <m:den>
                                          <m:r>
                                            <a:rPr lang="en-US" b="1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𝟒</m:t>
                                          </m:r>
                                        </m:den>
                                      </m:f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𝒌𝒏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44" y="3519687"/>
                <a:ext cx="6845848" cy="877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0" y="4454230"/>
                <a:ext cx="11629402" cy="1139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4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r>
                            <a:rPr lang="en-US" sz="24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𝒌𝒏</m:t>
                              </m:r>
                            </m:sup>
                          </m:sSup>
                        </m:e>
                      </m:nary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54230"/>
                <a:ext cx="11629402" cy="11397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8953501" y="2290328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X(2) = -2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 rot="5400000">
            <a:off x="9620065" y="1745857"/>
            <a:ext cx="755442" cy="300843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455729" y="2102550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X(3) = -2-2j</a:t>
            </a:r>
            <a:endParaRPr lang="en-US" dirty="0"/>
          </a:p>
        </p:txBody>
      </p:sp>
      <p:cxnSp>
        <p:nvCxnSpPr>
          <p:cNvPr id="28" name="Curved Connector 27"/>
          <p:cNvCxnSpPr/>
          <p:nvPr/>
        </p:nvCxnSpPr>
        <p:spPr>
          <a:xfrm rot="5400000">
            <a:off x="8568989" y="1808955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5250" y="5644723"/>
                <a:ext cx="12117227" cy="1139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4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r>
                            <a:rPr lang="en-US" sz="24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𝒌𝒏</m:t>
                              </m:r>
                            </m:sup>
                          </m:sSup>
                        </m:e>
                      </m:nary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5644723"/>
                <a:ext cx="12117227" cy="11397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32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145923"/>
            <a:ext cx="11901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STEP:-2: Put n = 0 in equation (1)</a:t>
            </a: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956" y="4517569"/>
            <a:ext cx="2901043" cy="20574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3073" y="103367"/>
                <a:ext cx="8489824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+(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3" y="103367"/>
                <a:ext cx="8489824" cy="6685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0" y="3914858"/>
                <a:ext cx="11992514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+(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14858"/>
                <a:ext cx="11992514" cy="6109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6013909" y="1869623"/>
            <a:ext cx="5928194" cy="169256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391709" y="1859790"/>
                <a:ext cx="53583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=[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]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709" y="1859790"/>
                <a:ext cx="5358326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0465" r="-148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urved Connector 29"/>
          <p:cNvCxnSpPr/>
          <p:nvPr/>
        </p:nvCxnSpPr>
        <p:spPr>
          <a:xfrm rot="10800000" flipV="1">
            <a:off x="7064973" y="2336666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55117" y="3052069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(0) = 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57882" y="3101315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-2+2j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>
          <a:xfrm rot="5400000">
            <a:off x="10202321" y="2415834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836954" y="3114922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X(2) = -2</a:t>
            </a:r>
            <a:endParaRPr lang="en-US" dirty="0"/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9503518" y="2570451"/>
            <a:ext cx="755442" cy="300843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339182" y="2927144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X(3) = -2-2j</a:t>
            </a:r>
            <a:endParaRPr lang="en-US" dirty="0"/>
          </a:p>
        </p:txBody>
      </p:sp>
      <p:cxnSp>
        <p:nvCxnSpPr>
          <p:cNvPr id="37" name="Curved Connector 36"/>
          <p:cNvCxnSpPr/>
          <p:nvPr/>
        </p:nvCxnSpPr>
        <p:spPr>
          <a:xfrm rot="5400000">
            <a:off x="8452442" y="2633549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0373" y="5611587"/>
                <a:ext cx="5643533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3" y="5611587"/>
                <a:ext cx="5643533" cy="6685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70544" y="923677"/>
                <a:ext cx="7910627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+(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4" y="923677"/>
                <a:ext cx="7910627" cy="66851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9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68844"/>
            <a:ext cx="11901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STEP:-2: Put n = 1 in equation (1)</a:t>
            </a: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1" y="3118756"/>
            <a:ext cx="2755228" cy="19540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0" y="3301116"/>
                <a:ext cx="7904663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+(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01116"/>
                <a:ext cx="7904663" cy="7838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5218778" y="955223"/>
            <a:ext cx="5928194" cy="152672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596578" y="945390"/>
                <a:ext cx="53583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=[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]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578" y="945390"/>
                <a:ext cx="5358326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0465" r="-1479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urved Connector 29"/>
          <p:cNvCxnSpPr/>
          <p:nvPr/>
        </p:nvCxnSpPr>
        <p:spPr>
          <a:xfrm rot="10800000" flipV="1">
            <a:off x="6269842" y="1422266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59986" y="2137669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(0) = 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62751" y="2186915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-2+2j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>
          <a:xfrm rot="5400000">
            <a:off x="9407190" y="1501434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41823" y="2200522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X(2) = -2</a:t>
            </a:r>
            <a:endParaRPr lang="en-US" dirty="0"/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8708387" y="1656051"/>
            <a:ext cx="755442" cy="300843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544051" y="2012744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X(3) = -2-2j</a:t>
            </a:r>
            <a:endParaRPr lang="en-US" dirty="0"/>
          </a:p>
        </p:txBody>
      </p:sp>
      <p:cxnSp>
        <p:nvCxnSpPr>
          <p:cNvPr id="37" name="Curved Connector 36"/>
          <p:cNvCxnSpPr/>
          <p:nvPr/>
        </p:nvCxnSpPr>
        <p:spPr>
          <a:xfrm rot="5400000">
            <a:off x="7657311" y="1719149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0" y="5178880"/>
                <a:ext cx="8014437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78880"/>
                <a:ext cx="8014437" cy="6685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-76200" y="4245451"/>
                <a:ext cx="8536503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245451"/>
                <a:ext cx="8536503" cy="8989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22636" y="6007212"/>
                <a:ext cx="5667577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36" y="6007212"/>
                <a:ext cx="5667577" cy="66851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48840" y="168303"/>
                <a:ext cx="7910627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+(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40" y="168303"/>
                <a:ext cx="7910627" cy="66851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42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68844"/>
            <a:ext cx="11901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STEP:-2: Put n = 2 in equation (1)</a:t>
            </a: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1" y="3118756"/>
            <a:ext cx="2755228" cy="19540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0" y="3301116"/>
                <a:ext cx="9493496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+(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01116"/>
                <a:ext cx="9493496" cy="8989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5218778" y="955223"/>
            <a:ext cx="5928194" cy="152672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596578" y="945390"/>
                <a:ext cx="53583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=[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]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578" y="945390"/>
                <a:ext cx="5358326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0465" r="-1479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urved Connector 29"/>
          <p:cNvCxnSpPr/>
          <p:nvPr/>
        </p:nvCxnSpPr>
        <p:spPr>
          <a:xfrm rot="10800000" flipV="1">
            <a:off x="6269842" y="1422266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59986" y="2137669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(0) = 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62751" y="2186915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-2+2j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>
          <a:xfrm rot="5400000">
            <a:off x="9407190" y="1501434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41823" y="2200522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X(2) = -2</a:t>
            </a:r>
            <a:endParaRPr lang="en-US" dirty="0"/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8708387" y="1656051"/>
            <a:ext cx="755442" cy="300843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544051" y="2012744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X(3) = -2-2j</a:t>
            </a:r>
            <a:endParaRPr lang="en-US" dirty="0"/>
          </a:p>
        </p:txBody>
      </p:sp>
      <p:cxnSp>
        <p:nvCxnSpPr>
          <p:cNvPr id="37" name="Curved Connector 36"/>
          <p:cNvCxnSpPr/>
          <p:nvPr/>
        </p:nvCxnSpPr>
        <p:spPr>
          <a:xfrm rot="5400000">
            <a:off x="7657311" y="1719149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0" y="5178880"/>
                <a:ext cx="9471247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78880"/>
                <a:ext cx="9471247" cy="6685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-76200" y="4245451"/>
                <a:ext cx="8146076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245451"/>
                <a:ext cx="8146076" cy="7838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68302" y="5919676"/>
                <a:ext cx="10309682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02" y="5919676"/>
                <a:ext cx="10309682" cy="66851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48840" y="168303"/>
                <a:ext cx="7910627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+(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40" y="168303"/>
                <a:ext cx="7910627" cy="66851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7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68844"/>
            <a:ext cx="11901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STEP:-2: Put n = 3 in equation (1)</a:t>
            </a: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513" y="2641679"/>
            <a:ext cx="2362968" cy="1675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0" y="3301116"/>
                <a:ext cx="9493496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+(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01116"/>
                <a:ext cx="9493496" cy="8989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5218778" y="955223"/>
            <a:ext cx="5928194" cy="152672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596578" y="945390"/>
                <a:ext cx="53583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=[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]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578" y="945390"/>
                <a:ext cx="5358326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0465" r="-1479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urved Connector 29"/>
          <p:cNvCxnSpPr/>
          <p:nvPr/>
        </p:nvCxnSpPr>
        <p:spPr>
          <a:xfrm rot="10800000" flipV="1">
            <a:off x="6269842" y="1422266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59986" y="2137669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(0) = 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62751" y="2186915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-2+2j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>
          <a:xfrm rot="5400000">
            <a:off x="9407190" y="1501434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41823" y="2200522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X(2) = -2</a:t>
            </a:r>
            <a:endParaRPr lang="en-US" dirty="0"/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8708387" y="1656051"/>
            <a:ext cx="755442" cy="300843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544051" y="2012744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X(3) = -2-2j</a:t>
            </a:r>
            <a:endParaRPr lang="en-US" dirty="0"/>
          </a:p>
        </p:txBody>
      </p:sp>
      <p:cxnSp>
        <p:nvCxnSpPr>
          <p:cNvPr id="37" name="Curved Connector 36"/>
          <p:cNvCxnSpPr/>
          <p:nvPr/>
        </p:nvCxnSpPr>
        <p:spPr>
          <a:xfrm rot="5400000">
            <a:off x="7657311" y="1719149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94145" y="5096240"/>
                <a:ext cx="10611046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𝒋𝒔𝒊𝒏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45" y="5096240"/>
                <a:ext cx="10611046" cy="7772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48840" y="168303"/>
                <a:ext cx="7910627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+(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40" y="168303"/>
                <a:ext cx="7910627" cy="6685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0" y="4328160"/>
                <a:ext cx="7683450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+(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28160"/>
                <a:ext cx="7683450" cy="7838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187518" y="6080736"/>
                <a:ext cx="11108234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18" y="6080736"/>
                <a:ext cx="11108234" cy="66851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0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1785" y="822960"/>
                <a:ext cx="739606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85" y="822960"/>
                <a:ext cx="7396064" cy="6771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3353" y="2120348"/>
                <a:ext cx="758201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0, 1, 2,3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53" y="2120348"/>
                <a:ext cx="7582012" cy="6771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40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5" y="22654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C00000"/>
                </a:solidFill>
              </a:rPr>
              <a:t>IDFT SOLVE BY MATRIX METHOD</a:t>
            </a:r>
            <a:endParaRPr lang="en-US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19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931" y="174294"/>
            <a:ext cx="10515600" cy="76396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IDFT SOLVE BY MATRIX METHOD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C5635293-AA48-3F04-166E-A5C3D55524D7}"/>
                  </a:ext>
                </a:extLst>
              </p:cNvPr>
              <p:cNvSpPr txBox="1"/>
              <p:nvPr/>
            </p:nvSpPr>
            <p:spPr>
              <a:xfrm>
                <a:off x="288957" y="1021944"/>
                <a:ext cx="11640650" cy="958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𝐷𝐹𝑇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2−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𝑃𝑜𝑖𝑛𝑡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K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5635293-AA48-3F04-166E-A5C3D5552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57" y="1021944"/>
                <a:ext cx="11640650" cy="9588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C5635293-AA48-3F04-166E-A5C3D55524D7}"/>
                  </a:ext>
                </a:extLst>
              </p:cNvPr>
              <p:cNvSpPr txBox="1"/>
              <p:nvPr/>
            </p:nvSpPr>
            <p:spPr>
              <a:xfrm>
                <a:off x="282331" y="2852069"/>
                <a:ext cx="11640650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𝐷𝐹𝑇𝑜𝑓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2−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𝑃𝑜𝑖𝑛𝑡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𝐶𝑜𝑛𝑗𝑢𝑔𝑎𝑡𝑒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𝐷𝐹𝑇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K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5635293-AA48-3F04-166E-A5C3D5552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31" y="2852069"/>
                <a:ext cx="11640650" cy="8066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51075" y="2226364"/>
            <a:ext cx="624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Conjugate case only imaginary value is changed from –</a:t>
            </a:r>
            <a:r>
              <a:rPr lang="en-US" dirty="0" err="1" smtClean="0"/>
              <a:t>ve</a:t>
            </a:r>
            <a:r>
              <a:rPr lang="en-US" dirty="0" smtClean="0"/>
              <a:t> to +</a:t>
            </a:r>
            <a:r>
              <a:rPr lang="en-US" dirty="0" err="1" smtClean="0"/>
              <a:t>ve</a:t>
            </a:r>
            <a:r>
              <a:rPr lang="en-US" dirty="0" smtClean="0"/>
              <a:t> and +</a:t>
            </a:r>
            <a:r>
              <a:rPr lang="en-US" dirty="0" err="1" smtClean="0"/>
              <a:t>ve</a:t>
            </a:r>
            <a:r>
              <a:rPr lang="en-US" dirty="0" smtClean="0"/>
              <a:t> to –</a:t>
            </a:r>
            <a:r>
              <a:rPr lang="en-US" dirty="0" err="1" smtClean="0"/>
              <a:t>ve</a:t>
            </a:r>
            <a:r>
              <a:rPr lang="en-US" dirty="0" smtClean="0"/>
              <a:t> other matrix values are same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117692" y="4804651"/>
                <a:ext cx="5201873" cy="742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)] 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92" y="4804651"/>
                <a:ext cx="5201873" cy="7421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5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931" y="174294"/>
            <a:ext cx="10515600" cy="76396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IDFT SOLVE BY MATRIX METHOD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C5635293-AA48-3F04-166E-A5C3D55524D7}"/>
                  </a:ext>
                </a:extLst>
              </p:cNvPr>
              <p:cNvSpPr txBox="1"/>
              <p:nvPr/>
            </p:nvSpPr>
            <p:spPr>
              <a:xfrm>
                <a:off x="288957" y="1021944"/>
                <a:ext cx="11640650" cy="16498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𝐷𝐹𝑇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4−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𝑃𝑜𝑖𝑛𝑡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K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5635293-AA48-3F04-166E-A5C3D5552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57" y="1021944"/>
                <a:ext cx="11640650" cy="16498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C5635293-AA48-3F04-166E-A5C3D55524D7}"/>
                  </a:ext>
                </a:extLst>
              </p:cNvPr>
              <p:cNvSpPr txBox="1"/>
              <p:nvPr/>
            </p:nvSpPr>
            <p:spPr>
              <a:xfrm>
                <a:off x="282331" y="2852069"/>
                <a:ext cx="11640650" cy="16498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𝐷𝐹𝑇𝑜𝑓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4−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𝑃𝑜𝑖𝑛𝑡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𝐶𝑜𝑛𝑗𝑢𝑔𝑎𝑡𝑒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𝐷𝐹𝑇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K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5635293-AA48-3F04-166E-A5C3D5552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31" y="2852069"/>
                <a:ext cx="11640650" cy="16498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74929" y="2862469"/>
            <a:ext cx="624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Conjugate case only imaginary value is changed from –</a:t>
            </a:r>
            <a:r>
              <a:rPr lang="en-US" dirty="0" err="1" smtClean="0"/>
              <a:t>ve</a:t>
            </a:r>
            <a:r>
              <a:rPr lang="en-US" dirty="0" smtClean="0"/>
              <a:t> to +</a:t>
            </a:r>
            <a:r>
              <a:rPr lang="en-US" dirty="0" err="1" smtClean="0"/>
              <a:t>ve</a:t>
            </a:r>
            <a:r>
              <a:rPr lang="en-US" dirty="0" smtClean="0"/>
              <a:t> and +</a:t>
            </a:r>
            <a:r>
              <a:rPr lang="en-US" dirty="0" err="1" smtClean="0"/>
              <a:t>ve</a:t>
            </a:r>
            <a:r>
              <a:rPr lang="en-US" dirty="0" smtClean="0"/>
              <a:t> to –</a:t>
            </a:r>
            <a:r>
              <a:rPr lang="en-US" dirty="0" err="1" smtClean="0"/>
              <a:t>ve</a:t>
            </a:r>
            <a:r>
              <a:rPr lang="en-US" dirty="0" smtClean="0"/>
              <a:t> other matrix values are same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117692" y="4804651"/>
                <a:ext cx="7471917" cy="1572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)] 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92" y="4804651"/>
                <a:ext cx="7471917" cy="15720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49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1318" y="294198"/>
                <a:ext cx="11982616" cy="117385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Example: Calculate the 2-point Inverse Discrete Fourier Transform (IDFT) of given sequence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318" y="294198"/>
                <a:ext cx="11982616" cy="1173853"/>
              </a:xfrm>
              <a:blipFill rotWithShape="0">
                <a:blip r:embed="rId2"/>
                <a:stretch>
                  <a:fillRect l="-1780" t="-15026" b="-22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48640" y="2107096"/>
            <a:ext cx="2353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0513" y="2618042"/>
                <a:ext cx="5237652" cy="764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)]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13" y="2618042"/>
                <a:ext cx="5237652" cy="7643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4253948"/>
                <a:ext cx="10956897" cy="9791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1∗3+1∗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1∗3+1∗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3−3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3+3</m:t>
                              </m:r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53948"/>
                <a:ext cx="10956897" cy="9791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81092" y="6310331"/>
                <a:ext cx="51164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0, 3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92" y="6310331"/>
                <a:ext cx="511642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3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6242125"/>
                  </p:ext>
                </p:extLst>
              </p:nvPr>
            </p:nvGraphicFramePr>
            <p:xfrm>
              <a:off x="338370" y="1944166"/>
              <a:ext cx="10777552" cy="22929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88776"/>
                    <a:gridCol w="5388776"/>
                  </a:tblGrid>
                  <a:tr h="4449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DFT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IDFTT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444903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</a:tr>
                  <a:tr h="13722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𝝅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den>
                                        </m:f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  <m:t>𝒌𝒏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  <m:r>
                                  <a:rPr lang="en-US" sz="2400" b="1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2400" b="1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𝒏</m:t>
                                </m:r>
                                <m:r>
                                  <a:rPr lang="en-US" sz="2400" b="1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den>
                                </m:f>
                                <m:r>
                                  <a:rPr lang="en-US" sz="2400" b="1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</m:t>
                                    </m:r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p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𝑿</m:t>
                                    </m:r>
                                    <m:d>
                                      <m:d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𝒌</m:t>
                                        </m:r>
                                      </m:e>
                                    </m:d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𝒋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b="1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1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sz="2400" b="1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𝝅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1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𝑵</m:t>
                                            </m:r>
                                          </m:den>
                                        </m:f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𝒌𝒏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6242125"/>
                  </p:ext>
                </p:extLst>
              </p:nvPr>
            </p:nvGraphicFramePr>
            <p:xfrm>
              <a:off x="338370" y="1944166"/>
              <a:ext cx="10777552" cy="22929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88776"/>
                    <a:gridCol w="5388776"/>
                  </a:tblGrid>
                  <a:tr h="4449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DFT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IDFTT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444903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</a:tr>
                  <a:tr h="14030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3" t="-65801" r="-100339" b="-8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26" t="-65801" r="-452" b="-86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333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1318" y="294198"/>
                <a:ext cx="11982616" cy="117385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Example: Calculate the 4-point Inverse Discrete Fourier Transform (IDFT) of given sequence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318" y="294198"/>
                <a:ext cx="11982616" cy="1173853"/>
              </a:xfrm>
              <a:blipFill rotWithShape="0">
                <a:blip r:embed="rId2"/>
                <a:stretch>
                  <a:fillRect l="-1780" t="-38342" b="-18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48640" y="2107096"/>
            <a:ext cx="2353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0513" y="2618042"/>
                <a:ext cx="7471917" cy="1572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)] 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13" y="2618042"/>
                <a:ext cx="7471917" cy="15720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4253948"/>
                <a:ext cx="12372229" cy="10220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−2+2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−2−2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−2+2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(−2−2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−2+2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(−2−2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−2+2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(−2−2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−2+2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(−2−2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53948"/>
                <a:ext cx="12372229" cy="1022075"/>
              </a:xfrm>
              <a:prstGeom prst="rect">
                <a:avLst/>
              </a:prstGeom>
              <a:blipFill rotWithShape="0">
                <a:blip r:embed="rId4"/>
                <a:stretch>
                  <a:fillRect b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81092" y="6310331"/>
                <a:ext cx="51164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0,1,2,3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92" y="6310331"/>
                <a:ext cx="511642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7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Example: Calculate the 2-point Discrete Fourier Transform (DFT) of given sequence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  <a:blipFill rotWithShape="0">
                <a:blip r:embed="rId2"/>
                <a:stretch>
                  <a:fillRect l="-1780" t="-15026" r="-458" b="-22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0588" y="1351721"/>
            <a:ext cx="408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6497" y="3070527"/>
            <a:ext cx="11901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STEP:-1: Check Length of Sequence is = N = 2, then value of k is also two, k = 0, 1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0995" y="1995979"/>
                <a:ext cx="367068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5" y="1995979"/>
                <a:ext cx="3670684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1562" y="4344994"/>
                <a:ext cx="9144619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𝑘𝑛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𝑘𝑛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2" y="4344994"/>
                <a:ext cx="9144619" cy="1131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0108" y="5562868"/>
                <a:ext cx="5715732" cy="1130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08" y="5562868"/>
                <a:ext cx="5715732" cy="11301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19856" y="2601604"/>
                <a:ext cx="362755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 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" y="2601604"/>
                <a:ext cx="3627551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8423082" y="1045029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504034" y="971585"/>
                <a:ext cx="27938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4" y="971585"/>
                <a:ext cx="2793842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14151" r="-2620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410370" y="15120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31142" y="223564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814088" y="226855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3</a:t>
            </a:r>
            <a:endParaRPr lang="en-US" dirty="0"/>
          </a:p>
        </p:txBody>
      </p:sp>
      <p:cxnSp>
        <p:nvCxnSpPr>
          <p:cNvPr id="24" name="Curved Connector 23"/>
          <p:cNvCxnSpPr>
            <a:endCxn id="22" idx="0"/>
          </p:cNvCxnSpPr>
          <p:nvPr/>
        </p:nvCxnSpPr>
        <p:spPr>
          <a:xfrm rot="5400000">
            <a:off x="10147419" y="1664718"/>
            <a:ext cx="755539" cy="452139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8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545" y="255765"/>
            <a:ext cx="1190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STEP:-2: Put k = 0 in equation (1)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0" y="1827885"/>
                <a:ext cx="9264972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+3=3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7885"/>
                <a:ext cx="9264972" cy="8707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8782" y="2919428"/>
            <a:ext cx="5681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STEP:-2: Put k = 1 in equation (1)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-63611" y="4873400"/>
                <a:ext cx="9382539" cy="1130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∗1∗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611" y="4873400"/>
                <a:ext cx="9382539" cy="11301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94198" y="6103696"/>
                <a:ext cx="9024731" cy="633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98" y="6103696"/>
                <a:ext cx="9024731" cy="6335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0" y="736426"/>
                <a:ext cx="5581080" cy="1130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36426"/>
                <a:ext cx="5581080" cy="11301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8447575" y="130629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528527" y="57185"/>
                <a:ext cx="27938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27" y="57185"/>
                <a:ext cx="2793842" cy="646331"/>
              </a:xfrm>
              <a:prstGeom prst="rect">
                <a:avLst/>
              </a:prstGeom>
              <a:blipFill rotWithShape="0">
                <a:blip r:embed="rId6"/>
                <a:stretch>
                  <a:fillRect t="-14151" r="-2620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urved Connector 31"/>
          <p:cNvCxnSpPr/>
          <p:nvPr/>
        </p:nvCxnSpPr>
        <p:spPr>
          <a:xfrm rot="10800000" flipV="1">
            <a:off x="9434863" y="5976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55635" y="132124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(0) = 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38581" y="135415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3</a:t>
            </a:r>
            <a:endParaRPr lang="en-US" dirty="0"/>
          </a:p>
        </p:txBody>
      </p:sp>
      <p:cxnSp>
        <p:nvCxnSpPr>
          <p:cNvPr id="37" name="Curved Connector 36"/>
          <p:cNvCxnSpPr>
            <a:endCxn id="35" idx="0"/>
          </p:cNvCxnSpPr>
          <p:nvPr/>
        </p:nvCxnSpPr>
        <p:spPr>
          <a:xfrm rot="5400000">
            <a:off x="10171912" y="750318"/>
            <a:ext cx="755539" cy="452139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44236" y="3436084"/>
                <a:ext cx="7075591" cy="1476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36" y="3436084"/>
                <a:ext cx="7075591" cy="14761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7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0" y="2270789"/>
                <a:ext cx="4841421" cy="633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0∗1+3∗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70789"/>
                <a:ext cx="4841421" cy="6335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515" y="2528515"/>
            <a:ext cx="2907447" cy="2584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4199" y="3733308"/>
                <a:ext cx="8876922" cy="61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3∗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=3∗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9" y="3733308"/>
                <a:ext cx="8876922" cy="6182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8447575" y="130629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8528527" y="57185"/>
                <a:ext cx="27938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27" y="57185"/>
                <a:ext cx="2793842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14151" r="-2620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40"/>
          <p:cNvCxnSpPr/>
          <p:nvPr/>
        </p:nvCxnSpPr>
        <p:spPr>
          <a:xfrm rot="10800000" flipV="1">
            <a:off x="9434863" y="5976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55635" y="132124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(0) =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838581" y="135415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3</a:t>
            </a:r>
            <a:endParaRPr lang="en-US" dirty="0"/>
          </a:p>
        </p:txBody>
      </p:sp>
      <p:cxnSp>
        <p:nvCxnSpPr>
          <p:cNvPr id="44" name="Curved Connector 43"/>
          <p:cNvCxnSpPr>
            <a:endCxn id="43" idx="0"/>
          </p:cNvCxnSpPr>
          <p:nvPr/>
        </p:nvCxnSpPr>
        <p:spPr>
          <a:xfrm rot="5400000">
            <a:off x="10171912" y="750318"/>
            <a:ext cx="755539" cy="452139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206734" y="5736469"/>
                <a:ext cx="9032681" cy="46166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34" y="5736469"/>
                <a:ext cx="9032681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-202049" y="1135198"/>
                <a:ext cx="9024731" cy="633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049" y="1135198"/>
                <a:ext cx="9024731" cy="63357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35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Example: Calculate the 2-point Inverse Discrete Fourier Transform (IDFT) of given sequence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  <a:blipFill rotWithShape="0">
                <a:blip r:embed="rId2"/>
                <a:stretch>
                  <a:fillRect l="-1780" t="-15026" b="-22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0588" y="1351721"/>
            <a:ext cx="408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6497" y="3070527"/>
            <a:ext cx="1190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STEP:-1: Check Length of Sequence is = N = 2, then value of n is also two, n = 0, 1</a:t>
            </a:r>
            <a:endParaRPr lang="en-US" sz="2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19856" y="2601604"/>
                <a:ext cx="348208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 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" y="2601604"/>
                <a:ext cx="3482085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8423082" y="1045029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504034" y="971585"/>
                <a:ext cx="324319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4" y="971585"/>
                <a:ext cx="3243196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14151" r="-4887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410370" y="15120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31142" y="223564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(0) = 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814088" y="226855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-3</a:t>
            </a:r>
            <a:endParaRPr lang="en-US" dirty="0"/>
          </a:p>
        </p:txBody>
      </p:sp>
      <p:cxnSp>
        <p:nvCxnSpPr>
          <p:cNvPr id="24" name="Curved Connector 23"/>
          <p:cNvCxnSpPr>
            <a:endCxn id="22" idx="0"/>
          </p:cNvCxnSpPr>
          <p:nvPr/>
        </p:nvCxnSpPr>
        <p:spPr>
          <a:xfrm rot="5400000">
            <a:off x="10147417" y="1664720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6910" y="1908515"/>
                <a:ext cx="326249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𝐗</m:t>
                      </m:r>
                      <m:d>
                        <m:d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3600" b="1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0" y="1908515"/>
                <a:ext cx="3262496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2980" y="3666644"/>
                <a:ext cx="6772110" cy="877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r>
                        <a:rPr lang="en-US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den>
                              </m:f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𝒌𝒏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b="1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𝒌𝒏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  <m:e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𝒌𝒏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0" y="3666644"/>
                <a:ext cx="6772110" cy="877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0" y="4666501"/>
                <a:ext cx="11137344" cy="965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𝒌𝒏</m:t>
                              </m:r>
                            </m:sup>
                          </m:sSup>
                        </m:e>
                      </m:nary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66501"/>
                <a:ext cx="11137344" cy="9653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23962" y="5868473"/>
                <a:ext cx="4577150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62" y="5868473"/>
                <a:ext cx="4577150" cy="66851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69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545" y="255765"/>
            <a:ext cx="1190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STEP:-2: Put n = 0 in equation (1)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782" y="2919428"/>
            <a:ext cx="5681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STEP:-2: Put n = 1 in equation (1)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454887" y="257850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535839" y="184406"/>
                <a:ext cx="324319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839" y="184406"/>
                <a:ext cx="3243196" cy="646331"/>
              </a:xfrm>
              <a:prstGeom prst="rect">
                <a:avLst/>
              </a:prstGeom>
              <a:blipFill rotWithShape="0">
                <a:blip r:embed="rId2"/>
                <a:stretch>
                  <a:fillRect t="-14151" r="-4887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442175" y="724893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62947" y="1448461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845893" y="1481378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-3</a:t>
            </a:r>
            <a:endParaRPr lang="en-US" dirty="0"/>
          </a:p>
        </p:txBody>
      </p:sp>
      <p:cxnSp>
        <p:nvCxnSpPr>
          <p:cNvPr id="22" name="Curved Connector 21"/>
          <p:cNvCxnSpPr>
            <a:endCxn id="21" idx="0"/>
          </p:cNvCxnSpPr>
          <p:nvPr/>
        </p:nvCxnSpPr>
        <p:spPr>
          <a:xfrm rot="5400000">
            <a:off x="10179222" y="877541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00109" y="970470"/>
                <a:ext cx="4577150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09" y="970470"/>
                <a:ext cx="4577150" cy="6685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3878" y="1763859"/>
                <a:ext cx="7440883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78" y="1763859"/>
                <a:ext cx="7440883" cy="6685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33240" y="3579823"/>
                <a:ext cx="4577150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40" y="3579823"/>
                <a:ext cx="4577150" cy="6685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4602475"/>
                <a:ext cx="876554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∗(−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𝒋𝒐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02475"/>
                <a:ext cx="8765541" cy="6109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9944" y="2361963"/>
            <a:ext cx="3350326" cy="23761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7444" y="5736866"/>
                <a:ext cx="894764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0,3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44" y="5736866"/>
                <a:ext cx="8947642" cy="67710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0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Example: Calculate the 2-point Inverse Discrete Fourier Transform (IDFT) of given sequence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  <a:blipFill rotWithShape="0">
                <a:blip r:embed="rId2"/>
                <a:stretch>
                  <a:fillRect l="-1780" t="-15026" b="-22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0588" y="1351721"/>
            <a:ext cx="408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6497" y="3070527"/>
            <a:ext cx="1190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STEP:-1: Check Length of Sequence is = N = 2, then value of n is also two, n = 0, 1</a:t>
            </a:r>
            <a:endParaRPr lang="en-US" sz="2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19856" y="2601604"/>
                <a:ext cx="348208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 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" y="2601604"/>
                <a:ext cx="3482085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8423082" y="1045029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504034" y="971585"/>
                <a:ext cx="324319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4" y="971585"/>
                <a:ext cx="3243196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14151" r="-4887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410370" y="15120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31142" y="223564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(0) = 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814088" y="226855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-3</a:t>
            </a:r>
            <a:endParaRPr lang="en-US" dirty="0"/>
          </a:p>
        </p:txBody>
      </p:sp>
      <p:cxnSp>
        <p:nvCxnSpPr>
          <p:cNvPr id="24" name="Curved Connector 23"/>
          <p:cNvCxnSpPr>
            <a:endCxn id="22" idx="0"/>
          </p:cNvCxnSpPr>
          <p:nvPr/>
        </p:nvCxnSpPr>
        <p:spPr>
          <a:xfrm rot="5400000">
            <a:off x="10147417" y="1664720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6910" y="1908515"/>
                <a:ext cx="326249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𝐗</m:t>
                      </m:r>
                      <m:d>
                        <m:d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3600" b="1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0" y="1908515"/>
                <a:ext cx="3262496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2980" y="3666644"/>
                <a:ext cx="6772110" cy="877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r>
                        <a:rPr lang="en-US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den>
                              </m:f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𝒌𝒏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b="1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𝒌𝒏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  <m:e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𝒌𝒏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0" y="3666644"/>
                <a:ext cx="6772110" cy="877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0" y="4666501"/>
                <a:ext cx="11137344" cy="965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𝒌𝒏</m:t>
                              </m:r>
                            </m:sup>
                          </m:sSup>
                        </m:e>
                      </m:nary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66501"/>
                <a:ext cx="11137344" cy="9653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23962" y="5868473"/>
                <a:ext cx="4577150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62" y="5868473"/>
                <a:ext cx="4577150" cy="66851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11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545" y="255765"/>
            <a:ext cx="1190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STEP:-2: Put n = 0 in equation (1)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782" y="2919428"/>
            <a:ext cx="5681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STEP:-2: Put n = 1 in equation (1)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454887" y="257850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535839" y="184406"/>
                <a:ext cx="324319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839" y="184406"/>
                <a:ext cx="3243196" cy="646331"/>
              </a:xfrm>
              <a:prstGeom prst="rect">
                <a:avLst/>
              </a:prstGeom>
              <a:blipFill rotWithShape="0">
                <a:blip r:embed="rId2"/>
                <a:stretch>
                  <a:fillRect t="-14151" r="-4887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442175" y="724893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62947" y="1448461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845893" y="1481378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-3</a:t>
            </a:r>
            <a:endParaRPr lang="en-US" dirty="0"/>
          </a:p>
        </p:txBody>
      </p:sp>
      <p:cxnSp>
        <p:nvCxnSpPr>
          <p:cNvPr id="22" name="Curved Connector 21"/>
          <p:cNvCxnSpPr>
            <a:endCxn id="21" idx="0"/>
          </p:cNvCxnSpPr>
          <p:nvPr/>
        </p:nvCxnSpPr>
        <p:spPr>
          <a:xfrm rot="5400000">
            <a:off x="10179222" y="877541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00109" y="970470"/>
                <a:ext cx="4577150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09" y="970470"/>
                <a:ext cx="4577150" cy="6685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3878" y="1763859"/>
                <a:ext cx="7440883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78" y="1763859"/>
                <a:ext cx="7440883" cy="6685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33240" y="3579823"/>
                <a:ext cx="4577150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40" y="3579823"/>
                <a:ext cx="4577150" cy="6685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4602475"/>
                <a:ext cx="876554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∗(−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𝒋𝒐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02475"/>
                <a:ext cx="8765541" cy="6109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9944" y="2361963"/>
            <a:ext cx="3350326" cy="23761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7444" y="5736866"/>
                <a:ext cx="894764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0,3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44" y="5736866"/>
                <a:ext cx="8947642" cy="67710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74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832</Words>
  <Application>Microsoft Office PowerPoint</Application>
  <PresentationFormat>Widescreen</PresentationFormat>
  <Paragraphs>153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Inverse Discrete Fourier Transform (IDFT) </vt:lpstr>
      <vt:lpstr>PowerPoint Presentation</vt:lpstr>
      <vt:lpstr>Example: Calculate the 2-point Discrete Fourier Transform (DFT) of given sequence x[n]=[0,3]</vt:lpstr>
      <vt:lpstr>PowerPoint Presentation</vt:lpstr>
      <vt:lpstr>PowerPoint Presentation</vt:lpstr>
      <vt:lpstr>Example: Calculate the 2-point Inverse Discrete Fourier Transform (IDFT) of given sequence X(k)={3,-3}</vt:lpstr>
      <vt:lpstr>PowerPoint Presentation</vt:lpstr>
      <vt:lpstr>Example: Calculate the 2-point Inverse Discrete Fourier Transform (IDFT) of given sequence X(k)={3,-3}</vt:lpstr>
      <vt:lpstr>PowerPoint Presentation</vt:lpstr>
      <vt:lpstr>Example: Calculate the 4-point Inverse Discrete Fourier Transform (IDFT) of given sequence X(k)={6, -2+2j, -2, -2-2j}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IDFT SOLVE BY MATRIX METHOD</vt:lpstr>
      <vt:lpstr>IDFT SOLVE BY MATRIX METHOD</vt:lpstr>
      <vt:lpstr>IDFT SOLVE BY MATRIX METHOD</vt:lpstr>
      <vt:lpstr>Example: Calculate the 2-point Inverse Discrete Fourier Transform (IDFT) of given sequence X(k)={3, -3}</vt:lpstr>
      <vt:lpstr>Example: Calculate the 4-point Inverse Discrete Fourier Transform (IDFT) of given sequence X(k)={6, -2+2j, -2, -2-2j}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Fourier</dc:title>
  <dc:creator>Wazir laghari</dc:creator>
  <cp:lastModifiedBy>Wazir laghari</cp:lastModifiedBy>
  <cp:revision>133</cp:revision>
  <dcterms:created xsi:type="dcterms:W3CDTF">2024-10-23T17:17:41Z</dcterms:created>
  <dcterms:modified xsi:type="dcterms:W3CDTF">2024-10-28T06:44:40Z</dcterms:modified>
</cp:coreProperties>
</file>