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5" r:id="rId2"/>
    <p:sldId id="260" r:id="rId3"/>
    <p:sldId id="262" r:id="rId4"/>
    <p:sldId id="263" r:id="rId5"/>
    <p:sldId id="261" r:id="rId6"/>
    <p:sldId id="267" r:id="rId7"/>
    <p:sldId id="273" r:id="rId8"/>
    <p:sldId id="264" r:id="rId9"/>
    <p:sldId id="270" r:id="rId10"/>
    <p:sldId id="271" r:id="rId11"/>
    <p:sldId id="275" r:id="rId12"/>
    <p:sldId id="269" r:id="rId13"/>
  </p:sldIdLst>
  <p:sldSz cx="1800066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92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472842"/>
            <a:ext cx="13500497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4726842"/>
            <a:ext cx="13500497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4D02-A1FA-4A92-BC6C-5BC7C0767F6F}" type="datetimeFigureOut">
              <a:rPr lang="en-PK" smtClean="0"/>
              <a:t>10/10/2024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7A3-3205-4560-BF73-C4325BBF36E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0770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4D02-A1FA-4A92-BC6C-5BC7C0767F6F}" type="datetimeFigureOut">
              <a:rPr lang="en-PK" smtClean="0"/>
              <a:t>10/10/2024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7A3-3205-4560-BF73-C4325BBF36E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4009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479142"/>
            <a:ext cx="3881393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479142"/>
            <a:ext cx="11419171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4D02-A1FA-4A92-BC6C-5BC7C0767F6F}" type="datetimeFigureOut">
              <a:rPr lang="en-PK" smtClean="0"/>
              <a:t>10/10/2024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7A3-3205-4560-BF73-C4325BBF36E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0481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4D02-A1FA-4A92-BC6C-5BC7C0767F6F}" type="datetimeFigureOut">
              <a:rPr lang="en-PK" smtClean="0"/>
              <a:t>10/10/2024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7A3-3205-4560-BF73-C4325BBF36E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0490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243636"/>
            <a:ext cx="15525572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6022609"/>
            <a:ext cx="15525572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4D02-A1FA-4A92-BC6C-5BC7C0767F6F}" type="datetimeFigureOut">
              <a:rPr lang="en-PK" smtClean="0"/>
              <a:t>10/10/2024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7A3-3205-4560-BF73-C4325BBF36E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2109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395710"/>
            <a:ext cx="7650282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395710"/>
            <a:ext cx="7650282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4D02-A1FA-4A92-BC6C-5BC7C0767F6F}" type="datetimeFigureOut">
              <a:rPr lang="en-PK" smtClean="0"/>
              <a:t>10/10/2024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7A3-3205-4560-BF73-C4325BBF36E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3448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479143"/>
            <a:ext cx="15525572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206137"/>
            <a:ext cx="7615123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287331"/>
            <a:ext cx="7615123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206137"/>
            <a:ext cx="7652626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287331"/>
            <a:ext cx="7652626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4D02-A1FA-4A92-BC6C-5BC7C0767F6F}" type="datetimeFigureOut">
              <a:rPr lang="en-PK" smtClean="0"/>
              <a:t>10/10/2024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7A3-3205-4560-BF73-C4325BBF36E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789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4D02-A1FA-4A92-BC6C-5BC7C0767F6F}" type="datetimeFigureOut">
              <a:rPr lang="en-PK" smtClean="0"/>
              <a:t>10/10/2024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7A3-3205-4560-BF73-C4325BBF36E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1715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4D02-A1FA-4A92-BC6C-5BC7C0767F6F}" type="datetimeFigureOut">
              <a:rPr lang="en-PK" smtClean="0"/>
              <a:t>10/10/2024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7A3-3205-4560-BF73-C4325BBF36E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4259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99969"/>
            <a:ext cx="580568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295767"/>
            <a:ext cx="9112836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699862"/>
            <a:ext cx="580568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4D02-A1FA-4A92-BC6C-5BC7C0767F6F}" type="datetimeFigureOut">
              <a:rPr lang="en-PK" smtClean="0"/>
              <a:t>10/10/2024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7A3-3205-4560-BF73-C4325BBF36E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9175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99969"/>
            <a:ext cx="580568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295767"/>
            <a:ext cx="9112836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699862"/>
            <a:ext cx="580568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4D02-A1FA-4A92-BC6C-5BC7C0767F6F}" type="datetimeFigureOut">
              <a:rPr lang="en-PK" smtClean="0"/>
              <a:t>10/10/2024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7A3-3205-4560-BF73-C4325BBF36E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794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479143"/>
            <a:ext cx="1552557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395710"/>
            <a:ext cx="1552557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8341239"/>
            <a:ext cx="405014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404D02-A1FA-4A92-BC6C-5BC7C0767F6F}" type="datetimeFigureOut">
              <a:rPr lang="en-PK" smtClean="0"/>
              <a:t>10/10/2024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8341239"/>
            <a:ext cx="607522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8341239"/>
            <a:ext cx="405014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B817A3-3205-4560-BF73-C4325BBF36E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4746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20E253-AC03-301F-B8A0-802F25F79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>
                <a:solidFill>
                  <a:srgbClr val="7030A0"/>
                </a:solidFill>
              </a:rPr>
              <a:t>FIND DFT USING MATRIX METHOD</a:t>
            </a:r>
            <a:endParaRPr lang="en-PK" sz="9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498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9AF4C4E7-B9F3-972E-23CD-BB742CC3D808}"/>
                  </a:ext>
                </a:extLst>
              </p:cNvPr>
              <p:cNvSpPr txBox="1"/>
              <p:nvPr/>
            </p:nvSpPr>
            <p:spPr>
              <a:xfrm>
                <a:off x="1914525" y="3736845"/>
                <a:ext cx="13044488" cy="48050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49</m:t>
                                    </m:r>
                                  </m:sup>
                                </m:sSup>
                              </m:e>
                            </m:mr>
                          </m: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PK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F4C4E7-B9F3-972E-23CD-BB742CC3D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525" y="3736845"/>
                <a:ext cx="13044488" cy="48050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A5EC9F1-975C-6A9E-D7ED-E217179FC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527" y="242888"/>
            <a:ext cx="7461633" cy="307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2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57E7B36D-1D32-1D54-E15E-6778AD08A52E}"/>
                  </a:ext>
                </a:extLst>
              </p:cNvPr>
              <p:cNvSpPr txBox="1"/>
              <p:nvPr/>
            </p:nvSpPr>
            <p:spPr>
              <a:xfrm>
                <a:off x="1128711" y="950783"/>
                <a:ext cx="16087726" cy="77701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40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40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40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40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40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r>
                                      <a:rPr lang="en-US" sz="40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40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40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40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40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40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sz="40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40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40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40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40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222A6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4000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4000" b="1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4000" b="1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4000" b="1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4000" b="1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4000" i="1" smtClean="0">
                                    <a:solidFill>
                                      <a:srgbClr val="222A6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222A6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40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−(1+</m:t>
                                    </m:r>
                                    <m:r>
                                      <a:rPr lang="en-US" sz="40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40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40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40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222A6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4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4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40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40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4000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4000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4000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4000" b="1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4000" b="1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−(1−</m:t>
                                    </m:r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40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−(1−</m:t>
                                    </m:r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40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4000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4000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4000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4000" b="1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4000" b="1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4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4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40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40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222A6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40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−(1+</m:t>
                                    </m:r>
                                    <m:r>
                                      <a:rPr lang="en-US" sz="40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40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40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40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222A6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222A6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4000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4000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4000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4000" b="1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4000" b="1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222A6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−(1−</m:t>
                                    </m:r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40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40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−(1+</m:t>
                                    </m:r>
                                    <m:r>
                                      <a:rPr lang="en-US" sz="40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40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40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40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4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4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40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40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PK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7B36D-1D32-1D54-E15E-6778AD08A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711" y="950783"/>
                <a:ext cx="16087726" cy="77701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529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25F4DA6-01BD-8416-F7CB-DCD005DA6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DB641342-93F2-6774-2538-E49D7A3A2EAF}"/>
                  </a:ext>
                </a:extLst>
              </p:cNvPr>
              <p:cNvSpPr txBox="1"/>
              <p:nvPr/>
            </p:nvSpPr>
            <p:spPr>
              <a:xfrm>
                <a:off x="523169" y="1803108"/>
                <a:ext cx="13007094" cy="50211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(5)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(6)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(7)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mr>
                          </m: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PK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641342-93F2-6774-2538-E49D7A3A2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9" y="1803108"/>
                <a:ext cx="13007094" cy="50211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xmlns="" id="{38BB13F6-4075-91BF-F6CB-D3751B22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08" y="365881"/>
            <a:ext cx="15525572" cy="42097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Q: Find the 8 point DFT of x(n) = {1,0,2,3,4,5,6,7}</a:t>
            </a:r>
            <a:endParaRPr lang="en-PK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B2505F1-ABAD-357D-1DCB-4789C649B3C3}"/>
              </a:ext>
            </a:extLst>
          </p:cNvPr>
          <p:cNvSpPr txBox="1"/>
          <p:nvPr/>
        </p:nvSpPr>
        <p:spPr>
          <a:xfrm>
            <a:off x="523170" y="1033667"/>
            <a:ext cx="5477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SOLUTION</a:t>
            </a:r>
            <a:endParaRPr lang="en-PK" sz="4400" b="1" dirty="0"/>
          </a:p>
        </p:txBody>
      </p:sp>
    </p:spTree>
    <p:extLst>
      <p:ext uri="{BB962C8B-B14F-4D97-AF65-F5344CB8AC3E}">
        <p14:creationId xmlns:p14="http://schemas.microsoft.com/office/powerpoint/2010/main" val="410885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B07D068-2447-4F98-8E51-EC2B250E6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6B8A2AB3-1D53-D08D-1C5E-FCC43E2B2CAC}"/>
                  </a:ext>
                </a:extLst>
              </p:cNvPr>
              <p:cNvSpPr txBox="1"/>
              <p:nvPr/>
            </p:nvSpPr>
            <p:spPr>
              <a:xfrm>
                <a:off x="1221295" y="5201324"/>
                <a:ext cx="12868638" cy="31147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K" sz="5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8A2AB3-1D53-D08D-1C5E-FCC43E2B2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295" y="5201324"/>
                <a:ext cx="12868638" cy="31147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51D69B8-26C7-E4C9-9040-6897AFECD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871" y="1743074"/>
            <a:ext cx="11436672" cy="3585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9AB6B13-3659-44D0-A73D-51F32C56C7A3}"/>
              </a:ext>
            </a:extLst>
          </p:cNvPr>
          <p:cNvSpPr txBox="1"/>
          <p:nvPr/>
        </p:nvSpPr>
        <p:spPr>
          <a:xfrm>
            <a:off x="2628900" y="628650"/>
            <a:ext cx="10601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TWIDDLE FACTOR</a:t>
            </a:r>
            <a:endParaRPr lang="en-PK" sz="4800" b="1" dirty="0"/>
          </a:p>
        </p:txBody>
      </p:sp>
    </p:spTree>
    <p:extLst>
      <p:ext uri="{BB962C8B-B14F-4D97-AF65-F5344CB8AC3E}">
        <p14:creationId xmlns:p14="http://schemas.microsoft.com/office/powerpoint/2010/main" val="65998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9DF799A-269C-66C2-4870-93474657C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3738" y="-289458"/>
            <a:ext cx="20308144" cy="815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2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C5635293-AA48-3F04-166E-A5C3D55524D7}"/>
                  </a:ext>
                </a:extLst>
              </p:cNvPr>
              <p:cNvSpPr txBox="1"/>
              <p:nvPr/>
            </p:nvSpPr>
            <p:spPr>
              <a:xfrm>
                <a:off x="285750" y="323716"/>
                <a:ext cx="9572625" cy="34606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60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K" sz="6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635293-AA48-3F04-166E-A5C3D5552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323716"/>
                <a:ext cx="9572625" cy="34606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6FE5A8D-7AD6-69C4-EF91-65627AC38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2950" y="2508697"/>
            <a:ext cx="7536263" cy="3323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0A1B196E-9FDB-91F3-1DE6-AADEAD3B11F7}"/>
                  </a:ext>
                </a:extLst>
              </p:cNvPr>
              <p:cNvSpPr txBox="1"/>
              <p:nvPr/>
            </p:nvSpPr>
            <p:spPr>
              <a:xfrm>
                <a:off x="-286109" y="4499770"/>
                <a:ext cx="10287359" cy="3889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66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6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6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K" sz="6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1B196E-9FDB-91F3-1DE6-AADEAD3B1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6109" y="4499770"/>
                <a:ext cx="10287359" cy="38893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2083970" y="520861"/>
            <a:ext cx="3750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7719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5351195-3BD1-7059-F57E-FE5BE4387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130" y="1318596"/>
            <a:ext cx="6382730" cy="54968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62341773-45DD-9365-1A6E-EF33DDAF656C}"/>
                  </a:ext>
                </a:extLst>
              </p:cNvPr>
              <p:cNvSpPr txBox="1"/>
              <p:nvPr/>
            </p:nvSpPr>
            <p:spPr>
              <a:xfrm>
                <a:off x="11219736" y="3207330"/>
                <a:ext cx="3596402" cy="9728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722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722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5722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5722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K" sz="5722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341773-45DD-9365-1A6E-EF33DDAF6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9736" y="3207330"/>
                <a:ext cx="3596402" cy="9728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FCA11257-2A38-FCDD-E6BC-406F89A576E2}"/>
                  </a:ext>
                </a:extLst>
              </p:cNvPr>
              <p:cNvSpPr txBox="1"/>
              <p:nvPr/>
            </p:nvSpPr>
            <p:spPr>
              <a:xfrm>
                <a:off x="5203989" y="6966114"/>
                <a:ext cx="7592692" cy="9826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722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722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5722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5722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5722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PK" sz="5722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A11257-2A38-FCDD-E6BC-406F89A57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989" y="6966114"/>
                <a:ext cx="7592692" cy="9826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80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8F25520-CC8B-01E1-FA3C-A854ACC99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706728B-F447-6AC6-0EB0-78228B17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338" y="2449348"/>
            <a:ext cx="4761721" cy="41008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F860EB6B-7AD3-7D9E-D531-8955D49AF386}"/>
                  </a:ext>
                </a:extLst>
              </p:cNvPr>
              <p:cNvSpPr txBox="1"/>
              <p:nvPr/>
            </p:nvSpPr>
            <p:spPr>
              <a:xfrm>
                <a:off x="10005298" y="2687012"/>
                <a:ext cx="61824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3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3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sz="36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US" sz="3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K" sz="3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60EB6B-7AD3-7D9E-D531-8955D49A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298" y="2687012"/>
                <a:ext cx="618244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71DDC13D-E910-8D23-4647-AFC61B139DE7}"/>
                  </a:ext>
                </a:extLst>
              </p:cNvPr>
              <p:cNvSpPr txBox="1"/>
              <p:nvPr/>
            </p:nvSpPr>
            <p:spPr>
              <a:xfrm>
                <a:off x="1876615" y="6933996"/>
                <a:ext cx="7592692" cy="777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4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4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4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4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p>
                      </m:sSup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PK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DDC13D-E910-8D23-4647-AFC61B139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615" y="6933996"/>
                <a:ext cx="7592692" cy="7771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C44EC595-2B71-7A92-C5AF-8A47C58F5303}"/>
                  </a:ext>
                </a:extLst>
              </p:cNvPr>
              <p:cNvSpPr txBox="1"/>
              <p:nvPr/>
            </p:nvSpPr>
            <p:spPr>
              <a:xfrm>
                <a:off x="174534" y="2998809"/>
                <a:ext cx="665966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PK" sz="4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4EC595-2B71-7A92-C5AF-8A47C58F5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34" y="2998809"/>
                <a:ext cx="6659666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573605C9-EF71-3B37-C4A3-097C48E98400}"/>
                  </a:ext>
                </a:extLst>
              </p:cNvPr>
              <p:cNvSpPr txBox="1"/>
              <p:nvPr/>
            </p:nvSpPr>
            <p:spPr>
              <a:xfrm>
                <a:off x="4919852" y="415513"/>
                <a:ext cx="7592692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4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4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a:rPr lang="en-US" sz="4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PK" sz="4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3605C9-EF71-3B37-C4A3-097C48E98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852" y="415513"/>
                <a:ext cx="7592692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800046E3-9C43-612F-5E0D-E9BA924F1B3B}"/>
                  </a:ext>
                </a:extLst>
              </p:cNvPr>
              <p:cNvSpPr txBox="1"/>
              <p:nvPr/>
            </p:nvSpPr>
            <p:spPr>
              <a:xfrm>
                <a:off x="0" y="3963768"/>
                <a:ext cx="824388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sup>
                          </m:sSup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p>
                      </m:sSup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PK" sz="4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0046E3-9C43-612F-5E0D-E9BA924F1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63768"/>
                <a:ext cx="8243888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F5E348ED-5A78-444A-CD44-C4509FF20F11}"/>
                  </a:ext>
                </a:extLst>
              </p:cNvPr>
              <p:cNvSpPr txBox="1"/>
              <p:nvPr/>
            </p:nvSpPr>
            <p:spPr>
              <a:xfrm>
                <a:off x="4919852" y="1183162"/>
                <a:ext cx="9439086" cy="1454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  <m:r>
                        <a:rPr lang="en-US" sz="4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sup>
                      </m:sSup>
                      <m:r>
                        <a:rPr lang="en-US" sz="4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  <m:r>
                        <a:rPr lang="en-US" sz="4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sup>
                      </m:sSup>
                      <m:r>
                        <a:rPr lang="en-US" sz="4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  <m:r>
                        <a:rPr lang="en-US" sz="4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35</m:t>
                          </m:r>
                        </m:sup>
                      </m:sSup>
                      <m:r>
                        <a:rPr lang="en-US" sz="4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sSup>
                        <m:sSupPr>
                          <m:ctrlP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43</m:t>
                          </m:r>
                        </m:sup>
                      </m:sSup>
                      <m:r>
                        <a:rPr lang="en-US" sz="4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PK" sz="4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E348ED-5A78-444A-CD44-C4509FF20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852" y="1183162"/>
                <a:ext cx="9439086" cy="14542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10772839-49A3-EA6D-B577-28A33DB34ABA}"/>
                  </a:ext>
                </a:extLst>
              </p:cNvPr>
              <p:cNvSpPr txBox="1"/>
              <p:nvPr/>
            </p:nvSpPr>
            <p:spPr>
              <a:xfrm>
                <a:off x="10005298" y="3340174"/>
                <a:ext cx="759269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sup>
                          </m:sSup>
                          <m:r>
                            <a:rPr lang="en-US" sz="3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p>
                          </m:sSup>
                          <m:r>
                            <a:rPr lang="en-US" sz="3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p>
                      </m:sSup>
                      <m:r>
                        <a:rPr lang="en-US" sz="32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K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772839-49A3-EA6D-B577-28A33DB34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298" y="3340174"/>
                <a:ext cx="7592692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805E76F6-066D-0756-4EA1-A1D68E5A7ED7}"/>
                  </a:ext>
                </a:extLst>
              </p:cNvPr>
              <p:cNvSpPr txBox="1"/>
              <p:nvPr/>
            </p:nvSpPr>
            <p:spPr>
              <a:xfrm>
                <a:off x="1597831" y="7676042"/>
                <a:ext cx="14526217" cy="1454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4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4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  <m: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4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4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p>
                          </m:sSup>
                          <m: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</m:sSup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sup>
                      </m:sSup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p>
                      </m:sSup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4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4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37</m:t>
                              </m:r>
                            </m:sup>
                          </m:sSup>
                          <m:r>
                            <a:rPr lang="en-US" sz="4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41</m:t>
                          </m:r>
                        </m:sup>
                      </m:sSup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45</m:t>
                          </m:r>
                        </m:sup>
                      </m:sSup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PK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5E76F6-066D-0756-4EA1-A1D68E5A7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831" y="7676042"/>
                <a:ext cx="14526217" cy="14542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1AFDE30E-D69B-DE18-B47D-2829EDD336A1}"/>
                  </a:ext>
                </a:extLst>
              </p:cNvPr>
              <p:cNvSpPr txBox="1"/>
              <p:nvPr/>
            </p:nvSpPr>
            <p:spPr>
              <a:xfrm>
                <a:off x="0" y="4858682"/>
                <a:ext cx="824388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34</m:t>
                          </m:r>
                        </m:sup>
                      </m:sSup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38</m:t>
                          </m:r>
                        </m:sup>
                      </m:sSup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42</m:t>
                          </m:r>
                        </m:sup>
                      </m:sSup>
                    </m:oMath>
                  </m:oMathPara>
                </a14:m>
                <a:endParaRPr lang="en-PK" sz="4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FDE30E-D69B-DE18-B47D-2829EDD33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58682"/>
                <a:ext cx="8243888" cy="8309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4A54B4FF-B767-DF7C-009C-74E47079C782}"/>
                  </a:ext>
                </a:extLst>
              </p:cNvPr>
              <p:cNvSpPr txBox="1"/>
              <p:nvPr/>
            </p:nvSpPr>
            <p:spPr>
              <a:xfrm>
                <a:off x="10407971" y="4166807"/>
                <a:ext cx="759269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36</m:t>
                              </m:r>
                            </m:sup>
                          </m:sSup>
                          <m:r>
                            <a:rPr lang="en-US" sz="3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40</m:t>
                          </m:r>
                        </m:sup>
                      </m:sSup>
                      <m:r>
                        <a:rPr lang="en-US" sz="3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44</m:t>
                          </m:r>
                        </m:sup>
                      </m:sSup>
                    </m:oMath>
                  </m:oMathPara>
                </a14:m>
                <a:endParaRPr lang="en-PK" sz="3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54B4FF-B767-DF7C-009C-74E47079C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971" y="4166807"/>
                <a:ext cx="7592692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82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338CC8B-61DF-7C4E-CD47-DB0A336EA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A5820FD-0998-619D-BAD2-BFBB4C645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338" y="2449348"/>
            <a:ext cx="4761721" cy="41008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99059FA6-9EC9-8751-90C2-7DABD642350E}"/>
                  </a:ext>
                </a:extLst>
              </p:cNvPr>
              <p:cNvSpPr txBox="1"/>
              <p:nvPr/>
            </p:nvSpPr>
            <p:spPr>
              <a:xfrm>
                <a:off x="10005298" y="3457647"/>
                <a:ext cx="759269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4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48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4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48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sz="48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US" sz="4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K" sz="4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059FA6-9EC9-8751-90C2-7DABD6423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298" y="3457647"/>
                <a:ext cx="7592692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39EC075F-7B31-B9DD-46D9-FF9712D3A1BC}"/>
                  </a:ext>
                </a:extLst>
              </p:cNvPr>
              <p:cNvSpPr txBox="1"/>
              <p:nvPr/>
            </p:nvSpPr>
            <p:spPr>
              <a:xfrm>
                <a:off x="4919852" y="6550190"/>
                <a:ext cx="7592692" cy="777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4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4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4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4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PK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EC075F-7B31-B9DD-46D9-FF9712D3A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852" y="6550190"/>
                <a:ext cx="7592692" cy="7771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F9BD1A1A-382F-39C2-A863-9EC2587C2731}"/>
                  </a:ext>
                </a:extLst>
              </p:cNvPr>
              <p:cNvSpPr txBox="1"/>
              <p:nvPr/>
            </p:nvSpPr>
            <p:spPr>
              <a:xfrm>
                <a:off x="402673" y="3879897"/>
                <a:ext cx="665966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PK" sz="4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BD1A1A-382F-39C2-A863-9EC2587C2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3" y="3879897"/>
                <a:ext cx="6659666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F213012B-03D5-8846-4F23-B40E81D484A6}"/>
                  </a:ext>
                </a:extLst>
              </p:cNvPr>
              <p:cNvSpPr txBox="1"/>
              <p:nvPr/>
            </p:nvSpPr>
            <p:spPr>
              <a:xfrm>
                <a:off x="4919852" y="1648703"/>
                <a:ext cx="7592692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4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4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a:rPr lang="en-US" sz="4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PK" sz="4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13012B-03D5-8846-4F23-B40E81D48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852" y="1648703"/>
                <a:ext cx="7592692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29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541DFCC7-648E-3683-DF34-CF8AC4909D22}"/>
                  </a:ext>
                </a:extLst>
              </p:cNvPr>
              <p:cNvSpPr txBox="1"/>
              <p:nvPr/>
            </p:nvSpPr>
            <p:spPr>
              <a:xfrm>
                <a:off x="523169" y="1803108"/>
                <a:ext cx="14351878" cy="2466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4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4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K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1DFCC7-648E-3683-DF34-CF8AC4909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9" y="1803108"/>
                <a:ext cx="14351878" cy="24663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B5AD5A3D-8186-E288-E420-EC12AE7635C7}"/>
                  </a:ext>
                </a:extLst>
              </p:cNvPr>
              <p:cNvSpPr txBox="1"/>
              <p:nvPr/>
            </p:nvSpPr>
            <p:spPr>
              <a:xfrm>
                <a:off x="707514" y="4499769"/>
                <a:ext cx="1398318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∗1+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∗2+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∗3+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∗4=1+2+3+4=10</m:t>
                      </m:r>
                    </m:oMath>
                  </m:oMathPara>
                </a14:m>
                <a:endParaRPr lang="en-PK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AD5A3D-8186-E288-E420-EC12AE763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4" y="4499769"/>
                <a:ext cx="13983187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4EDBB8BE-FBDD-96D7-943D-2CFEC83F3DD4}"/>
                  </a:ext>
                </a:extLst>
              </p:cNvPr>
              <p:cNvSpPr txBox="1"/>
              <p:nvPr/>
            </p:nvSpPr>
            <p:spPr>
              <a:xfrm>
                <a:off x="707514" y="5353207"/>
                <a:ext cx="15518031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∗1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∗2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∗3</m:t>
                      </m:r>
                      <m:r>
                        <a:rPr lang="en-US" sz="4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∗4=1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−3+4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−2+2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PK" sz="4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DBB8BE-FBDD-96D7-943D-2CFEC83F3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4" y="5353207"/>
                <a:ext cx="15518031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AD6B2F6E-C6DB-5409-8391-88BB4C551B7A}"/>
                  </a:ext>
                </a:extLst>
              </p:cNvPr>
              <p:cNvSpPr txBox="1"/>
              <p:nvPr/>
            </p:nvSpPr>
            <p:spPr>
              <a:xfrm>
                <a:off x="523169" y="7170554"/>
                <a:ext cx="1583061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∗1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∗3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∗4=1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−3−4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−2−2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PK" sz="4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6B2F6E-C6DB-5409-8391-88BB4C551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9" y="7170554"/>
                <a:ext cx="15830616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AB2565-0B5F-873D-7D59-A20F5803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57" y="226985"/>
            <a:ext cx="17759946" cy="94205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Q: Find the 4 point DFT of x(n) = {1,2,3,4}</a:t>
            </a:r>
            <a:endParaRPr lang="en-PK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84C19EB-D601-5B12-D5DC-395227D3A337}"/>
              </a:ext>
            </a:extLst>
          </p:cNvPr>
          <p:cNvSpPr txBox="1"/>
          <p:nvPr/>
        </p:nvSpPr>
        <p:spPr>
          <a:xfrm>
            <a:off x="523170" y="1033667"/>
            <a:ext cx="5477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SOLUTION</a:t>
            </a:r>
            <a:endParaRPr lang="en-PK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9D8D36BE-9AAF-E67E-14E4-7F1BFAD901BA}"/>
                  </a:ext>
                </a:extLst>
              </p:cNvPr>
              <p:cNvSpPr txBox="1"/>
              <p:nvPr/>
            </p:nvSpPr>
            <p:spPr>
              <a:xfrm>
                <a:off x="551221" y="6262804"/>
                <a:ext cx="14092191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∗1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∗3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∗4=1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−2+3−4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PK" sz="4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8D36BE-9AAF-E67E-14E4-7F1BFAD90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21" y="6262804"/>
                <a:ext cx="14092191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42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65643A9-A149-3AC9-13E7-3C1FFF129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C3C67CF6-E245-3BD0-C6F9-E538C4EE4420}"/>
                  </a:ext>
                </a:extLst>
              </p:cNvPr>
              <p:cNvSpPr txBox="1"/>
              <p:nvPr/>
            </p:nvSpPr>
            <p:spPr>
              <a:xfrm>
                <a:off x="523169" y="1803108"/>
                <a:ext cx="14351878" cy="2466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4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4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K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C67CF6-E245-3BD0-C6F9-E538C4EE4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9" y="1803108"/>
                <a:ext cx="14351878" cy="24663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3EAB0046-FBB5-8A2A-4432-C28512ECF2EB}"/>
                  </a:ext>
                </a:extLst>
              </p:cNvPr>
              <p:cNvSpPr txBox="1"/>
              <p:nvPr/>
            </p:nvSpPr>
            <p:spPr>
              <a:xfrm>
                <a:off x="707514" y="4499769"/>
                <a:ext cx="1398318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∗1+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∗2+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∗3+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∗4=1+2+3+4=10</m:t>
                      </m:r>
                    </m:oMath>
                  </m:oMathPara>
                </a14:m>
                <a:endParaRPr lang="en-PK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AB0046-FBB5-8A2A-4432-C28512ECF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4" y="4499769"/>
                <a:ext cx="13983187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68379B0D-A605-DCB7-9B76-A1325EAE3C10}"/>
                  </a:ext>
                </a:extLst>
              </p:cNvPr>
              <p:cNvSpPr txBox="1"/>
              <p:nvPr/>
            </p:nvSpPr>
            <p:spPr>
              <a:xfrm>
                <a:off x="707514" y="5353207"/>
                <a:ext cx="15518031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∗1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∗2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∗3</m:t>
                      </m:r>
                      <m:r>
                        <a:rPr lang="en-US" sz="4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∗4=1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−3+4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−2+2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PK" sz="4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379B0D-A605-DCB7-9B76-A1325EAE3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4" y="5353207"/>
                <a:ext cx="15518031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400F2BF7-1A00-BF8B-ECF6-82FB11D9E8DC}"/>
                  </a:ext>
                </a:extLst>
              </p:cNvPr>
              <p:cNvSpPr txBox="1"/>
              <p:nvPr/>
            </p:nvSpPr>
            <p:spPr>
              <a:xfrm>
                <a:off x="523169" y="7170554"/>
                <a:ext cx="1583061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∗1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∗3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∗4=1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−3−4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−2−2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PK" sz="4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0F2BF7-1A00-BF8B-ECF6-82FB11D9E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9" y="7170554"/>
                <a:ext cx="15830616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xmlns="" id="{31090C1D-214D-DD2E-353D-EC5E06692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08" y="365881"/>
            <a:ext cx="15525572" cy="42097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Q: Find the 8 point DFT of x(n) = {1,0,2,3,4,5,6,7}</a:t>
            </a:r>
            <a:endParaRPr lang="en-PK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6780662-D76D-764D-D817-3868BC7A5F71}"/>
              </a:ext>
            </a:extLst>
          </p:cNvPr>
          <p:cNvSpPr txBox="1"/>
          <p:nvPr/>
        </p:nvSpPr>
        <p:spPr>
          <a:xfrm>
            <a:off x="523170" y="1033667"/>
            <a:ext cx="5477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SOLUTION</a:t>
            </a:r>
            <a:endParaRPr lang="en-PK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126B27F1-4BD8-A2E8-BD6D-261FA3325778}"/>
                  </a:ext>
                </a:extLst>
              </p:cNvPr>
              <p:cNvSpPr txBox="1"/>
              <p:nvPr/>
            </p:nvSpPr>
            <p:spPr>
              <a:xfrm>
                <a:off x="551221" y="6262804"/>
                <a:ext cx="14092191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∗1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∗3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∗4=1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−2+3−4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PK" sz="4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6B27F1-4BD8-A2E8-BD6D-261FA3325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21" y="6262804"/>
                <a:ext cx="14092191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E228B26-20F9-6D6E-548D-2FEEAE99C0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169" y="1155038"/>
            <a:ext cx="18000663" cy="78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47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</TotalTime>
  <Words>71</Words>
  <Application>Microsoft Office PowerPoint</Application>
  <PresentationFormat>Custom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Office Theme</vt:lpstr>
      <vt:lpstr>FIND DFT USING MATRIX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Q: Find the 4 point DFT of x(n) = {1,2,3,4}</vt:lpstr>
      <vt:lpstr>Q: Find the 8 point DFT of x(n) = {1,0,2,3,4,5,6,7}</vt:lpstr>
      <vt:lpstr>PowerPoint Presentation</vt:lpstr>
      <vt:lpstr>PowerPoint Presentation</vt:lpstr>
      <vt:lpstr>Q: Find the 8 point DFT of x(n) = {1,0,2,3,4,5,6,7}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DFT USING MATRIX METHOD</dc:title>
  <dc:creator>Wazir laghari</dc:creator>
  <cp:lastModifiedBy>Wazir laghari</cp:lastModifiedBy>
  <cp:revision>5</cp:revision>
  <dcterms:created xsi:type="dcterms:W3CDTF">2024-10-09T16:11:01Z</dcterms:created>
  <dcterms:modified xsi:type="dcterms:W3CDTF">2024-10-10T06:01:25Z</dcterms:modified>
</cp:coreProperties>
</file>