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93" r:id="rId4"/>
    <p:sldId id="294" r:id="rId5"/>
    <p:sldId id="298" r:id="rId6"/>
    <p:sldId id="301" r:id="rId7"/>
    <p:sldId id="300" r:id="rId8"/>
    <p:sldId id="299" r:id="rId9"/>
    <p:sldId id="296" r:id="rId10"/>
    <p:sldId id="297" r:id="rId11"/>
    <p:sldId id="295" r:id="rId12"/>
    <p:sldId id="292" r:id="rId13"/>
    <p:sldId id="288" r:id="rId14"/>
    <p:sldId id="289" r:id="rId15"/>
    <p:sldId id="286" r:id="rId16"/>
    <p:sldId id="269" r:id="rId17"/>
    <p:sldId id="270" r:id="rId18"/>
    <p:sldId id="271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87D9-6BD5-46E8-BF11-8BE9DEEB591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5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97" y="27028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DFT</a:t>
            </a:r>
            <a:br>
              <a:rPr lang="en-US" sz="7200" b="1" dirty="0" smtClean="0">
                <a:solidFill>
                  <a:srgbClr val="7030A0"/>
                </a:solidFill>
              </a:rPr>
            </a:br>
            <a:r>
              <a:rPr lang="en-US" sz="7200" b="1" dirty="0" smtClean="0">
                <a:solidFill>
                  <a:srgbClr val="7030A0"/>
                </a:solidFill>
              </a:rPr>
              <a:t>Discrete Fourier Transform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193542" y="600525"/>
                <a:ext cx="6483619" cy="2344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64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064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6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64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64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064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716"/>
                <a:ext cx="9572625" cy="346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FE5A8D-7AD6-69C4-EF91-65627AC3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02" y="2080430"/>
            <a:ext cx="5104374" cy="225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A1B196E-9FDB-91F3-1DE6-AADEAD3B11F7}"/>
                  </a:ext>
                </a:extLst>
              </p:cNvPr>
              <p:cNvSpPr txBox="1"/>
              <p:nvPr/>
            </p:nvSpPr>
            <p:spPr>
              <a:xfrm>
                <a:off x="-193784" y="3429001"/>
                <a:ext cx="6967715" cy="2634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7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47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7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7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47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47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196E-9FDB-91F3-1DE6-AADEAD3B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109" y="4499770"/>
                <a:ext cx="10287359" cy="388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11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614" y="81643"/>
            <a:ext cx="36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Four-Point DFT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6987" y="4435526"/>
                <a:ext cx="7617279" cy="2081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" y="4435526"/>
                <a:ext cx="7617279" cy="20816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88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892508"/>
            <a:ext cx="3206915" cy="1530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1-point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3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B8A2AB3-1D53-D08D-1C5E-FCC43E2B2CAC}"/>
                  </a:ext>
                </a:extLst>
              </p:cNvPr>
              <p:cNvSpPr txBox="1"/>
              <p:nvPr/>
            </p:nvSpPr>
            <p:spPr>
              <a:xfrm>
                <a:off x="756144" y="4290970"/>
                <a:ext cx="4491718" cy="626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8A2AB3-1D53-D08D-1C5E-FCC43E2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4" y="4290970"/>
                <a:ext cx="4491718" cy="6264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79" y="1935602"/>
            <a:ext cx="5099312" cy="171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41DFCC7-648E-3683-DF34-CF8AC4909D22}"/>
                  </a:ext>
                </a:extLst>
              </p:cNvPr>
              <p:cNvSpPr txBox="1"/>
              <p:nvPr/>
            </p:nvSpPr>
            <p:spPr>
              <a:xfrm>
                <a:off x="883464" y="5206245"/>
                <a:ext cx="6917471" cy="43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     </m:t>
                      </m:r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PK" sz="2709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1DFCC7-648E-3683-DF34-CF8AC490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4" y="5206245"/>
                <a:ext cx="6917471" cy="4384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9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41DFCC7-648E-3683-DF34-CF8AC4909D22}"/>
                  </a:ext>
                </a:extLst>
              </p:cNvPr>
              <p:cNvSpPr txBox="1"/>
              <p:nvPr/>
            </p:nvSpPr>
            <p:spPr>
              <a:xfrm>
                <a:off x="231457" y="3289981"/>
                <a:ext cx="6559616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K" sz="2709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1DFCC7-648E-3683-DF34-CF8AC490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" y="3289981"/>
                <a:ext cx="6559616" cy="958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5AD5A3D-8186-E288-E420-EC12AE7635C7}"/>
                  </a:ext>
                </a:extLst>
              </p:cNvPr>
              <p:cNvSpPr txBox="1"/>
              <p:nvPr/>
            </p:nvSpPr>
            <p:spPr>
              <a:xfrm>
                <a:off x="257494" y="4530611"/>
                <a:ext cx="5464445" cy="458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8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8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8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8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98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∗1+</m:t>
                      </m:r>
                      <m:r>
                        <a:rPr lang="en-US" sz="298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98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98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2=1+2=3</m:t>
                      </m:r>
                    </m:oMath>
                  </m:oMathPara>
                </a14:m>
                <a:endParaRPr lang="en-PK" sz="298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AD5A3D-8186-E288-E420-EC12AE76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4" y="4530611"/>
                <a:ext cx="5464445" cy="4585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EDBB8BE-FBDD-96D7-943D-2CFEC83F3DD4}"/>
                  </a:ext>
                </a:extLst>
              </p:cNvPr>
              <p:cNvSpPr txBox="1"/>
              <p:nvPr/>
            </p:nvSpPr>
            <p:spPr>
              <a:xfrm>
                <a:off x="266935" y="5239847"/>
                <a:ext cx="5749779" cy="458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8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8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98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8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98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298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98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sz="298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=1−2=−1</m:t>
                      </m:r>
                    </m:oMath>
                  </m:oMathPara>
                </a14:m>
                <a:endParaRPr lang="en-PK" sz="298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DBB8BE-FBDD-96D7-943D-2CFEC83F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5" y="5239847"/>
                <a:ext cx="5749779" cy="4585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AB2565-0B5F-873D-7D59-A20F5803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1" y="143121"/>
            <a:ext cx="12028961" cy="6380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</a:t>
            </a:r>
            <a:r>
              <a:rPr lang="en-US" b="1" dirty="0" smtClean="0">
                <a:solidFill>
                  <a:srgbClr val="C00000"/>
                </a:solidFill>
              </a:rPr>
              <a:t>2 </a:t>
            </a:r>
            <a:r>
              <a:rPr lang="en-US" b="1" dirty="0">
                <a:solidFill>
                  <a:srgbClr val="C00000"/>
                </a:solidFill>
              </a:rPr>
              <a:t>point DFT of x(n) = {</a:t>
            </a:r>
            <a:r>
              <a:rPr lang="en-US" b="1" dirty="0" smtClean="0">
                <a:solidFill>
                  <a:srgbClr val="C00000"/>
                </a:solidFill>
              </a:rPr>
              <a:t>1,2}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4C19EB-D601-5B12-D5DC-395227D3A337}"/>
              </a:ext>
            </a:extLst>
          </p:cNvPr>
          <p:cNvSpPr txBox="1"/>
          <p:nvPr/>
        </p:nvSpPr>
        <p:spPr>
          <a:xfrm>
            <a:off x="199226" y="844615"/>
            <a:ext cx="3710011" cy="55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0" b="1" dirty="0"/>
              <a:t>SOLUTION</a:t>
            </a:r>
            <a:endParaRPr lang="en-PK" sz="298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858" y="6122462"/>
                <a:ext cx="5691713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6122462"/>
                <a:ext cx="569171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382" y="1284064"/>
            <a:ext cx="3899504" cy="15220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894" y="1053903"/>
            <a:ext cx="3304462" cy="1781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6B8A2AB3-1D53-D08D-1C5E-FCC43E2B2CAC}"/>
                  </a:ext>
                </a:extLst>
              </p:cNvPr>
              <p:cNvSpPr txBox="1"/>
              <p:nvPr/>
            </p:nvSpPr>
            <p:spPr>
              <a:xfrm>
                <a:off x="7216863" y="3490018"/>
                <a:ext cx="4792802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8A2AB3-1D53-D08D-1C5E-FCC43E2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63" y="3490018"/>
                <a:ext cx="4792802" cy="9588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9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3-point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9" y="1406246"/>
            <a:ext cx="6596466" cy="2368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8792" y="3958448"/>
                <a:ext cx="7617279" cy="1682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2" y="3958448"/>
                <a:ext cx="7617279" cy="1682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1957" y="5658205"/>
                <a:ext cx="777559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7" y="5658205"/>
                <a:ext cx="7775590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51507" y="6213152"/>
                <a:ext cx="60380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120 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240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𝑑𝑒𝑔𝑟𝑒𝑒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07" y="6213152"/>
                <a:ext cx="603806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071" y="736587"/>
            <a:ext cx="2887909" cy="21480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67" y="3143249"/>
            <a:ext cx="4492590" cy="22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41DFCC7-648E-3683-DF34-CF8AC4909D22}"/>
                  </a:ext>
                </a:extLst>
              </p:cNvPr>
              <p:cNvSpPr txBox="1"/>
              <p:nvPr/>
            </p:nvSpPr>
            <p:spPr>
              <a:xfrm>
                <a:off x="215554" y="2280165"/>
                <a:ext cx="9376926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K" sz="2709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1DFCC7-648E-3683-DF34-CF8AC490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4" y="2280165"/>
                <a:ext cx="9376926" cy="15874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AB2565-0B5F-873D-7D59-A20F5803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9" y="535007"/>
            <a:ext cx="12028961" cy="6380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</a:t>
            </a:r>
            <a:r>
              <a:rPr lang="en-US" b="1" dirty="0" smtClean="0">
                <a:solidFill>
                  <a:srgbClr val="C00000"/>
                </a:solidFill>
              </a:rPr>
              <a:t>3 </a:t>
            </a:r>
            <a:r>
              <a:rPr lang="en-US" b="1" dirty="0">
                <a:solidFill>
                  <a:srgbClr val="C00000"/>
                </a:solidFill>
              </a:rPr>
              <a:t>point DFT of x(n) = {</a:t>
            </a:r>
            <a:r>
              <a:rPr lang="en-US" b="1" dirty="0" smtClean="0">
                <a:solidFill>
                  <a:srgbClr val="C00000"/>
                </a:solidFill>
              </a:rPr>
              <a:t>1,2,3}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4C19EB-D601-5B12-D5DC-395227D3A337}"/>
              </a:ext>
            </a:extLst>
          </p:cNvPr>
          <p:cNvSpPr txBox="1"/>
          <p:nvPr/>
        </p:nvSpPr>
        <p:spPr>
          <a:xfrm>
            <a:off x="215555" y="1269158"/>
            <a:ext cx="3710011" cy="55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0" b="1" dirty="0"/>
              <a:t>SOLUTION</a:t>
            </a:r>
            <a:endParaRPr lang="en-PK" sz="2980" b="1" dirty="0"/>
          </a:p>
        </p:txBody>
      </p:sp>
    </p:spTree>
    <p:extLst>
      <p:ext uri="{BB962C8B-B14F-4D97-AF65-F5344CB8AC3E}">
        <p14:creationId xmlns:p14="http://schemas.microsoft.com/office/powerpoint/2010/main" val="42680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0∗1+3∗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5" y="2528515"/>
            <a:ext cx="2907447" cy="2584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4, then value of k is </a:t>
            </a:r>
            <a:r>
              <a:rPr lang="en-US" sz="3600" b="1" smtClean="0">
                <a:solidFill>
                  <a:srgbClr val="7030A0"/>
                </a:solidFill>
              </a:rPr>
              <a:t>also four, </a:t>
            </a:r>
            <a:r>
              <a:rPr lang="en-US" sz="3600" b="1" dirty="0" smtClean="0">
                <a:solidFill>
                  <a:srgbClr val="7030A0"/>
                </a:solidFill>
              </a:rPr>
              <a:t>k = 0, 1,2,3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63589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635892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65013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650138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59374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423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9" y="16647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10615690" y="1736778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6" idx="0"/>
          </p:cNvCxnSpPr>
          <p:nvPr/>
        </p:nvCxnSpPr>
        <p:spPr>
          <a:xfrm rot="5400000">
            <a:off x="11426494" y="1645665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27795" y="233931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01324" y="190660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nter image source her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1781092"/>
            <a:ext cx="5095847" cy="38658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1947758"/>
            <a:ext cx="4755571" cy="35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873" y="0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81642" y="1607449"/>
                <a:ext cx="11376576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642" y="1607449"/>
                <a:ext cx="11376576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20436" y="3066385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0" y="4873400"/>
                <a:ext cx="672566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∗1∗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4873400"/>
                <a:ext cx="6725668" cy="871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-114301" y="5907753"/>
                <a:ext cx="12524015" cy="89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4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1" y="5907753"/>
                <a:ext cx="12524015" cy="892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3780" y="525503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80" y="525503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5058" y="2625263"/>
                <a:ext cx="498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∗1+0∗1+0∗1+1∗1=1+1=2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" y="2625263"/>
                <a:ext cx="49889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03523" y="3584388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3" y="3584388"/>
                <a:ext cx="4933850" cy="1130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9015" y="1216841"/>
                <a:ext cx="7215171" cy="602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5" y="1216841"/>
                <a:ext cx="7215171" cy="602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947057" y="78453"/>
                <a:ext cx="11625944" cy="729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(1)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057" y="78453"/>
                <a:ext cx="11625944" cy="7296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303339" y="1069522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4291" y="996078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91" y="996078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3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290627" y="1536565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1399" y="2260133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94345" y="229305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4" name="Curved Connector 23"/>
          <p:cNvCxnSpPr>
            <a:endCxn id="21" idx="0"/>
          </p:cNvCxnSpPr>
          <p:nvPr/>
        </p:nvCxnSpPr>
        <p:spPr>
          <a:xfrm rot="5400000">
            <a:off x="10027676" y="1689211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10495947" y="1761271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8" idx="0"/>
          </p:cNvCxnSpPr>
          <p:nvPr/>
        </p:nvCxnSpPr>
        <p:spPr>
          <a:xfrm rot="5400000">
            <a:off x="11306751" y="1670158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08052" y="236380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1581" y="193110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95942" y="2487748"/>
                <a:ext cx="7821385" cy="658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2487748"/>
                <a:ext cx="7821385" cy="6580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479" y="3301455"/>
                <a:ext cx="7739743" cy="580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=1+0+0+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" y="3301455"/>
                <a:ext cx="7739743" cy="5807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529" y="2759528"/>
            <a:ext cx="3350326" cy="23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192" y="15620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2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1318" y="2130200"/>
                <a:ext cx="672566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" y="2130200"/>
                <a:ext cx="6725668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150" y="3499288"/>
                <a:ext cx="7266001" cy="46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3499288"/>
                <a:ext cx="7266001" cy="469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95572" y="809383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2" y="809383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0778" y="4262234"/>
                <a:ext cx="6136655" cy="486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8" y="4262234"/>
                <a:ext cx="6136655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450" y="1986631"/>
            <a:ext cx="4188975" cy="3177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57517" y="5249522"/>
                <a:ext cx="10421083" cy="618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0+0+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=1+[−1+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</m:t>
                    </m:r>
                  </m:oMath>
                </a14:m>
                <a:r>
                  <a:rPr lang="en-US" sz="3200" dirty="0" smtClean="0"/>
                  <a:t>]</a:t>
                </a:r>
                <a:endParaRPr lang="en-US" sz="3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" y="5249522"/>
                <a:ext cx="10421083" cy="618824"/>
              </a:xfrm>
              <a:prstGeom prst="rect">
                <a:avLst/>
              </a:prstGeom>
              <a:blipFill rotWithShape="0">
                <a:blip r:embed="rId8"/>
                <a:stretch>
                  <a:fillRect t="-6863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90648" y="6077782"/>
                <a:ext cx="10421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=1 −1=0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" y="6077782"/>
                <a:ext cx="1042108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192" y="15620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3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659" y="1931417"/>
                <a:ext cx="699714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∗3∗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1931417"/>
                <a:ext cx="6997148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" y="2815475"/>
                <a:ext cx="11680466" cy="87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15475"/>
                <a:ext cx="11680466" cy="875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71718" y="666259"/>
                <a:ext cx="4936386" cy="1130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8" y="666259"/>
                <a:ext cx="4936386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" y="3842519"/>
                <a:ext cx="9962984" cy="87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842519"/>
                <a:ext cx="9962984" cy="8754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8339" y="4750295"/>
                <a:ext cx="7819944" cy="848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+0+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9" y="4750295"/>
                <a:ext cx="7819944" cy="848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0" y="5822726"/>
                <a:ext cx="59396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2726"/>
                <a:ext cx="59396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272" y="4142630"/>
            <a:ext cx="2236079" cy="1696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1319" y="6301012"/>
                <a:ext cx="11243144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 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0,   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" y="6301012"/>
                <a:ext cx="11243144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6" y="798492"/>
            <a:ext cx="3206915" cy="1530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B8A2AB3-1D53-D08D-1C5E-FCC43E2B2CAC}"/>
                  </a:ext>
                </a:extLst>
              </p:cNvPr>
              <p:cNvSpPr txBox="1"/>
              <p:nvPr/>
            </p:nvSpPr>
            <p:spPr>
              <a:xfrm>
                <a:off x="682664" y="2323378"/>
                <a:ext cx="4491718" cy="626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8A2AB3-1D53-D08D-1C5E-FCC43E2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64" y="2323378"/>
                <a:ext cx="4491718" cy="6264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050" y="564002"/>
            <a:ext cx="5099312" cy="171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41DFCC7-648E-3683-DF34-CF8AC4909D22}"/>
                  </a:ext>
                </a:extLst>
              </p:cNvPr>
              <p:cNvSpPr txBox="1"/>
              <p:nvPr/>
            </p:nvSpPr>
            <p:spPr>
              <a:xfrm>
                <a:off x="329429" y="5641295"/>
                <a:ext cx="4460452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2709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1DFCC7-648E-3683-DF34-CF8AC490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9" y="5641295"/>
                <a:ext cx="4460452" cy="958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47" y="3872142"/>
            <a:ext cx="3899504" cy="1522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044" y="3470532"/>
            <a:ext cx="3665905" cy="2228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614" y="81643"/>
            <a:ext cx="36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One-Point DFT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236" y="2944586"/>
            <a:ext cx="36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Two-Point DFT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614" y="81643"/>
            <a:ext cx="36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Three-Point DFT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6" y="1390344"/>
            <a:ext cx="6596466" cy="2368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6987" y="4435526"/>
                <a:ext cx="7617279" cy="2081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" y="4435526"/>
                <a:ext cx="7617279" cy="2081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80" y="1306498"/>
            <a:ext cx="4492590" cy="22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614" y="81643"/>
            <a:ext cx="36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Four-Point DFT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1D69B8-26C7-E4C9-9040-6897AFEC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" y="1065475"/>
            <a:ext cx="6775011" cy="2201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6FE5A8D-7AD6-69C4-EF91-65627AC3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55" y="954156"/>
            <a:ext cx="4509929" cy="1989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344616" y="4464859"/>
                <a:ext cx="9149241" cy="1885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16" y="4464859"/>
                <a:ext cx="9149241" cy="18857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614" y="81643"/>
            <a:ext cx="36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Six-Point DFT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0" y="3502750"/>
                <a:ext cx="12260911" cy="1290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0∗0=0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0∗1=0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0∗2=0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0∗3=0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0∗4=0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0∗5=0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1∗0=0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1∗1=1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1∗2=2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1∗3=3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1∗4=4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1∗5=5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2∗0=0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2∗1=2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2∗2=4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2∗3=6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2∗4=8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2∗5=10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3∗0=0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3∗1=3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3∗2=6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3∗3=9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3∗4=12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3∗5=15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4∗0=0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4∗1=4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4∗2=8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4∗3=12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4∗4=16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4∗5=20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5∗0=0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5∗1=5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5∗2=10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5∗3=15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5∗4=20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5∗5=25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0∗1=0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0∗2=0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0∗3=0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0∗4=0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0∗5=0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1∗0=0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1∗1=1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1∗2=2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1∗3=3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1∗4=4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1∗5=6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2∗0=0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2∗1=2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2∗2=4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2∗3=6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2∗4=8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2∗5=10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3∗0=0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3∗1=3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3∗2=6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3∗3=9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3∗4=12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3∗5=15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4∗0=0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4∗1=4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4∗2=8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4∗3=12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4∗4=16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4∗5=20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5∗0=0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5∗1=5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5∗2=10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5∗3=15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5∗4=20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5∗5=25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2750"/>
                <a:ext cx="12260911" cy="12902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6503" y="2564748"/>
                <a:ext cx="9462655" cy="275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" y="2564748"/>
                <a:ext cx="9462655" cy="27558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1" y="569738"/>
            <a:ext cx="10693950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1358357"/>
                  </p:ext>
                </p:extLst>
              </p:nvPr>
            </p:nvGraphicFramePr>
            <p:xfrm>
              <a:off x="346323" y="409566"/>
              <a:ext cx="10952481" cy="37807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827"/>
                    <a:gridCol w="3650827"/>
                    <a:gridCol w="365082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Twiddle</a:t>
                          </a:r>
                          <a:r>
                            <a:rPr lang="en-US" baseline="0" dirty="0" smtClean="0"/>
                            <a:t> Factor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Matrix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1358357"/>
                  </p:ext>
                </p:extLst>
              </p:nvPr>
            </p:nvGraphicFramePr>
            <p:xfrm>
              <a:off x="346323" y="409566"/>
              <a:ext cx="10952481" cy="37807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827"/>
                    <a:gridCol w="3650827"/>
                    <a:gridCol w="365082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Twiddle</a:t>
                          </a:r>
                          <a:r>
                            <a:rPr lang="en-US" baseline="0" dirty="0" smtClean="0"/>
                            <a:t> Factor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Matrix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" t="-108197" r="-200835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8197" r="-1005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34" t="-108197" r="-668" b="-821311"/>
                          </a:stretch>
                        </a:blipFill>
                      </a:tcPr>
                    </a:tc>
                  </a:tr>
                  <a:tr h="5662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" t="-136559" r="-200835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36559" r="-100500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34" t="-136559" r="-668" b="-438710"/>
                          </a:stretch>
                        </a:blipFill>
                      </a:tcPr>
                    </a:tc>
                  </a:tr>
                  <a:tr h="1193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" t="-112245" r="-200835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12245" r="-100500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34" t="-112245" r="-668" b="-108163"/>
                          </a:stretch>
                        </a:blipFill>
                      </a:tcPr>
                    </a:tc>
                  </a:tr>
                  <a:tr h="9084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" t="-279195" r="-200835" b="-42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79195" r="-100500" b="-42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34" t="-279195" r="-668" b="-422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" t="-926230" r="-2008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9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B07D068-2447-4F98-8E51-EC2B250E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B8A2AB3-1D53-D08D-1C5E-FCC43E2B2CAC}"/>
                  </a:ext>
                </a:extLst>
              </p:cNvPr>
              <p:cNvSpPr txBox="1"/>
              <p:nvPr/>
            </p:nvSpPr>
            <p:spPr>
              <a:xfrm>
                <a:off x="827193" y="3904170"/>
                <a:ext cx="8716037" cy="2108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57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57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5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57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3657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365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A2AB3-1D53-D08D-1C5E-FCC43E2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95" y="5201324"/>
                <a:ext cx="12868638" cy="3114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AB6B13-3659-44D0-A73D-51F32C56C7A3}"/>
              </a:ext>
            </a:extLst>
          </p:cNvPr>
          <p:cNvSpPr txBox="1"/>
          <p:nvPr/>
        </p:nvSpPr>
        <p:spPr>
          <a:xfrm>
            <a:off x="1780576" y="807058"/>
            <a:ext cx="7180367" cy="5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1" b="1" dirty="0"/>
              <a:t>TWIDDLE FACTOR</a:t>
            </a:r>
            <a:endParaRPr lang="en-PK" sz="3251" b="1" dirty="0"/>
          </a:p>
        </p:txBody>
      </p:sp>
    </p:spTree>
    <p:extLst>
      <p:ext uri="{BB962C8B-B14F-4D97-AF65-F5344CB8AC3E}">
        <p14:creationId xmlns:p14="http://schemas.microsoft.com/office/powerpoint/2010/main" val="40100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429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DFT Discrete Fourier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Calculate the 1-point Discrete Fourier Transform (DFT) of given sequence x[n]=[5]</vt:lpstr>
      <vt:lpstr>Q: Find the 2 point DFT of x(n) = {1,2}</vt:lpstr>
      <vt:lpstr>Example: Calculate the 3-point Discrete Fourier Transform (DFT) of given sequence x[n]=[1,2,3]</vt:lpstr>
      <vt:lpstr>Q: Find the 3 point DFT of x(n) = {1,2,3}</vt:lpstr>
      <vt:lpstr>Example: Calculate the 2-point Discrete Fourier Transform (DFT) of given sequence x[n]=[0,3]</vt:lpstr>
      <vt:lpstr>PowerPoint Presentation</vt:lpstr>
      <vt:lpstr>PowerPoint Presentation</vt:lpstr>
      <vt:lpstr>Example: Calculate the 4-point Discrete Fourier Transform (DFT) of given sequence x[n]=[1,0,0,1]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Hp</cp:lastModifiedBy>
  <cp:revision>331</cp:revision>
  <dcterms:created xsi:type="dcterms:W3CDTF">2024-10-02T14:19:44Z</dcterms:created>
  <dcterms:modified xsi:type="dcterms:W3CDTF">2024-10-21T05:50:57Z</dcterms:modified>
</cp:coreProperties>
</file>