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A6B1-0E58-4B0C-AA5E-067A5B2F65E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743" y="585019"/>
            <a:ext cx="10618838" cy="20795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Introduction to Programming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sz="3600" dirty="0">
                <a:solidFill>
                  <a:srgbClr val="FF0000"/>
                </a:solidFill>
                <a:latin typeface="Book Antiqua" panose="02040602050305030304" pitchFamily="18" charset="0"/>
              </a:rPr>
              <a:t>L</a:t>
            </a:r>
            <a:r>
              <a:rPr lang="en-US" sz="3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ecture 04</a:t>
            </a: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Mr. Niaz Mir Khan</a:t>
            </a:r>
            <a:br>
              <a:rPr lang="en-US" sz="27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Lecturer in Computer Science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smtClean="0">
                <a:solidFill>
                  <a:srgbClr val="FF0000"/>
                </a:solidFill>
              </a:rPr>
              <a:t>____________________________________________________________________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25" y="3411793"/>
            <a:ext cx="9144000" cy="337246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latin typeface="Book Antiqua" panose="02040602050305030304" pitchFamily="18" charset="0"/>
              </a:rPr>
              <a:t>Department of Computer Science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Govt: Degree College Jamrud, District Khyber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H:\degree college logo new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4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532671" y="2674375"/>
            <a:ext cx="2979174" cy="255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0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108156"/>
            <a:ext cx="10515600" cy="521109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Operators in C++</a:t>
            </a:r>
            <a:endParaRPr lang="en-US" sz="32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9265"/>
            <a:ext cx="10515600" cy="61353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Operators are symbols that perform operations on variables and values. The operation may be arithmetic or comparison of data. For example,</a:t>
            </a:r>
            <a:r>
              <a:rPr lang="en-US" sz="2600" dirty="0">
                <a:latin typeface="Book Antiqua" panose="02040602050305030304" pitchFamily="18" charset="0"/>
              </a:rPr>
              <a:t>	</a:t>
            </a:r>
            <a:r>
              <a:rPr lang="en-US" sz="2600" dirty="0" smtClean="0">
                <a:latin typeface="Book Antiqua" panose="02040602050305030304" pitchFamily="18" charset="0"/>
              </a:rPr>
              <a:t>	a = b + c ;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Here, a, b and c are operands on which operation is performed and + and = are the operators which operates the operands a, b and c. 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Following are different types of operators used in C++ are listed below.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Assignment Operator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Arithmetic Operators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Compound or Arithmetic Assignment Operators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Increment and Decrement Operators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Relational Operators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Logical Operators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Ternary (or Conditional) Operator (? :)</a:t>
            </a:r>
            <a:endParaRPr lang="en-US" sz="2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094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Assignment operator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787"/>
            <a:ext cx="10515600" cy="63516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Assignment operator is used to assign values to variables. The symbol = is used as an assignment operator. </a:t>
            </a:r>
          </a:p>
          <a:p>
            <a:pPr marL="0" indent="0">
              <a:buNone/>
            </a:pPr>
            <a:r>
              <a:rPr lang="en-US" dirty="0" smtClean="0"/>
              <a:t>Example of assignment operation:	</a:t>
            </a:r>
          </a:p>
          <a:p>
            <a:pPr marL="0" indent="0">
              <a:buNone/>
            </a:pPr>
            <a:r>
              <a:rPr lang="en-US" dirty="0" smtClean="0"/>
              <a:t>a = 34;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 = 67.5;</a:t>
            </a:r>
          </a:p>
          <a:p>
            <a:pPr marL="0" indent="0">
              <a:buNone/>
            </a:pPr>
            <a:r>
              <a:rPr lang="en-US" dirty="0" smtClean="0"/>
              <a:t>c = ‘W’;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Arithmetic Operators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Arithmetic operator are used to perform common mathematical operations. There are five arithmetic operators used in C++. These are ( +, -, *, /, % ). 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Sum= 34+56;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Mul</a:t>
            </a:r>
            <a:r>
              <a:rPr lang="en-US" sz="2600" dirty="0" smtClean="0">
                <a:latin typeface="Book Antiqua" panose="02040602050305030304" pitchFamily="18" charset="0"/>
              </a:rPr>
              <a:t>= 67*90;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Sub=90-56;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Div</a:t>
            </a:r>
            <a:r>
              <a:rPr lang="en-US" sz="2600" dirty="0" smtClean="0">
                <a:latin typeface="Book Antiqua" panose="02040602050305030304" pitchFamily="18" charset="0"/>
              </a:rPr>
              <a:t>=80/2;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Mod=5%2;</a:t>
            </a:r>
          </a:p>
          <a:p>
            <a:pPr marL="0" indent="0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89473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Compound or Arithmetic Assignment Operators </a:t>
            </a:r>
            <a:b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084"/>
            <a:ext cx="10515600" cy="59386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Compound assignment operators used in C++ are: (+=, -=, *=, /=, %=). These operators are used to modify the value of a variable by performing an operation on the value that is currently stored in that variable. There are different types of compound or Arithmetic Assignment Operators.  For example</a:t>
            </a:r>
            <a:r>
              <a:rPr lang="en-US" dirty="0" smtClean="0">
                <a:latin typeface="Book Antiqua" panose="0204060205030503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Addition assignment:	 (+=) 	   x += y;     is equal to     x = </a:t>
            </a:r>
            <a:r>
              <a:rPr lang="en-US" dirty="0" err="1" smtClean="0">
                <a:latin typeface="Book Antiqua" panose="02040602050305030304" pitchFamily="18" charset="0"/>
              </a:rPr>
              <a:t>x+y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Subtraction assignment: (-=)	    x </a:t>
            </a:r>
            <a:r>
              <a:rPr lang="en-US" dirty="0">
                <a:latin typeface="Book Antiqua" panose="02040602050305030304" pitchFamily="18" charset="0"/>
              </a:rPr>
              <a:t>-= y;    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is equal to    x = </a:t>
            </a:r>
            <a:r>
              <a:rPr lang="en-US" dirty="0" smtClean="0">
                <a:latin typeface="Book Antiqua" panose="02040602050305030304" pitchFamily="18" charset="0"/>
              </a:rPr>
              <a:t>x–y</a:t>
            </a:r>
            <a:r>
              <a:rPr lang="en-US" dirty="0">
                <a:latin typeface="Book Antiqua" panose="02040602050305030304" pitchFamily="18" charset="0"/>
              </a:rPr>
              <a:t>; 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Multiplication assignment</a:t>
            </a: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(*=)</a:t>
            </a:r>
            <a:r>
              <a:rPr 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 </a:t>
            </a:r>
            <a:r>
              <a:rPr lang="en-US" dirty="0" smtClean="0">
                <a:latin typeface="Book Antiqua" panose="02040602050305030304" pitchFamily="18" charset="0"/>
              </a:rPr>
              <a:t>x *= y;    is equal to	  x = x*y;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Division assignment:   (/=)	  x /= y;	is equal to 	  x = x/y;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Modulus assignment:  (%=)	  x%=y;	is equal to 	  x = </a:t>
            </a:r>
            <a:r>
              <a:rPr lang="en-US" dirty="0" err="1" smtClean="0">
                <a:latin typeface="Book Antiqua" panose="02040602050305030304" pitchFamily="18" charset="0"/>
              </a:rPr>
              <a:t>x%y</a:t>
            </a:r>
            <a:r>
              <a:rPr lang="en-US" dirty="0" smtClean="0">
                <a:latin typeface="Book Antiqua" panose="02040602050305030304" pitchFamily="18" charset="0"/>
              </a:rPr>
              <a:t>; 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3"/>
            <a:ext cx="10515600" cy="65560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Increment and Decrement Operators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26" y="862456"/>
            <a:ext cx="10515600" cy="53833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Increment (++) and Decrement (--) operators are also called unary operators. These operators are used to increase or decrease value of a variable or constant  by 1.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For example,   5++;		4--;</a:t>
            </a:r>
          </a:p>
          <a:p>
            <a:pPr marL="0" indent="0" algn="just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In the above example, the increment operator (++) is used with constant value 5 to increase the value of 5 by 1 i.e. it will become 6 after execution.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Similarly, the decrement operator (--) is used with constant value 4 to decrease the value of 4 by 1. i.e. it will become 3 after execution. </a:t>
            </a:r>
          </a:p>
        </p:txBody>
      </p:sp>
    </p:spTree>
    <p:extLst>
      <p:ext uri="{BB962C8B-B14F-4D97-AF65-F5344CB8AC3E}">
        <p14:creationId xmlns:p14="http://schemas.microsoft.com/office/powerpoint/2010/main" val="142589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6901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Relational Operators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0882"/>
            <a:ext cx="10515600" cy="573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A relational operator is used to check the relationship between two operands. These operators are: ==, !=, &gt;, &gt;=, &lt;, &lt;=. The result of these operators can be either true or false.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For example,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Check if x is less  than y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x &lt; y;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Here, &lt; is a relational operator. It checks if x is less than y or not. If the relation is true, it return 1 whereas if the relation is false, it return 0.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For example: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(7==5) // false, 	(5&gt;4) // true,	(3!=2) // true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(6&gt;=6) // true, 	(5&lt;5) // false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3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3"/>
            <a:ext cx="10515600" cy="75912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Logical Operators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7147"/>
            <a:ext cx="10515600" cy="5759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Logical operators are used to check whether an expression is true or false. If the expression is true, it return 1 whereas if the expression is false, it return 0.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There are three logical operators used in C++. These are: !, &amp;&amp;, ||.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Logical Not	!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Logical AND	&amp;&amp;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Logical OR	||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(2&gt;3) &amp;&amp; (3&gt;2)	return to false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(5&gt;3) &amp;&amp; (6&gt;2) 	return to true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(5&gt;2) || (5&gt;7) 	return to true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!(7&gt;9) 		return to true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9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76"/>
            <a:ext cx="10515600" cy="7418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Ternary (or Conditional) Operator (?:)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7148"/>
            <a:ext cx="10515600" cy="55381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The conditional operator takes three operands and is, therefore, also called ternary operator. It evaluates an expression and returns a value if that expression is true and a different value if the expression is false. The general syntax used for conditional operator is: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Condition? Expression1 :  expression2;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For example,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7==5 ? 4 : 3;		// return 3, since 7 is not equal to 5.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7==5+2 ? 4 : 3; 	//return 4, since 7 is equal to 5+2. 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0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396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Wingdings</vt:lpstr>
      <vt:lpstr>Office Theme</vt:lpstr>
      <vt:lpstr>Introduction to Programming Lecture 04  Mr. Niaz Mir Khan Lecturer in Computer Science  ____________________________________________________________________</vt:lpstr>
      <vt:lpstr>Operators in C++</vt:lpstr>
      <vt:lpstr>Assignment operator</vt:lpstr>
      <vt:lpstr>Compound or Arithmetic Assignment Operators  </vt:lpstr>
      <vt:lpstr>Increment and Decrement Operators</vt:lpstr>
      <vt:lpstr>Relational Operators </vt:lpstr>
      <vt:lpstr>Logical Operators </vt:lpstr>
      <vt:lpstr>Ternary (or Conditional) Operator (?:)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Lecture 01  Mr. Niaz Mir Khan ________________________________________________________</dc:title>
  <dc:creator>Windows User</dc:creator>
  <cp:lastModifiedBy>Windows User</cp:lastModifiedBy>
  <cp:revision>378</cp:revision>
  <dcterms:created xsi:type="dcterms:W3CDTF">2023-11-30T07:44:02Z</dcterms:created>
  <dcterms:modified xsi:type="dcterms:W3CDTF">2024-12-17T16:09:40Z</dcterms:modified>
</cp:coreProperties>
</file>