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2" r:id="rId3"/>
    <p:sldId id="276" r:id="rId4"/>
    <p:sldId id="273" r:id="rId5"/>
    <p:sldId id="274" r:id="rId6"/>
    <p:sldId id="277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9" r:id="rId17"/>
    <p:sldId id="296" r:id="rId18"/>
    <p:sldId id="297" r:id="rId19"/>
    <p:sldId id="299" r:id="rId20"/>
    <p:sldId id="300" r:id="rId21"/>
    <p:sldId id="301" r:id="rId22"/>
    <p:sldId id="294" r:id="rId23"/>
    <p:sldId id="295" r:id="rId24"/>
    <p:sldId id="305" r:id="rId25"/>
    <p:sldId id="303" r:id="rId26"/>
    <p:sldId id="304" r:id="rId27"/>
    <p:sldId id="302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F106-4756-491F-951F-6FA8E3DD8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E3F56-094B-4377-8D66-250798B71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9C6C-D531-4E6F-BB71-56238000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F99B-619E-4B22-9498-E5F13650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18E0-DBAC-44C0-8353-F38296DB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692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8F0F-25A2-4B31-AD3F-8E1F4E0A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5ECB5-406E-42D7-937C-DD2C0E370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7186-3383-4939-AA52-695C1A88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0381-9C54-4137-B1A0-DEF75B8B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60BC3-6FAA-45AB-899D-A52B6E2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683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B6CFA-73F0-46AA-BE3C-7C9A427A1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2B6C-2840-4B87-A328-5A3D3B44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A249-22D1-40F4-A119-19EA3685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E8397-2D4A-4877-9EB0-E3507AE0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23BF2-DD3F-41F7-BD84-AAE05F59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304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0EB0-C066-4760-9B1B-BA7E05F2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D338-B680-4298-AA5F-407FDE5B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323FE-D58C-44D8-85FC-951F7F49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73C7-BC4A-4172-ABA7-E7F3F62C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114E-3FB2-439E-B277-A3F197B5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511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42A7-6AE8-4847-B8CD-57D266FA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F4FA-7BC9-4C3A-842D-96E9018E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462C-3F69-4C94-B452-75883EC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C1B5-09B1-43AA-A99F-EF0AB1A8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B9E1-A263-4701-84AE-39E14917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068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FBBB-AE3F-4725-B9AA-71E55B44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3178-C7C2-41C4-9986-F40C0ECD8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468F9-8FA5-4915-9A2B-EF181F9A7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CC0A-1DD1-43BE-8D9D-4A816690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8989A-1EFB-40D3-85C1-8BAF95E8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B69F6-324B-4F68-BE11-E74FAA86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9520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963-1F67-4918-9300-2C82C033C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FE42C-2388-429D-B01B-71A4E6FA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CC75E-8644-4B06-A6C3-E0F705479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ED309-B59C-4ED5-8CE5-31B9DCAC1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3535A-EFAE-4DEA-8EF3-902161DE8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B35A2-C057-4319-ABDA-E22D9EF0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05E03-C354-491F-9772-BA938BF8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F0AD0-6B5B-42BF-9091-727B4D36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465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D8BB-6B21-4839-AEBB-684565E6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916A2-2972-4A7A-BAD4-F93B9317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2D95D-E145-48F1-BCB3-22AA7845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CF6F6-9C50-440C-9A3B-3F2B6BAA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69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8D18-2016-4905-B019-DCA170AD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5B051-62FE-4D13-9286-87479646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EB63B-CBAA-44C7-B2CD-41BD3C9A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00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3EC7-642F-4CA0-8A7B-B63EFDC1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56F9-29DE-46FD-8710-E0508CDA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904D4-2E87-47C3-8AF5-50C28921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FABF7-ED05-4C25-A6D1-E9404BF5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51FC-1076-4936-BE10-31F0F2D1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85A19-79BE-46A3-B637-9B133188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1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2A90-1605-4EEF-AAD7-71EFAFF4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92421-C095-455F-AB62-4C6D3EBDE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D2B97-8D2A-4B96-B8B2-8EB4A1BD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196F-6AD3-4180-A6DC-77C7D365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C3F0-F466-4E79-A3AA-B6E3CC11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E8133-B2B8-471B-83FA-07CD5F81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34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02D9A-E038-48A4-BD2A-92F7433B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9B5BD-14F7-4AD2-85C8-4D6EB58D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8EE2-D29B-4F32-933A-306E52867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A64F3-5827-4E4F-9E21-7EEC3B5FDF0B}" type="datetimeFigureOut">
              <a:rPr lang="th-TH" smtClean="0"/>
              <a:t>24/04/65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2053-BAF0-4C08-93DC-4374217F5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B466B-28D9-4039-91C7-7E8E4EC9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6C14C-D003-4E02-BD3C-946881EA855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028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44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44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44.png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9.png"/><Relationship Id="rId7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1.png"/><Relationship Id="rId3" Type="http://schemas.openxmlformats.org/officeDocument/2006/relationships/image" Target="../media/image1051.png"/><Relationship Id="rId7" Type="http://schemas.openxmlformats.org/officeDocument/2006/relationships/image" Target="../media/image1091.png"/><Relationship Id="rId2" Type="http://schemas.openxmlformats.org/officeDocument/2006/relationships/image" Target="../media/image10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1.png"/><Relationship Id="rId5" Type="http://schemas.openxmlformats.org/officeDocument/2006/relationships/image" Target="../media/image1071.png"/><Relationship Id="rId4" Type="http://schemas.openxmlformats.org/officeDocument/2006/relationships/image" Target="../media/image10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0.png"/><Relationship Id="rId3" Type="http://schemas.openxmlformats.org/officeDocument/2006/relationships/image" Target="../media/image1120.png"/><Relationship Id="rId7" Type="http://schemas.openxmlformats.org/officeDocument/2006/relationships/image" Target="../media/image1160.png"/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0.png"/><Relationship Id="rId5" Type="http://schemas.openxmlformats.org/officeDocument/2006/relationships/image" Target="../media/image1140.png"/><Relationship Id="rId4" Type="http://schemas.openxmlformats.org/officeDocument/2006/relationships/image" Target="../media/image1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0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0.png"/><Relationship Id="rId5" Type="http://schemas.openxmlformats.org/officeDocument/2006/relationships/image" Target="../media/image990.png"/><Relationship Id="rId4" Type="http://schemas.openxmlformats.org/officeDocument/2006/relationships/image" Target="../media/image98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020.png"/><Relationship Id="rId7" Type="http://schemas.openxmlformats.org/officeDocument/2006/relationships/image" Target="../media/image106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26A-8595-4FA7-90EB-EB27CF18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132389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Laplace Transform of Any Constant Integer</a:t>
            </a:r>
            <a:endParaRPr lang="th-TH" b="1" i="1" dirty="0">
              <a:solidFill>
                <a:srgbClr val="7030A0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BFBD284-CDE5-4187-97A6-632164CE0B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728878"/>
              </p:ext>
            </p:extLst>
          </p:nvPr>
        </p:nvGraphicFramePr>
        <p:xfrm>
          <a:off x="9104897" y="265364"/>
          <a:ext cx="230505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3" imgW="2305080" imgH="2867040" progId="Paint.Picture">
                  <p:embed/>
                </p:oleObj>
              </mc:Choice>
              <mc:Fallback>
                <p:oleObj name="Bitmap Image" r:id="rId3" imgW="2305080" imgH="28670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04897" y="265364"/>
                        <a:ext cx="2305050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F00FD5-BB12-47C7-85A4-2CEF06E427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355574"/>
              </p:ext>
            </p:extLst>
          </p:nvPr>
        </p:nvGraphicFramePr>
        <p:xfrm>
          <a:off x="3711354" y="712498"/>
          <a:ext cx="268605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Bitmap Image" r:id="rId5" imgW="2685960" imgH="1438200" progId="Paint.Picture">
                  <p:embed/>
                </p:oleObj>
              </mc:Choice>
              <mc:Fallback>
                <p:oleObj name="Bitmap Image" r:id="rId5" imgW="2685960" imgH="14382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11354" y="712498"/>
                        <a:ext cx="2686050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782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235726" y="184433"/>
                <a:ext cx="85808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6" y="184433"/>
                <a:ext cx="8580811" cy="430887"/>
              </a:xfrm>
              <a:prstGeom prst="rect">
                <a:avLst/>
              </a:prstGeom>
              <a:blipFill>
                <a:blip r:embed="rId2"/>
                <a:stretch>
                  <a:fillRect l="-213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234663" y="3229013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3" y="3229013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/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66655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66655" cy="75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5t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6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96251" y="4123868"/>
                <a:ext cx="11257387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" y="4123868"/>
                <a:ext cx="11257387" cy="8218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8769E4-6B3A-4CDE-BD51-0275665091C8}"/>
                  </a:ext>
                </a:extLst>
              </p:cNvPr>
              <p:cNvSpPr txBox="1"/>
              <p:nvPr/>
            </p:nvSpPr>
            <p:spPr>
              <a:xfrm>
                <a:off x="234663" y="487537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8769E4-6B3A-4CDE-BD51-027566509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3" y="4875377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069" t="-571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468378-F369-4FF4-AF83-E6D9E9BA3E67}"/>
                  </a:ext>
                </a:extLst>
              </p:cNvPr>
              <p:cNvSpPr txBox="1"/>
              <p:nvPr/>
            </p:nvSpPr>
            <p:spPr>
              <a:xfrm>
                <a:off x="234663" y="5200572"/>
                <a:ext cx="5627631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468378-F369-4FF4-AF83-E6D9E9BA3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63" y="5200572"/>
                <a:ext cx="5627631" cy="816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1C87A-9C62-46FC-9372-330C3AA26452}"/>
                  </a:ext>
                </a:extLst>
              </p:cNvPr>
              <p:cNvSpPr txBox="1"/>
              <p:nvPr/>
            </p:nvSpPr>
            <p:spPr>
              <a:xfrm>
                <a:off x="6329706" y="5196179"/>
                <a:ext cx="5627631" cy="8254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1C87A-9C62-46FC-9372-330C3AA2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706" y="5196179"/>
                <a:ext cx="5627631" cy="8254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EAE7A-663A-4E51-B18E-1AFE2D82C20E}"/>
                  </a:ext>
                </a:extLst>
              </p:cNvPr>
              <p:cNvSpPr txBox="1"/>
              <p:nvPr/>
            </p:nvSpPr>
            <p:spPr>
              <a:xfrm>
                <a:off x="3829157" y="5945017"/>
                <a:ext cx="5775555" cy="813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EAE7A-663A-4E51-B18E-1AFE2D82C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57" y="5945017"/>
                <a:ext cx="5775555" cy="8138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47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317479" y="184433"/>
                <a:ext cx="84173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79" y="184433"/>
                <a:ext cx="8417304" cy="430887"/>
              </a:xfrm>
              <a:prstGeom prst="rect">
                <a:avLst/>
              </a:prstGeom>
              <a:blipFill>
                <a:blip r:embed="rId2"/>
                <a:stretch>
                  <a:fillRect l="-1376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87494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87494" cy="751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/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8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blipFill>
                <a:blip r:embed="rId2"/>
                <a:stretch>
                  <a:fillRect l="-212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96251" y="2510577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" y="2510577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3553421" y="1427152"/>
                <a:ext cx="2787493" cy="749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421" y="1427152"/>
                <a:ext cx="2787493" cy="749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3377424" y="1142023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3281171" y="618803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4t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171" y="618803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246" t="-20000" b="-2588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0" y="3499563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9563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/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9A57A2-DAD3-4D27-9D24-D9E0C3E12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249" y="651085"/>
                <a:ext cx="2840201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09B926-E10A-4E8C-9442-43BA904E3D95}"/>
                  </a:ext>
                </a:extLst>
              </p:cNvPr>
              <p:cNvSpPr txBox="1"/>
              <p:nvPr/>
            </p:nvSpPr>
            <p:spPr>
              <a:xfrm>
                <a:off x="245871" y="428462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09B926-E10A-4E8C-9442-43BA904E3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1" y="4284627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069" t="-563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E0F41F-1E8E-44DA-B625-0D8DC0C039C9}"/>
                  </a:ext>
                </a:extLst>
              </p:cNvPr>
              <p:cNvSpPr txBox="1"/>
              <p:nvPr/>
            </p:nvSpPr>
            <p:spPr>
              <a:xfrm>
                <a:off x="245871" y="4609822"/>
                <a:ext cx="5464125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E0F41F-1E8E-44DA-B625-0D8DC0C03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71" y="4609822"/>
                <a:ext cx="5464125" cy="7449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8900FA-1630-4C64-849E-873C67B26A1A}"/>
                  </a:ext>
                </a:extLst>
              </p:cNvPr>
              <p:cNvSpPr txBox="1"/>
              <p:nvPr/>
            </p:nvSpPr>
            <p:spPr>
              <a:xfrm>
                <a:off x="6340914" y="4605429"/>
                <a:ext cx="5662897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8900FA-1630-4C64-849E-873C67B26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14" y="4605429"/>
                <a:ext cx="5662897" cy="7449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C336BE-0D79-4939-9BF6-10DD8F066344}"/>
                  </a:ext>
                </a:extLst>
              </p:cNvPr>
              <p:cNvSpPr txBox="1"/>
              <p:nvPr/>
            </p:nvSpPr>
            <p:spPr>
              <a:xfrm>
                <a:off x="3840365" y="5834441"/>
                <a:ext cx="5612049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AC336BE-0D79-4939-9BF6-10DD8F066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365" y="5834441"/>
                <a:ext cx="5612049" cy="7449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79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93" y="184433"/>
                <a:ext cx="8616077" cy="430887"/>
              </a:xfrm>
              <a:prstGeom prst="rect">
                <a:avLst/>
              </a:prstGeom>
              <a:blipFill>
                <a:blip r:embed="rId2"/>
                <a:stretch>
                  <a:fillRect l="-1345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814745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814745" cy="748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/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18707" y="184433"/>
                <a:ext cx="881484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07" y="184433"/>
                <a:ext cx="8814849" cy="430887"/>
              </a:xfrm>
              <a:prstGeom prst="rect">
                <a:avLst/>
              </a:prstGeom>
              <a:blipFill>
                <a:blip r:embed="rId2"/>
                <a:stretch>
                  <a:fillRect l="-138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222824" y="2526481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2526481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4063282" y="1212406"/>
                <a:ext cx="2814745" cy="747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𝒄𝒐𝒔𝒉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82" y="1212406"/>
                <a:ext cx="2814745" cy="747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3862453" y="1040305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3858601" y="980685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4t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01" y="980685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0" y="3870695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0695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/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80F8-839C-4E04-ADAF-7448AE858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527" y="641710"/>
                <a:ext cx="2856230" cy="8819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271922-6C32-4655-9AB9-87B213315B50}"/>
                  </a:ext>
                </a:extLst>
              </p:cNvPr>
              <p:cNvSpPr txBox="1"/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271922-6C32-4655-9AB9-87B21331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292" t="-5714" r="-107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07CE80-AB95-405F-8121-6C9415512782}"/>
                  </a:ext>
                </a:extLst>
              </p:cNvPr>
              <p:cNvSpPr txBox="1"/>
              <p:nvPr/>
            </p:nvSpPr>
            <p:spPr>
              <a:xfrm>
                <a:off x="222824" y="4815443"/>
                <a:ext cx="5662897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07CE80-AB95-405F-8121-6C9415512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815443"/>
                <a:ext cx="5662897" cy="7449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091FD8-57DC-45A1-B56C-06E6B0A56E5C}"/>
                  </a:ext>
                </a:extLst>
              </p:cNvPr>
              <p:cNvSpPr txBox="1"/>
              <p:nvPr/>
            </p:nvSpPr>
            <p:spPr>
              <a:xfrm>
                <a:off x="6317867" y="4811050"/>
                <a:ext cx="5662897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091FD8-57DC-45A1-B56C-06E6B0A5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867" y="4811050"/>
                <a:ext cx="5662897" cy="7449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8BE28A-7C60-49C1-9976-D89F32B3A246}"/>
                  </a:ext>
                </a:extLst>
              </p:cNvPr>
              <p:cNvSpPr txBox="1"/>
              <p:nvPr/>
            </p:nvSpPr>
            <p:spPr>
              <a:xfrm>
                <a:off x="3817318" y="6040062"/>
                <a:ext cx="5810822" cy="744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8BE28A-7C60-49C1-9976-D89F32B3A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18" y="6040062"/>
                <a:ext cx="5810822" cy="7449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48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blipFill>
                <a:blip r:embed="rId2"/>
                <a:stretch>
                  <a:fillRect l="-348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93905" cy="748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93905" cy="748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/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41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73" y="184433"/>
                <a:ext cx="8745919" cy="430887"/>
              </a:xfrm>
              <a:prstGeom prst="rect">
                <a:avLst/>
              </a:prstGeom>
              <a:blipFill>
                <a:blip r:embed="rId2"/>
                <a:stretch>
                  <a:fillRect l="-348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-13158" y="2685324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58" y="2685324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5029505" y="1516963"/>
                <a:ext cx="2793905" cy="747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𝒔𝒊𝒏𝒉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505" y="1516963"/>
                <a:ext cx="2793905" cy="747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4828676" y="1344862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4824824" y="1285242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4t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824" y="1285242"/>
                <a:ext cx="1680410" cy="523220"/>
              </a:xfrm>
              <a:prstGeom prst="rect">
                <a:avLst/>
              </a:prstGeom>
              <a:blipFill>
                <a:blip r:embed="rId5"/>
                <a:stretch>
                  <a:fillRect l="-7246" t="-19767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36335" y="3802352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5" y="3802352"/>
                <a:ext cx="11257387" cy="746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/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9699E7-ECA4-4F8A-8741-D346D19C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77" y="701531"/>
                <a:ext cx="2820964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A59EEF-84B4-440E-BCCC-CCC2C62875CE}"/>
                  </a:ext>
                </a:extLst>
              </p:cNvPr>
              <p:cNvSpPr txBox="1"/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A59EEF-84B4-440E-BCCC-CCC2C6287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490248"/>
                <a:ext cx="2843086" cy="430887"/>
              </a:xfrm>
              <a:prstGeom prst="rect">
                <a:avLst/>
              </a:prstGeom>
              <a:blipFill>
                <a:blip r:embed="rId8"/>
                <a:stretch>
                  <a:fillRect l="-4292" t="-5714" r="-107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64FA5-92DF-42FF-A17D-145C9C2F8A49}"/>
                  </a:ext>
                </a:extLst>
              </p:cNvPr>
              <p:cNvSpPr txBox="1"/>
              <p:nvPr/>
            </p:nvSpPr>
            <p:spPr>
              <a:xfrm>
                <a:off x="222824" y="4815443"/>
                <a:ext cx="5627630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D64FA5-92DF-42FF-A17D-145C9C2F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815443"/>
                <a:ext cx="5627630" cy="8095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20A4C2-FF50-42E6-9671-504D74F1D1E6}"/>
                  </a:ext>
                </a:extLst>
              </p:cNvPr>
              <p:cNvSpPr txBox="1"/>
              <p:nvPr/>
            </p:nvSpPr>
            <p:spPr>
              <a:xfrm>
                <a:off x="6317867" y="4811050"/>
                <a:ext cx="5627630" cy="808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20A4C2-FF50-42E6-9671-504D74F1D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867" y="4811050"/>
                <a:ext cx="5627630" cy="8080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7D49C-A519-4C71-8499-00213B39C920}"/>
                  </a:ext>
                </a:extLst>
              </p:cNvPr>
              <p:cNvSpPr txBox="1"/>
              <p:nvPr/>
            </p:nvSpPr>
            <p:spPr>
              <a:xfrm>
                <a:off x="3817318" y="6040062"/>
                <a:ext cx="5775555" cy="806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7D49C-A519-4C71-8499-00213B39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318" y="6040062"/>
                <a:ext cx="5775555" cy="8067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18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1A6A-462C-4CF8-B184-C6D2F015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735"/>
            <a:ext cx="10515600" cy="80371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DIFFERENTIATION PROPERTY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71CF4-D977-4E9F-8A8B-4EE096C73401}"/>
              </a:ext>
            </a:extLst>
          </p:cNvPr>
          <p:cNvSpPr txBox="1"/>
          <p:nvPr/>
        </p:nvSpPr>
        <p:spPr>
          <a:xfrm>
            <a:off x="437322" y="1539997"/>
            <a:ext cx="10153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It is defined as Multiplication of t in time domain it is equivalent to differentiation in Frequency Domain.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E9543C-0470-4727-8995-35491D534DD4}"/>
                  </a:ext>
                </a:extLst>
              </p:cNvPr>
              <p:cNvSpPr txBox="1"/>
              <p:nvPr/>
            </p:nvSpPr>
            <p:spPr>
              <a:xfrm>
                <a:off x="2194559" y="3246236"/>
                <a:ext cx="7370859" cy="1303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4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E9543C-0470-4727-8995-35491D534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59" y="3246236"/>
                <a:ext cx="7370859" cy="1303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49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497749" y="248602"/>
                <a:ext cx="8960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49" y="248602"/>
                <a:ext cx="8960145" cy="430887"/>
              </a:xfrm>
              <a:prstGeom prst="rect">
                <a:avLst/>
              </a:prstGeom>
              <a:blipFill>
                <a:blip r:embed="rId2"/>
                <a:stretch>
                  <a:fillRect l="-272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33664" y="1523374"/>
                <a:ext cx="3152274" cy="80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" y="1523374"/>
                <a:ext cx="3152274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409074" y="2624653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497306" y="4090759"/>
                <a:ext cx="7574831" cy="6448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4090759"/>
                <a:ext cx="7574831" cy="644857"/>
              </a:xfrm>
              <a:prstGeom prst="rect">
                <a:avLst/>
              </a:prstGeom>
              <a:blipFill>
                <a:blip r:embed="rId4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311414" y="724489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414" y="724489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8406064" y="1850711"/>
                <a:ext cx="3613040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)−(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064" y="1850711"/>
                <a:ext cx="3613040" cy="64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/>
              <p:nvPr/>
            </p:nvSpPr>
            <p:spPr>
              <a:xfrm>
                <a:off x="8967536" y="2774430"/>
                <a:ext cx="1858393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536" y="2774430"/>
                <a:ext cx="1858393" cy="63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/>
              <p:nvPr/>
            </p:nvSpPr>
            <p:spPr>
              <a:xfrm>
                <a:off x="497306" y="5916141"/>
                <a:ext cx="8373061" cy="676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−−−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916141"/>
                <a:ext cx="8373061" cy="676660"/>
              </a:xfrm>
              <a:prstGeom prst="rect">
                <a:avLst/>
              </a:prstGeom>
              <a:blipFill>
                <a:blip r:embed="rId8"/>
                <a:stretch>
                  <a:fillRect t="-1802" b="-991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64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blipFill>
                <a:blip r:embed="rId2"/>
                <a:stretch>
                  <a:fillRect l="-604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08621" y="1217584"/>
                <a:ext cx="3152274" cy="80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21" y="1217584"/>
                <a:ext cx="3152274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311905" y="2075058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371237" y="2972718"/>
                <a:ext cx="9909379" cy="682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7" y="2972718"/>
                <a:ext cx="9909379" cy="682559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614090" y="212474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090" y="212474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8431106" y="1252826"/>
                <a:ext cx="3613040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)−(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106" y="1252826"/>
                <a:ext cx="3613040" cy="6408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/>
              <p:nvPr/>
            </p:nvSpPr>
            <p:spPr>
              <a:xfrm>
                <a:off x="8870367" y="2048684"/>
                <a:ext cx="1858393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367" y="2048684"/>
                <a:ext cx="1858393" cy="632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/>
              <p:nvPr/>
            </p:nvSpPr>
            <p:spPr>
              <a:xfrm>
                <a:off x="497306" y="5916141"/>
                <a:ext cx="1070008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−−−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916141"/>
                <a:ext cx="10700083" cy="6785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320884-21C7-44B3-8149-580B6BC6B2DA}"/>
                  </a:ext>
                </a:extLst>
              </p:cNvPr>
              <p:cNvSpPr txBox="1"/>
              <p:nvPr/>
            </p:nvSpPr>
            <p:spPr>
              <a:xfrm>
                <a:off x="410010" y="3835235"/>
                <a:ext cx="5304594" cy="678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320884-21C7-44B3-8149-580B6BC6B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0" y="3835235"/>
                <a:ext cx="5304594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76CB9-802E-4171-B45B-ABFE7A59D02A}"/>
                  </a:ext>
                </a:extLst>
              </p:cNvPr>
              <p:cNvSpPr txBox="1"/>
              <p:nvPr/>
            </p:nvSpPr>
            <p:spPr>
              <a:xfrm>
                <a:off x="7360783" y="3946509"/>
                <a:ext cx="4811766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E76CB9-802E-4171-B45B-ABFE7A59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783" y="3946509"/>
                <a:ext cx="4811766" cy="6721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34BD0-196D-440B-807B-7ACD1E5D9286}"/>
                  </a:ext>
                </a:extLst>
              </p:cNvPr>
              <p:cNvSpPr txBox="1"/>
              <p:nvPr/>
            </p:nvSpPr>
            <p:spPr>
              <a:xfrm>
                <a:off x="7893721" y="4885137"/>
                <a:ext cx="3811684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134BD0-196D-440B-807B-7ACD1E5D9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21" y="4885137"/>
                <a:ext cx="3811684" cy="6519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106680" y="298173"/>
                <a:ext cx="78122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" y="298173"/>
                <a:ext cx="7812203" cy="430887"/>
              </a:xfrm>
              <a:prstGeom prst="rect">
                <a:avLst/>
              </a:prstGeom>
              <a:blipFill>
                <a:blip r:embed="rId2"/>
                <a:stretch>
                  <a:fillRect l="-1483" t="-9859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06680" y="1413722"/>
                <a:ext cx="11867984" cy="821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=(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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" y="1413722"/>
                <a:ext cx="11867984" cy="8218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162008" y="2734964"/>
                <a:ext cx="8417450" cy="694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2734964"/>
                <a:ext cx="8417450" cy="694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267031" y="3530707"/>
                <a:ext cx="78122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31" y="3530707"/>
                <a:ext cx="7812203" cy="430887"/>
              </a:xfrm>
              <a:prstGeom prst="rect">
                <a:avLst/>
              </a:prstGeom>
              <a:blipFill>
                <a:blip r:embed="rId5"/>
                <a:stretch>
                  <a:fillRect l="-1483" t="-9859" b="-2253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BFCB89-F84E-4702-B104-1E7D4C9F71F0}"/>
                  </a:ext>
                </a:extLst>
              </p:cNvPr>
              <p:cNvSpPr txBox="1"/>
              <p:nvPr/>
            </p:nvSpPr>
            <p:spPr>
              <a:xfrm>
                <a:off x="106681" y="4646256"/>
                <a:ext cx="11661250" cy="684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∗(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  <a:sym typeface="Symbol" panose="05050102010706020507" pitchFamily="18" charset="2"/>
                                        </a:rPr>
                                        <m:t>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BFCB89-F84E-4702-B104-1E7D4C9F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1" y="4646256"/>
                <a:ext cx="11661250" cy="684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18CFDD-FAC9-42C2-B227-9904DFE3AFC9}"/>
                  </a:ext>
                </a:extLst>
              </p:cNvPr>
              <p:cNvSpPr txBox="1"/>
              <p:nvPr/>
            </p:nvSpPr>
            <p:spPr>
              <a:xfrm>
                <a:off x="441628" y="5706138"/>
                <a:ext cx="8417450" cy="694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18CFDD-FAC9-42C2-B227-9904DFE3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28" y="5706138"/>
                <a:ext cx="8417450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B4809-1908-4D6C-95CF-99AFEFC94661}"/>
              </a:ext>
            </a:extLst>
          </p:cNvPr>
          <p:cNvSpPr txBox="1"/>
          <p:nvPr/>
        </p:nvSpPr>
        <p:spPr>
          <a:xfrm>
            <a:off x="322359" y="41230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9327C4-44D0-4C73-9F19-05299186E43B}"/>
                  </a:ext>
                </a:extLst>
              </p:cNvPr>
              <p:cNvSpPr txBox="1"/>
              <p:nvPr/>
            </p:nvSpPr>
            <p:spPr>
              <a:xfrm>
                <a:off x="9155127" y="2248057"/>
                <a:ext cx="236879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9327C4-44D0-4C73-9F19-05299186E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5127" y="2248057"/>
                <a:ext cx="2368790" cy="11301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1D87784-459D-41EC-8CFB-DBB0ADBDF5D1}"/>
              </a:ext>
            </a:extLst>
          </p:cNvPr>
          <p:cNvSpPr/>
          <p:nvPr/>
        </p:nvSpPr>
        <p:spPr>
          <a:xfrm>
            <a:off x="9095874" y="2235550"/>
            <a:ext cx="2605255" cy="113018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9E8337-2BC2-4B5B-858D-123A1FEE245E}"/>
                  </a:ext>
                </a:extLst>
              </p:cNvPr>
              <p:cNvSpPr txBox="1"/>
              <p:nvPr/>
            </p:nvSpPr>
            <p:spPr>
              <a:xfrm>
                <a:off x="9095874" y="3513984"/>
                <a:ext cx="235692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9E8337-2BC2-4B5B-858D-123A1FEE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74" y="3513984"/>
                <a:ext cx="2356927" cy="968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E003872-7E0F-4023-A925-4B53EE7554B8}"/>
              </a:ext>
            </a:extLst>
          </p:cNvPr>
          <p:cNvSpPr/>
          <p:nvPr/>
        </p:nvSpPr>
        <p:spPr>
          <a:xfrm>
            <a:off x="9095874" y="3463707"/>
            <a:ext cx="2605255" cy="113018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6762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14" y="248602"/>
                <a:ext cx="9082615" cy="430887"/>
              </a:xfrm>
              <a:prstGeom prst="rect">
                <a:avLst/>
              </a:prstGeom>
              <a:blipFill>
                <a:blip r:embed="rId2"/>
                <a:stretch>
                  <a:fillRect l="-604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08621" y="1170532"/>
                <a:ext cx="3152274" cy="809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21" y="1170532"/>
                <a:ext cx="3152274" cy="809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311905" y="2075058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259936" y="2799485"/>
                <a:ext cx="10365466" cy="716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36" y="2799485"/>
                <a:ext cx="10365466" cy="71628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413564" y="787850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564" y="787850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/>
              <p:nvPr/>
            </p:nvSpPr>
            <p:spPr>
              <a:xfrm>
                <a:off x="497306" y="5916141"/>
                <a:ext cx="11339935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−−−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𝐴𝑛𝑠𝑤𝑒𝑟</m:t>
                    </m:r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C0F1FB-B97A-4E06-AAE3-BEE30BEDF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5916141"/>
                <a:ext cx="11339935" cy="678584"/>
              </a:xfrm>
              <a:prstGeom prst="rect">
                <a:avLst/>
              </a:prstGeom>
              <a:blipFill>
                <a:blip r:embed="rId6"/>
                <a:stretch>
                  <a:fillRect t="-1786" b="-892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CBE9D-229B-42C4-8F69-D186965C1DE9}"/>
                  </a:ext>
                </a:extLst>
              </p:cNvPr>
              <p:cNvSpPr txBox="1"/>
              <p:nvPr/>
            </p:nvSpPr>
            <p:spPr>
              <a:xfrm>
                <a:off x="363294" y="3896159"/>
                <a:ext cx="7907999" cy="716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CBE9D-229B-42C4-8F69-D186965C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94" y="3896159"/>
                <a:ext cx="7907999" cy="716286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EA4CF7-F6A3-4D0A-ACEF-B4AE60903152}"/>
                  </a:ext>
                </a:extLst>
              </p:cNvPr>
              <p:cNvSpPr txBox="1"/>
              <p:nvPr/>
            </p:nvSpPr>
            <p:spPr>
              <a:xfrm>
                <a:off x="4389104" y="4819600"/>
                <a:ext cx="7764378" cy="687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EA4CF7-F6A3-4D0A-ACEF-B4AE60903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04" y="4819600"/>
                <a:ext cx="7764378" cy="687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67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FBE46-E359-4DE1-AD69-2CAF75D59428}"/>
                  </a:ext>
                </a:extLst>
              </p:cNvPr>
              <p:cNvSpPr txBox="1"/>
              <p:nvPr/>
            </p:nvSpPr>
            <p:spPr>
              <a:xfrm>
                <a:off x="266854" y="199671"/>
                <a:ext cx="88737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𝑚𝑢𝑙𝑡𝑖𝑝𝑙𝑦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𝑤𝑖𝑡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𝑒𝑥𝑝𝑜𝑛𝑒𝑛𝑡𝑖𝑎𝑙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FBE46-E359-4DE1-AD69-2CAF75D59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54" y="199671"/>
                <a:ext cx="8873776" cy="430887"/>
              </a:xfrm>
              <a:prstGeom prst="rect">
                <a:avLst/>
              </a:prstGeom>
              <a:blipFill>
                <a:blip r:embed="rId2"/>
                <a:stretch>
                  <a:fillRect l="-962" t="-10000" r="-550" b="-2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E1D016-CDDF-424F-A389-E2DA2EC24422}"/>
                  </a:ext>
                </a:extLst>
              </p:cNvPr>
              <p:cNvSpPr txBox="1"/>
              <p:nvPr/>
            </p:nvSpPr>
            <p:spPr>
              <a:xfrm>
                <a:off x="755562" y="728473"/>
                <a:ext cx="5856796" cy="870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E1D016-CDDF-424F-A389-E2DA2EC2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" y="728473"/>
                <a:ext cx="5856796" cy="870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B54C6-B09C-45F8-A0B2-A9FB56088303}"/>
                  </a:ext>
                </a:extLst>
              </p:cNvPr>
              <p:cNvSpPr txBox="1"/>
              <p:nvPr/>
            </p:nvSpPr>
            <p:spPr>
              <a:xfrm>
                <a:off x="454001" y="1912196"/>
                <a:ext cx="6289294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1B54C6-B09C-45F8-A0B2-A9FB56088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1912196"/>
                <a:ext cx="6289294" cy="96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AF6E29-6CA9-4DE3-B265-99BDDCCCBE7A}"/>
                  </a:ext>
                </a:extLst>
              </p:cNvPr>
              <p:cNvSpPr txBox="1"/>
              <p:nvPr/>
            </p:nvSpPr>
            <p:spPr>
              <a:xfrm>
                <a:off x="454001" y="3188253"/>
                <a:ext cx="6289294" cy="99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AF6E29-6CA9-4DE3-B265-99BDDCCCB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3188253"/>
                <a:ext cx="6289294" cy="999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DE3235-2E48-4DEB-A06A-4C40C59C37D3}"/>
                  </a:ext>
                </a:extLst>
              </p:cNvPr>
              <p:cNvSpPr txBox="1"/>
              <p:nvPr/>
            </p:nvSpPr>
            <p:spPr>
              <a:xfrm>
                <a:off x="454001" y="4426681"/>
                <a:ext cx="6702173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DE3235-2E48-4DEB-A06A-4C40C59C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4426681"/>
                <a:ext cx="6702173" cy="9598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F43847-464F-4C16-AE02-67E9C8233FD9}"/>
                  </a:ext>
                </a:extLst>
              </p:cNvPr>
              <p:cNvSpPr txBox="1"/>
              <p:nvPr/>
            </p:nvSpPr>
            <p:spPr>
              <a:xfrm>
                <a:off x="454001" y="5386559"/>
                <a:ext cx="6702173" cy="959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}−−−−−−−−−→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F43847-464F-4C16-AE02-67E9C8233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1" y="5386559"/>
                <a:ext cx="6702173" cy="9598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82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/>
              <p:nvPr/>
            </p:nvSpPr>
            <p:spPr>
              <a:xfrm>
                <a:off x="295034" y="248602"/>
                <a:ext cx="9365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4E4C7E-01D9-4F8A-B208-CC8B7A9D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4" y="248602"/>
                <a:ext cx="9365576" cy="430887"/>
              </a:xfrm>
              <a:prstGeom prst="rect">
                <a:avLst/>
              </a:prstGeom>
              <a:blipFill>
                <a:blip r:embed="rId2"/>
                <a:stretch>
                  <a:fillRect l="-1496" t="-8571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D984E36-22EE-4920-9139-C38E3C7FA228}"/>
              </a:ext>
            </a:extLst>
          </p:cNvPr>
          <p:cNvSpPr txBox="1"/>
          <p:nvPr/>
        </p:nvSpPr>
        <p:spPr>
          <a:xfrm>
            <a:off x="295034" y="836118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/>
              <p:nvPr/>
            </p:nvSpPr>
            <p:spPr>
              <a:xfrm>
                <a:off x="633664" y="1523374"/>
                <a:ext cx="3152274" cy="842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A4C926-C908-4490-96BE-A8B22F414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" y="1523374"/>
                <a:ext cx="3152274" cy="842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754FFD-A57C-413B-AEE7-CAAA742D1018}"/>
              </a:ext>
            </a:extLst>
          </p:cNvPr>
          <p:cNvSpPr txBox="1"/>
          <p:nvPr/>
        </p:nvSpPr>
        <p:spPr>
          <a:xfrm>
            <a:off x="409074" y="2624653"/>
            <a:ext cx="8558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Frequency Differentiation Property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/>
              <p:nvPr/>
            </p:nvSpPr>
            <p:spPr>
              <a:xfrm>
                <a:off x="497306" y="3372922"/>
                <a:ext cx="7737567" cy="682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5EA7CF-669D-4F9E-AF03-E2DC218C5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06" y="3372922"/>
                <a:ext cx="7737567" cy="682559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9136485" y="3288057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485" y="3288057"/>
                <a:ext cx="2423677" cy="8345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/>
              <p:nvPr/>
            </p:nvSpPr>
            <p:spPr>
              <a:xfrm>
                <a:off x="633664" y="5229773"/>
                <a:ext cx="5001818" cy="68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4" y="5229773"/>
                <a:ext cx="5001818" cy="689741"/>
              </a:xfrm>
              <a:prstGeom prst="rect">
                <a:avLst/>
              </a:prstGeom>
              <a:blipFill>
                <a:blip r:embed="rId6"/>
                <a:stretch>
                  <a:fillRect t="-1770" b="-70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7216030" y="4257583"/>
                <a:ext cx="4889159" cy="816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30" y="4257583"/>
                <a:ext cx="4889159" cy="816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/>
              <p:nvPr/>
            </p:nvSpPr>
            <p:spPr>
              <a:xfrm>
                <a:off x="8374744" y="5279294"/>
                <a:ext cx="2571730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565C76-214D-405D-8D45-E48BA0F60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744" y="5279294"/>
                <a:ext cx="2571730" cy="768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221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/>
              <p:nvPr/>
            </p:nvSpPr>
            <p:spPr>
              <a:xfrm>
                <a:off x="8903874" y="392451"/>
                <a:ext cx="2423677" cy="834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F4FC7-79CB-41A6-9DF6-0C30FF07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874" y="392451"/>
                <a:ext cx="2423677" cy="834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/>
              <p:nvPr/>
            </p:nvSpPr>
            <p:spPr>
              <a:xfrm>
                <a:off x="393032" y="360994"/>
                <a:ext cx="5001818" cy="68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CEF7C0-A1A0-43D2-ADE4-4BC37ECF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2" y="360994"/>
                <a:ext cx="5001818" cy="689741"/>
              </a:xfrm>
              <a:prstGeom prst="rect">
                <a:avLst/>
              </a:prstGeom>
              <a:blipFill>
                <a:blip r:embed="rId3"/>
                <a:stretch>
                  <a:fillRect t="-1770" b="-796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/>
              <p:nvPr/>
            </p:nvSpPr>
            <p:spPr>
              <a:xfrm>
                <a:off x="6846896" y="1601239"/>
                <a:ext cx="5202963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)−(−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66E19B-7720-44A3-A0F6-226BAF9A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6" y="1601239"/>
                <a:ext cx="5202963" cy="604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6ED57-1757-49B6-A369-C22C6BEAAC57}"/>
                  </a:ext>
                </a:extLst>
              </p:cNvPr>
              <p:cNvSpPr txBox="1"/>
              <p:nvPr/>
            </p:nvSpPr>
            <p:spPr>
              <a:xfrm>
                <a:off x="7344396" y="2952427"/>
                <a:ext cx="4442755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6ED57-1757-49B6-A369-C22C6BEAA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396" y="2952427"/>
                <a:ext cx="4442755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F148F-95B6-4359-B1D0-5F5A612F4A95}"/>
                  </a:ext>
                </a:extLst>
              </p:cNvPr>
              <p:cNvSpPr txBox="1"/>
              <p:nvPr/>
            </p:nvSpPr>
            <p:spPr>
              <a:xfrm>
                <a:off x="7685387" y="4133322"/>
                <a:ext cx="410176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3F148F-95B6-4359-B1D0-5F5A612F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387" y="4133322"/>
                <a:ext cx="4101764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9C6D16-4256-4C33-B45F-64E5D9528E8A}"/>
                  </a:ext>
                </a:extLst>
              </p:cNvPr>
              <p:cNvSpPr txBox="1"/>
              <p:nvPr/>
            </p:nvSpPr>
            <p:spPr>
              <a:xfrm>
                <a:off x="8679998" y="5509695"/>
                <a:ext cx="3036729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9C6D16-4256-4C33-B45F-64E5D952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998" y="5509695"/>
                <a:ext cx="3036729" cy="8066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AA349A-A4CF-46B1-999A-377AFE4DE511}"/>
                  </a:ext>
                </a:extLst>
              </p:cNvPr>
              <p:cNvSpPr txBox="1"/>
              <p:nvPr/>
            </p:nvSpPr>
            <p:spPr>
              <a:xfrm>
                <a:off x="126776" y="3595610"/>
                <a:ext cx="7190238" cy="941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AA349A-A4CF-46B1-999A-377AFE4D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76" y="3595610"/>
                <a:ext cx="7190238" cy="9410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99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3B85-85E0-4D33-A1E2-F6CE0E0C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41" y="260676"/>
            <a:ext cx="10515600" cy="5333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SCALING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7F298-D561-4129-AB7C-018C74C6A227}"/>
                  </a:ext>
                </a:extLst>
              </p:cNvPr>
              <p:cNvSpPr txBox="1"/>
              <p:nvPr/>
            </p:nvSpPr>
            <p:spPr>
              <a:xfrm>
                <a:off x="387150" y="1841002"/>
                <a:ext cx="937218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37F298-D561-4129-AB7C-018C74C6A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0" y="1841002"/>
                <a:ext cx="9372181" cy="430887"/>
              </a:xfrm>
              <a:prstGeom prst="rect">
                <a:avLst/>
              </a:prstGeom>
              <a:blipFill>
                <a:blip r:embed="rId2"/>
                <a:stretch>
                  <a:fillRect l="-1171" t="-8451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AC1594-C5A7-458D-A365-652807B1C1B1}"/>
              </a:ext>
            </a:extLst>
          </p:cNvPr>
          <p:cNvSpPr txBox="1"/>
          <p:nvPr/>
        </p:nvSpPr>
        <p:spPr>
          <a:xfrm>
            <a:off x="584285" y="241977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FD04A-C253-474B-8C87-9CC7EF82C95B}"/>
                  </a:ext>
                </a:extLst>
              </p:cNvPr>
              <p:cNvSpPr txBox="1"/>
              <p:nvPr/>
            </p:nvSpPr>
            <p:spPr>
              <a:xfrm>
                <a:off x="584285" y="2872528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FD04A-C253-474B-8C87-9CC7EF82C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85" y="2872528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E4F433-AFD6-49CD-949B-B988B86B8160}"/>
                  </a:ext>
                </a:extLst>
              </p:cNvPr>
              <p:cNvSpPr txBox="1"/>
              <p:nvPr/>
            </p:nvSpPr>
            <p:spPr>
              <a:xfrm>
                <a:off x="502994" y="899706"/>
                <a:ext cx="11605066" cy="578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𝑆𝑐𝑎𝑙𝑖𝑛𝑔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𝐷𝑜𝑚𝑎𝑖𝑛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𝐶𝑜𝑚𝑝𝑟𝑒𝑠𝑠𝑖𝑜𝑛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𝐹𝑟𝑒𝑞𝑢𝑒𝑛𝑐𝑦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𝐷𝑜𝑚𝑎𝑖𝑛</m:t>
                      </m:r>
                    </m:oMath>
                  </m:oMathPara>
                </a14:m>
                <a:endParaRPr lang="th-TH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E4F433-AFD6-49CD-949B-B988B86B8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4" y="899706"/>
                <a:ext cx="11605066" cy="57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0132B-3F94-4BDC-9E7B-095370FAF273}"/>
                  </a:ext>
                </a:extLst>
              </p:cNvPr>
              <p:cNvSpPr txBox="1"/>
              <p:nvPr/>
            </p:nvSpPr>
            <p:spPr>
              <a:xfrm>
                <a:off x="282134" y="3860306"/>
                <a:ext cx="11605066" cy="11984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0132B-3F94-4BDC-9E7B-095370FAF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34" y="3860306"/>
                <a:ext cx="11605066" cy="1198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C13163-11F3-4195-80CA-73DB6B662307}"/>
                  </a:ext>
                </a:extLst>
              </p:cNvPr>
              <p:cNvSpPr txBox="1"/>
              <p:nvPr/>
            </p:nvSpPr>
            <p:spPr>
              <a:xfrm>
                <a:off x="-58447" y="5301462"/>
                <a:ext cx="11605066" cy="12407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C13163-11F3-4195-80CA-73DB6B662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47" y="5301462"/>
                <a:ext cx="11605066" cy="1240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28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2E-7A20-4A29-B1F7-E530341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4"/>
            <a:ext cx="10515600" cy="7225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SHIFTING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/>
              <p:nvPr/>
            </p:nvSpPr>
            <p:spPr>
              <a:xfrm>
                <a:off x="37018" y="735771"/>
                <a:ext cx="9897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8" y="735771"/>
                <a:ext cx="9897517" cy="430887"/>
              </a:xfrm>
              <a:prstGeom prst="rect">
                <a:avLst/>
              </a:prstGeom>
              <a:blipFill>
                <a:blip r:embed="rId2"/>
                <a:stretch>
                  <a:fillRect l="-1108" t="-8571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F5F24-F283-41B6-AB14-899AAD0B32C5}"/>
              </a:ext>
            </a:extLst>
          </p:cNvPr>
          <p:cNvSpPr txBox="1"/>
          <p:nvPr/>
        </p:nvSpPr>
        <p:spPr>
          <a:xfrm>
            <a:off x="496821" y="1314545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/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198F7D-326E-42D7-8FF7-CD0191B3789E}"/>
              </a:ext>
            </a:extLst>
          </p:cNvPr>
          <p:cNvSpPr txBox="1"/>
          <p:nvPr/>
        </p:nvSpPr>
        <p:spPr>
          <a:xfrm>
            <a:off x="343091" y="2976008"/>
            <a:ext cx="112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Shifting property means change s with exponential value 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/>
              <p:nvPr/>
            </p:nvSpPr>
            <p:spPr>
              <a:xfrm>
                <a:off x="343091" y="5014423"/>
                <a:ext cx="9673874" cy="8590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Answer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1" y="5014423"/>
                <a:ext cx="9673874" cy="8590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/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blipFill>
                <a:blip r:embed="rId5"/>
                <a:stretch>
                  <a:fillRect t="-8451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87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2E-7A20-4A29-B1F7-E530341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4"/>
            <a:ext cx="10515600" cy="7225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SHIFTING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/>
              <p:nvPr/>
            </p:nvSpPr>
            <p:spPr>
              <a:xfrm>
                <a:off x="-123282" y="735771"/>
                <a:ext cx="102181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𝑡𝑢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282" y="735771"/>
                <a:ext cx="10218118" cy="430887"/>
              </a:xfrm>
              <a:prstGeom prst="rect">
                <a:avLst/>
              </a:prstGeom>
              <a:blipFill>
                <a:blip r:embed="rId2"/>
                <a:stretch>
                  <a:fillRect t="-8571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F5F24-F283-41B6-AB14-899AAD0B32C5}"/>
              </a:ext>
            </a:extLst>
          </p:cNvPr>
          <p:cNvSpPr txBox="1"/>
          <p:nvPr/>
        </p:nvSpPr>
        <p:spPr>
          <a:xfrm>
            <a:off x="496821" y="1314545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/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198F7D-326E-42D7-8FF7-CD0191B3789E}"/>
              </a:ext>
            </a:extLst>
          </p:cNvPr>
          <p:cNvSpPr txBox="1"/>
          <p:nvPr/>
        </p:nvSpPr>
        <p:spPr>
          <a:xfrm>
            <a:off x="343091" y="2976008"/>
            <a:ext cx="112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Shifting property means change s with exponential value 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/>
              <p:nvPr/>
            </p:nvSpPr>
            <p:spPr>
              <a:xfrm>
                <a:off x="343091" y="5014423"/>
                <a:ext cx="9673874" cy="814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Answer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91" y="5014423"/>
                <a:ext cx="9673874" cy="814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/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1" y="4012707"/>
                <a:ext cx="8622630" cy="430887"/>
              </a:xfrm>
              <a:prstGeom prst="rect">
                <a:avLst/>
              </a:prstGeom>
              <a:blipFill>
                <a:blip r:embed="rId5"/>
                <a:stretch>
                  <a:fillRect t="-8451" b="-2676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58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CA2E-7A20-4A29-B1F7-E5303412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4"/>
            <a:ext cx="10515600" cy="72251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FREQUENCY SHIFTING PROPERTY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/>
              <p:nvPr/>
            </p:nvSpPr>
            <p:spPr>
              <a:xfrm>
                <a:off x="401443" y="735771"/>
                <a:ext cx="9168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86C013-1E0B-4CF4-A57B-8EB56DB85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3" y="735771"/>
                <a:ext cx="9168664" cy="430887"/>
              </a:xfrm>
              <a:prstGeom prst="rect">
                <a:avLst/>
              </a:prstGeom>
              <a:blipFill>
                <a:blip r:embed="rId2"/>
                <a:stretch>
                  <a:fillRect l="-1197" t="-10000" b="-257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F5F24-F283-41B6-AB14-899AAD0B32C5}"/>
              </a:ext>
            </a:extLst>
          </p:cNvPr>
          <p:cNvSpPr txBox="1"/>
          <p:nvPr/>
        </p:nvSpPr>
        <p:spPr>
          <a:xfrm>
            <a:off x="496821" y="1314545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/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070BE-CC69-47FB-A90C-70EDDCF99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21" y="1767297"/>
                <a:ext cx="3152274" cy="74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198F7D-326E-42D7-8FF7-CD0191B3789E}"/>
              </a:ext>
            </a:extLst>
          </p:cNvPr>
          <p:cNvSpPr txBox="1"/>
          <p:nvPr/>
        </p:nvSpPr>
        <p:spPr>
          <a:xfrm>
            <a:off x="286943" y="2503085"/>
            <a:ext cx="11295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Applying Shifting property means change s with exponential value </a:t>
            </a:r>
            <a:endParaRPr lang="th-T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/>
              <p:nvPr/>
            </p:nvSpPr>
            <p:spPr>
              <a:xfrm>
                <a:off x="351112" y="3594697"/>
                <a:ext cx="9673874" cy="8858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76D8E6-8642-4E47-9C66-BCF2C1FCD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12" y="3594697"/>
                <a:ext cx="9673874" cy="885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D3A8E6-315F-4CA0-ACB6-981A17F1F92A}"/>
                  </a:ext>
                </a:extLst>
              </p:cNvPr>
              <p:cNvSpPr txBox="1"/>
              <p:nvPr/>
            </p:nvSpPr>
            <p:spPr>
              <a:xfrm>
                <a:off x="286943" y="4782587"/>
                <a:ext cx="8648510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D3A8E6-315F-4CA0-ACB6-981A17F1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43" y="4782587"/>
                <a:ext cx="8648510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04550-3275-44B0-BA0F-B22653A638CE}"/>
                  </a:ext>
                </a:extLst>
              </p:cNvPr>
              <p:cNvSpPr txBox="1"/>
              <p:nvPr/>
            </p:nvSpPr>
            <p:spPr>
              <a:xfrm>
                <a:off x="439343" y="5713912"/>
                <a:ext cx="8648510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04550-3275-44B0-BA0F-B22653A6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" y="5713912"/>
                <a:ext cx="8648510" cy="816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/>
              <p:nvPr/>
            </p:nvSpPr>
            <p:spPr>
              <a:xfrm>
                <a:off x="585748" y="3112884"/>
                <a:ext cx="86226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63D98-C5F4-48C8-87CA-923DD43B7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8" y="3112884"/>
                <a:ext cx="8622630" cy="430887"/>
              </a:xfrm>
              <a:prstGeom prst="rect">
                <a:avLst/>
              </a:prstGeom>
              <a:blipFill>
                <a:blip r:embed="rId7"/>
                <a:stretch>
                  <a:fillRect t="-8571" b="-2714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370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C93C-733B-4319-8A9A-4F18EFD8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90" y="2615345"/>
            <a:ext cx="11168269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</a:rPr>
              <a:t>Inverse Laplace Transform</a:t>
            </a:r>
            <a:endParaRPr lang="th-TH" sz="6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93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D5A244-BE76-4724-9CC6-76E8D49E81B5}"/>
                  </a:ext>
                </a:extLst>
              </p:cNvPr>
              <p:cNvSpPr txBox="1"/>
              <p:nvPr/>
            </p:nvSpPr>
            <p:spPr>
              <a:xfrm>
                <a:off x="347622" y="199917"/>
                <a:ext cx="9287479" cy="611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𝑟𝑎𝑛𝑠𝑓𝑜𝑟𝑚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  </a:t>
                </a:r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D5A244-BE76-4724-9CC6-76E8D49E8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22" y="199917"/>
                <a:ext cx="9287479" cy="611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79DC4C-BF4D-4400-9F67-F2744FFC0218}"/>
              </a:ext>
            </a:extLst>
          </p:cNvPr>
          <p:cNvSpPr txBox="1"/>
          <p:nvPr/>
        </p:nvSpPr>
        <p:spPr>
          <a:xfrm>
            <a:off x="347622" y="950157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551D56-B7B4-45D5-A3AE-383A7AC50D6F}"/>
                  </a:ext>
                </a:extLst>
              </p:cNvPr>
              <p:cNvSpPr txBox="1"/>
              <p:nvPr/>
            </p:nvSpPr>
            <p:spPr>
              <a:xfrm>
                <a:off x="88231" y="1473377"/>
                <a:ext cx="6096000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551D56-B7B4-45D5-A3AE-383A7AC50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1" y="1473377"/>
                <a:ext cx="6096000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DFA363-C571-4BE2-A16C-80FE517B9C70}"/>
                  </a:ext>
                </a:extLst>
              </p:cNvPr>
              <p:cNvSpPr txBox="1"/>
              <p:nvPr/>
            </p:nvSpPr>
            <p:spPr>
              <a:xfrm>
                <a:off x="-1" y="2860378"/>
                <a:ext cx="9048585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DFA363-C571-4BE2-A16C-80FE517B9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860378"/>
                <a:ext cx="9048585" cy="978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3DE05-0A27-4242-9E10-D7B92DD35E73}"/>
                  </a:ext>
                </a:extLst>
              </p:cNvPr>
              <p:cNvSpPr txBox="1"/>
              <p:nvPr/>
            </p:nvSpPr>
            <p:spPr>
              <a:xfrm>
                <a:off x="88230" y="4141864"/>
                <a:ext cx="7012285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53DE05-0A27-4242-9E10-D7B92DD3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0" y="4141864"/>
                <a:ext cx="7012285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/>
              <p:nvPr/>
            </p:nvSpPr>
            <p:spPr>
              <a:xfrm>
                <a:off x="224727" y="5534482"/>
                <a:ext cx="8012824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27" y="5534482"/>
                <a:ext cx="8012824" cy="1051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4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26A-8595-4FA7-90EB-EB27CF18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7" y="2899778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Laplace Transform of  Exponential Function</a:t>
            </a:r>
            <a:endParaRPr lang="th-TH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3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/>
              <p:nvPr/>
            </p:nvSpPr>
            <p:spPr>
              <a:xfrm>
                <a:off x="-61520" y="93339"/>
                <a:ext cx="8012824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2ED8B-7A0E-408A-AA50-9C8DCFB52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520" y="93339"/>
                <a:ext cx="8012824" cy="10511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798921-3A81-449E-817C-5A4A8843984A}"/>
                  </a:ext>
                </a:extLst>
              </p:cNvPr>
              <p:cNvSpPr txBox="1"/>
              <p:nvPr/>
            </p:nvSpPr>
            <p:spPr>
              <a:xfrm>
                <a:off x="0" y="1416513"/>
                <a:ext cx="79513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−−−−(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798921-3A81-449E-817C-5A4A8843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6513"/>
                <a:ext cx="7951304" cy="523220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5AF0241-0218-448D-9058-DAB8EB0E34C8}"/>
              </a:ext>
            </a:extLst>
          </p:cNvPr>
          <p:cNvSpPr txBox="1"/>
          <p:nvPr/>
        </p:nvSpPr>
        <p:spPr>
          <a:xfrm>
            <a:off x="572494" y="2226365"/>
            <a:ext cx="6766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s -2 = 0 then s = 2, so put in equation (2)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F7A096-1B53-4AAC-8B09-A8F8CC8BBF48}"/>
                  </a:ext>
                </a:extLst>
              </p:cNvPr>
              <p:cNvSpPr txBox="1"/>
              <p:nvPr/>
            </p:nvSpPr>
            <p:spPr>
              <a:xfrm>
                <a:off x="-61520" y="3052902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F7A096-1B53-4AAC-8B09-A8F8CC8BB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520" y="3052902"/>
                <a:ext cx="612648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55737-4972-4B65-9A19-700FD8B64965}"/>
                  </a:ext>
                </a:extLst>
              </p:cNvPr>
              <p:cNvSpPr txBox="1"/>
              <p:nvPr/>
            </p:nvSpPr>
            <p:spPr>
              <a:xfrm>
                <a:off x="0" y="3785747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E55737-4972-4B65-9A19-700FD8B64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85747"/>
                <a:ext cx="612648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50D0E9-5C50-4B31-A048-AEFA0AD80EE7}"/>
                  </a:ext>
                </a:extLst>
              </p:cNvPr>
              <p:cNvSpPr txBox="1"/>
              <p:nvPr/>
            </p:nvSpPr>
            <p:spPr>
              <a:xfrm>
                <a:off x="281711" y="4440599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50D0E9-5C50-4B31-A048-AEFA0AD80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1" y="4440599"/>
                <a:ext cx="612648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3A7DCD6-7820-46CA-B4BF-ED850B64B16D}"/>
              </a:ext>
            </a:extLst>
          </p:cNvPr>
          <p:cNvSpPr txBox="1"/>
          <p:nvPr/>
        </p:nvSpPr>
        <p:spPr>
          <a:xfrm>
            <a:off x="685137" y="4929592"/>
            <a:ext cx="9317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Again, Let s -1 = 0 then s = 1, so put in equation (2)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313899-8826-4143-B111-EAB22F337D06}"/>
                  </a:ext>
                </a:extLst>
              </p:cNvPr>
              <p:cNvSpPr txBox="1"/>
              <p:nvPr/>
            </p:nvSpPr>
            <p:spPr>
              <a:xfrm>
                <a:off x="281711" y="5628065"/>
                <a:ext cx="623835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313899-8826-4143-B111-EAB22F337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11" y="5628065"/>
                <a:ext cx="623835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B07C55-92F8-4B4C-8C86-A0DAAFFDE34A}"/>
                  </a:ext>
                </a:extLst>
              </p:cNvPr>
              <p:cNvSpPr txBox="1"/>
              <p:nvPr/>
            </p:nvSpPr>
            <p:spPr>
              <a:xfrm>
                <a:off x="393590" y="6146057"/>
                <a:ext cx="6126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B07C55-92F8-4B4C-8C86-A0DAAFFDE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90" y="6146057"/>
                <a:ext cx="61264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553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96CA2-43CA-44AA-ADCF-D0FE2A3B4029}"/>
                  </a:ext>
                </a:extLst>
              </p:cNvPr>
              <p:cNvSpPr txBox="1"/>
              <p:nvPr/>
            </p:nvSpPr>
            <p:spPr>
              <a:xfrm>
                <a:off x="572493" y="1140135"/>
                <a:ext cx="8122886" cy="978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−−−(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296CA2-43CA-44AA-ADCF-D0FE2A3B4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" y="1140135"/>
                <a:ext cx="8122886" cy="978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361EB7-E698-4E54-A9B6-5F91FED2752E}"/>
              </a:ext>
            </a:extLst>
          </p:cNvPr>
          <p:cNvSpPr txBox="1"/>
          <p:nvPr/>
        </p:nvSpPr>
        <p:spPr>
          <a:xfrm>
            <a:off x="1477338" y="308335"/>
            <a:ext cx="8555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the value of A and B in equation (1)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156BC-F08A-4DB9-8719-37ACDE2B1398}"/>
                  </a:ext>
                </a:extLst>
              </p:cNvPr>
              <p:cNvSpPr txBox="1"/>
              <p:nvPr/>
            </p:nvSpPr>
            <p:spPr>
              <a:xfrm>
                <a:off x="298033" y="2891608"/>
                <a:ext cx="10914212" cy="987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6156BC-F08A-4DB9-8719-37ACDE2B1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33" y="2891608"/>
                <a:ext cx="10914212" cy="987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98808D-3FED-46C7-8380-EC1E8C1838D7}"/>
                  </a:ext>
                </a:extLst>
              </p:cNvPr>
              <p:cNvSpPr txBox="1"/>
              <p:nvPr/>
            </p:nvSpPr>
            <p:spPr>
              <a:xfrm>
                <a:off x="990914" y="4271534"/>
                <a:ext cx="6356092" cy="987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98808D-3FED-46C7-8380-EC1E8C18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914" y="4271534"/>
                <a:ext cx="6356092" cy="987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FA5726-B805-43A4-8EA4-3F70500F0838}"/>
                  </a:ext>
                </a:extLst>
              </p:cNvPr>
              <p:cNvSpPr txBox="1"/>
              <p:nvPr/>
            </p:nvSpPr>
            <p:spPr>
              <a:xfrm>
                <a:off x="676416" y="5651460"/>
                <a:ext cx="8443728" cy="987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FA5726-B805-43A4-8EA4-3F70500F0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6" y="5651460"/>
                <a:ext cx="8443728" cy="987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5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l="-731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-9262" y="3530707"/>
                <a:ext cx="83647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62" y="3530707"/>
                <a:ext cx="8364790" cy="430887"/>
              </a:xfrm>
              <a:prstGeom prst="rect">
                <a:avLst/>
              </a:prstGeom>
              <a:blipFill>
                <a:blip r:embed="rId5"/>
                <a:stretch>
                  <a:fillRect l="-437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B4809-1908-4D6C-95CF-99AFEFC94661}"/>
              </a:ext>
            </a:extLst>
          </p:cNvPr>
          <p:cNvSpPr txBox="1"/>
          <p:nvPr/>
        </p:nvSpPr>
        <p:spPr>
          <a:xfrm>
            <a:off x="322359" y="41230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/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/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10C34E0-027D-4AF1-B469-AEF4F1D84472}"/>
              </a:ext>
            </a:extLst>
          </p:cNvPr>
          <p:cNvSpPr/>
          <p:nvPr/>
        </p:nvSpPr>
        <p:spPr>
          <a:xfrm>
            <a:off x="9492042" y="3480430"/>
            <a:ext cx="2605255" cy="113018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837B-4C54-4295-BE7C-9E747EB6AAAF}"/>
              </a:ext>
            </a:extLst>
          </p:cNvPr>
          <p:cNvSpPr/>
          <p:nvPr/>
        </p:nvSpPr>
        <p:spPr>
          <a:xfrm>
            <a:off x="9455567" y="2204426"/>
            <a:ext cx="2605255" cy="113018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/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/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l="-950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blipFill>
                <a:blip r:embed="rId5"/>
                <a:stretch>
                  <a:fillRect l="-4069" t="-563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/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5214BE-6E37-4366-B12B-265E75BA7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800" y="2239506"/>
                <a:ext cx="2368790" cy="11301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/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th-TH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th-TH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h-TH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C468369-5161-43DB-9CFF-9E6CB712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042" y="3530707"/>
                <a:ext cx="2356927" cy="9687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10C34E0-027D-4AF1-B469-AEF4F1D84472}"/>
              </a:ext>
            </a:extLst>
          </p:cNvPr>
          <p:cNvSpPr/>
          <p:nvPr/>
        </p:nvSpPr>
        <p:spPr>
          <a:xfrm>
            <a:off x="9492042" y="3480430"/>
            <a:ext cx="2605255" cy="1130181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837B-4C54-4295-BE7C-9E747EB6AAAF}"/>
              </a:ext>
            </a:extLst>
          </p:cNvPr>
          <p:cNvSpPr/>
          <p:nvPr/>
        </p:nvSpPr>
        <p:spPr>
          <a:xfrm>
            <a:off x="9455567" y="2204426"/>
            <a:ext cx="2605255" cy="113018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/>
              <p:nvPr/>
            </p:nvSpPr>
            <p:spPr>
              <a:xfrm>
                <a:off x="343031" y="4015070"/>
                <a:ext cx="4928209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1" y="4015070"/>
                <a:ext cx="4928209" cy="8166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/>
              <p:nvPr/>
            </p:nvSpPr>
            <p:spPr>
              <a:xfrm>
                <a:off x="234857" y="4945512"/>
                <a:ext cx="5080493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7" y="4945512"/>
                <a:ext cx="5080493" cy="816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/>
              <p:nvPr/>
            </p:nvSpPr>
            <p:spPr>
              <a:xfrm>
                <a:off x="312877" y="5893868"/>
                <a:ext cx="5215146" cy="816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7" y="5893868"/>
                <a:ext cx="5215146" cy="8166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78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162259" y="3530707"/>
                <a:ext cx="80217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59" y="3530707"/>
                <a:ext cx="8021748" cy="430887"/>
              </a:xfrm>
              <a:prstGeom prst="rect">
                <a:avLst/>
              </a:prstGeom>
              <a:blipFill>
                <a:blip r:embed="rId5"/>
                <a:stretch>
                  <a:fillRect l="-1444"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B4809-1908-4D6C-95CF-99AFEFC94661}"/>
              </a:ext>
            </a:extLst>
          </p:cNvPr>
          <p:cNvSpPr txBox="1"/>
          <p:nvPr/>
        </p:nvSpPr>
        <p:spPr>
          <a:xfrm>
            <a:off x="322359" y="41230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/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7044B2-0916-4594-A00B-AB40C6C8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4686257"/>
                <a:ext cx="10358979" cy="7991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/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8F205C-F166-4FED-9591-90F77716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08" y="5967498"/>
                <a:ext cx="9932642" cy="6172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3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88" y="298173"/>
                <a:ext cx="8339142" cy="430887"/>
              </a:xfrm>
              <a:prstGeom prst="rect">
                <a:avLst/>
              </a:prstGeom>
              <a:blipFill>
                <a:blip r:embed="rId2"/>
                <a:stretch>
                  <a:fillRect t="-8451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𝐾𝑡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9254"/>
                <a:ext cx="10358979" cy="7991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/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Sup>
                        <m:sSubSup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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−−−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𝑨𝒏𝒔𝒘𝒆𝒓</m:t>
                      </m:r>
                    </m:oMath>
                  </m:oMathPara>
                </a14:m>
                <a:endParaRPr lang="th-TH" sz="1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4AE84F-1EA4-486A-BC0B-EBA4F437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80495"/>
                <a:ext cx="9932642" cy="617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162008" y="890502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/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𝐺𝑒𝑛𝑒𝑟𝑎𝑙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</m:oMath>
                  </m:oMathPara>
                </a14:m>
                <a:endParaRPr lang="th-T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F6D688-F432-4F71-938C-B5E11E31A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" y="3530707"/>
                <a:ext cx="2843086" cy="430887"/>
              </a:xfrm>
              <a:prstGeom prst="rect">
                <a:avLst/>
              </a:prstGeom>
              <a:blipFill>
                <a:blip r:embed="rId5"/>
                <a:stretch>
                  <a:fillRect l="-4069" t="-5634" r="-107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/>
              <p:nvPr/>
            </p:nvSpPr>
            <p:spPr>
              <a:xfrm>
                <a:off x="343031" y="4015070"/>
                <a:ext cx="4737451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3C7433-057C-48B5-9123-59920DD3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1" y="4015070"/>
                <a:ext cx="4737451" cy="8095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/>
              <p:nvPr/>
            </p:nvSpPr>
            <p:spPr>
              <a:xfrm>
                <a:off x="234857" y="4945512"/>
                <a:ext cx="4737451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CFFE4-BE4C-4226-966E-17CCBEE36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57" y="4945512"/>
                <a:ext cx="4737451" cy="8095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/>
              <p:nvPr/>
            </p:nvSpPr>
            <p:spPr>
              <a:xfrm>
                <a:off x="312877" y="5893868"/>
                <a:ext cx="4836517" cy="809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−−−−−−−−−→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D59D9A-D21B-4F91-B60E-EF2AEF615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7" y="5893868"/>
                <a:ext cx="4836517" cy="8095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539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26A-8595-4FA7-90EB-EB27CF18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24" y="744974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rgbClr val="7030A0"/>
                </a:solidFill>
              </a:rPr>
              <a:t>Laplace Transform of  Trigonometric Function</a:t>
            </a:r>
            <a:endParaRPr lang="th-TH" b="1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8EA727-3696-45A7-ADF3-E9EA9B21885D}"/>
                  </a:ext>
                </a:extLst>
              </p:cNvPr>
              <p:cNvSpPr txBox="1"/>
              <p:nvPr/>
            </p:nvSpPr>
            <p:spPr>
              <a:xfrm>
                <a:off x="583452" y="3575641"/>
                <a:ext cx="2804935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8EA727-3696-45A7-ADF3-E9EA9B218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52" y="3575641"/>
                <a:ext cx="2804935" cy="8819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13C6BC-B3A4-4BDB-B32D-51D1D895AB80}"/>
                  </a:ext>
                </a:extLst>
              </p:cNvPr>
              <p:cNvSpPr txBox="1"/>
              <p:nvPr/>
            </p:nvSpPr>
            <p:spPr>
              <a:xfrm>
                <a:off x="565818" y="5466989"/>
                <a:ext cx="2840201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13C6BC-B3A4-4BDB-B32D-51D1D895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18" y="5466989"/>
                <a:ext cx="2840201" cy="8847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17AA7B-0DBE-4843-A91A-489A76AE4B39}"/>
                  </a:ext>
                </a:extLst>
              </p:cNvPr>
              <p:cNvSpPr txBox="1"/>
              <p:nvPr/>
            </p:nvSpPr>
            <p:spPr>
              <a:xfrm>
                <a:off x="6096000" y="3605971"/>
                <a:ext cx="2820964" cy="884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17AA7B-0DBE-4843-A91A-489A76AE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05971"/>
                <a:ext cx="2820964" cy="884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32F52-9BF7-4A64-9CF4-20458BF16E70}"/>
                  </a:ext>
                </a:extLst>
              </p:cNvPr>
              <p:cNvSpPr txBox="1"/>
              <p:nvPr/>
            </p:nvSpPr>
            <p:spPr>
              <a:xfrm>
                <a:off x="6060734" y="5434496"/>
                <a:ext cx="2856230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932F52-9BF7-4A64-9CF4-20458BF16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734" y="5434496"/>
                <a:ext cx="2856230" cy="88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9B8FCD-D6A5-4700-8429-CD18FCBAD1AE}"/>
              </a:ext>
            </a:extLst>
          </p:cNvPr>
          <p:cNvSpPr txBox="1"/>
          <p:nvPr/>
        </p:nvSpPr>
        <p:spPr>
          <a:xfrm>
            <a:off x="3013545" y="2318153"/>
            <a:ext cx="4110824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Euler’s Identity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373857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/>
              <p:nvPr/>
            </p:nvSpPr>
            <p:spPr>
              <a:xfrm>
                <a:off x="335112" y="184433"/>
                <a:ext cx="83820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𝐶𝑎𝑙𝑐𝑢𝑙𝑎𝑡𝑒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𝐿𝑎𝑝𝑙𝑎𝑐𝑒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𝑇𝑟𝑎𝑛𝑠𝑓𝑜𝑟𝑚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th-TH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5244A7-A05B-4A7C-A7AF-AA2730D18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12" y="184433"/>
                <a:ext cx="8382038" cy="430887"/>
              </a:xfrm>
              <a:prstGeom prst="rect">
                <a:avLst/>
              </a:prstGeom>
              <a:blipFill>
                <a:blip r:embed="rId2"/>
                <a:stretch>
                  <a:fillRect l="-1382" t="-7042" b="-2394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/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9414A8-98F2-435E-8232-DC04FB43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57" y="3371292"/>
                <a:ext cx="11257387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117895-751E-42FA-BE35-01C75AC3EE8F}"/>
              </a:ext>
            </a:extLst>
          </p:cNvPr>
          <p:cNvSpPr txBox="1"/>
          <p:nvPr/>
        </p:nvSpPr>
        <p:spPr>
          <a:xfrm>
            <a:off x="96251" y="1551736"/>
            <a:ext cx="2075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SOLUTION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/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B5E97F-D773-4915-9331-1F16B7E6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416" y="669763"/>
                <a:ext cx="2804935" cy="8819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929789A-9E8E-4A5E-BC97-371AF6DC8FDB}"/>
              </a:ext>
            </a:extLst>
          </p:cNvPr>
          <p:cNvSpPr/>
          <p:nvPr/>
        </p:nvSpPr>
        <p:spPr>
          <a:xfrm>
            <a:off x="8923582" y="615320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/>
              <p:nvPr/>
            </p:nvSpPr>
            <p:spPr>
              <a:xfrm>
                <a:off x="9128263" y="2227782"/>
                <a:ext cx="2766655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den>
                      </m:f>
                    </m:oMath>
                  </m:oMathPara>
                </a14:m>
                <a:endParaRPr lang="th-T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850B61-C2D0-4A41-9B37-08F628837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263" y="2227782"/>
                <a:ext cx="2766655" cy="751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214BBD8-2B08-4DAA-8B9B-E4FE10F4926C}"/>
              </a:ext>
            </a:extLst>
          </p:cNvPr>
          <p:cNvSpPr/>
          <p:nvPr/>
        </p:nvSpPr>
        <p:spPr>
          <a:xfrm>
            <a:off x="8927434" y="2055681"/>
            <a:ext cx="3168315" cy="113358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/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= 3t</a:t>
                </a:r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3C08CD-2055-49F6-AB36-8FC7C2C3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582" y="1996061"/>
                <a:ext cx="1680410" cy="523220"/>
              </a:xfrm>
              <a:prstGeom prst="rect">
                <a:avLst/>
              </a:prstGeom>
              <a:blipFill>
                <a:blip r:embed="rId6"/>
                <a:stretch>
                  <a:fillRect l="-7609" t="-18605" b="-244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/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−−−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𝐴𝑛𝑠𝑤𝑒𝑟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51A49C-D687-46FE-AB45-75531BE9E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4" y="4967970"/>
                <a:ext cx="11257387" cy="7461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52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1754</Words>
  <Application>Microsoft Office PowerPoint</Application>
  <PresentationFormat>Widescreen</PresentationFormat>
  <Paragraphs>232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Bitmap Image</vt:lpstr>
      <vt:lpstr>Laplace Transform of Any Constant Integer</vt:lpstr>
      <vt:lpstr>PowerPoint Presentation</vt:lpstr>
      <vt:lpstr>Laplace Transform of  Exponential Function</vt:lpstr>
      <vt:lpstr>PowerPoint Presentation</vt:lpstr>
      <vt:lpstr>PowerPoint Presentation</vt:lpstr>
      <vt:lpstr>PowerPoint Presentation</vt:lpstr>
      <vt:lpstr>PowerPoint Presentation</vt:lpstr>
      <vt:lpstr>Laplace Transform of  Trigonometric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FREQUENCY DIFFERENTIATION PROPERTY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SCALING PROPERTY</vt:lpstr>
      <vt:lpstr>FREQUENCY SHIFTING PROPERTY</vt:lpstr>
      <vt:lpstr>FREQUENCY SHIFTING PROPERTY</vt:lpstr>
      <vt:lpstr>FREQUENCY SHIFTING PROPERTY</vt:lpstr>
      <vt:lpstr>Inverse Laplace Transform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14</cp:revision>
  <dcterms:created xsi:type="dcterms:W3CDTF">2021-06-24T08:03:01Z</dcterms:created>
  <dcterms:modified xsi:type="dcterms:W3CDTF">2022-04-24T07:27:13Z</dcterms:modified>
</cp:coreProperties>
</file>