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3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8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7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6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7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A337-AEC7-4329-8E6A-25158574CCD6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B5177-6AF4-4538-BDEE-BDEDAA958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2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4963" y="111876"/>
            <a:ext cx="117919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3362" y="247650"/>
            <a:ext cx="117252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8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47650" y="119062"/>
            <a:ext cx="116967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1</cp:revision>
  <dcterms:created xsi:type="dcterms:W3CDTF">2022-06-11T05:46:29Z</dcterms:created>
  <dcterms:modified xsi:type="dcterms:W3CDTF">2022-06-11T05:46:55Z</dcterms:modified>
</cp:coreProperties>
</file>