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10E5-5695-465B-B68D-AAF99C4EADD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1651" y="1505311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4" idx="6"/>
          </p:cNvCxnSpPr>
          <p:nvPr/>
        </p:nvCxnSpPr>
        <p:spPr>
          <a:xfrm>
            <a:off x="1061651" y="3300860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4"/>
            <a:endCxn id="4" idx="0"/>
          </p:cNvCxnSpPr>
          <p:nvPr/>
        </p:nvCxnSpPr>
        <p:spPr>
          <a:xfrm flipV="1">
            <a:off x="2965266" y="1505311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8960" y="288139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6304" y="11681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96287" y="315033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87" y="3150338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8866" y="931117"/>
                <a:ext cx="537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6" y="931117"/>
                <a:ext cx="537263" cy="369332"/>
              </a:xfrm>
              <a:prstGeom prst="rect">
                <a:avLst/>
              </a:prstGeom>
              <a:blipFill>
                <a:blip r:embed="rId3"/>
                <a:stretch>
                  <a:fillRect l="-102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0955" y="3150338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55" y="3150338"/>
                <a:ext cx="7296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28693" y="5156969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93" y="5156969"/>
                <a:ext cx="7296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3458316" y="1806356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15786" y="2008108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Anti-clock wise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76980" y="1623752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2"/>
            <a:endCxn id="26" idx="6"/>
          </p:cNvCxnSpPr>
          <p:nvPr/>
        </p:nvCxnSpPr>
        <p:spPr>
          <a:xfrm>
            <a:off x="6976980" y="3419301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  <a:endCxn id="26" idx="0"/>
          </p:cNvCxnSpPr>
          <p:nvPr/>
        </p:nvCxnSpPr>
        <p:spPr>
          <a:xfrm flipV="1">
            <a:off x="8880595" y="1623752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73267" y="293152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51633" y="1286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811616" y="326877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616" y="3268779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664195" y="1049558"/>
                <a:ext cx="724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95" y="1049558"/>
                <a:ext cx="724814" cy="369332"/>
              </a:xfrm>
              <a:prstGeom prst="rect">
                <a:avLst/>
              </a:prstGeom>
              <a:blipFill>
                <a:blip r:embed="rId7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91693" y="3251259"/>
                <a:ext cx="90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93" y="3251259"/>
                <a:ext cx="9027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644022" y="5275410"/>
                <a:ext cx="77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022" y="5275410"/>
                <a:ext cx="7745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9373645" y="1924797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811616" y="2094006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3905" y="1646628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4" idx="6"/>
          </p:cNvCxnSpPr>
          <p:nvPr/>
        </p:nvCxnSpPr>
        <p:spPr>
          <a:xfrm>
            <a:off x="3513905" y="3442177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4"/>
            <a:endCxn id="4" idx="0"/>
          </p:cNvCxnSpPr>
          <p:nvPr/>
        </p:nvCxnSpPr>
        <p:spPr>
          <a:xfrm flipV="1">
            <a:off x="5417520" y="1646628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214" y="3022715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8558" y="13094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48541" y="329165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41" y="3291655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201120" y="1072434"/>
                <a:ext cx="537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20" y="1072434"/>
                <a:ext cx="537263" cy="369332"/>
              </a:xfrm>
              <a:prstGeom prst="rect">
                <a:avLst/>
              </a:prstGeom>
              <a:blipFill>
                <a:blip r:embed="rId3"/>
                <a:stretch>
                  <a:fillRect l="-909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33209" y="3291655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09" y="3291655"/>
                <a:ext cx="7296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80947" y="5298286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947" y="5298286"/>
                <a:ext cx="7296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5910570" y="1947673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68040" y="2149425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Anti-clock wise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5403495" y="3318364"/>
            <a:ext cx="666470" cy="21376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86022" y="3651286"/>
            <a:ext cx="174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0         1           2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6138" y="639925"/>
                <a:ext cx="6337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38" y="639925"/>
                <a:ext cx="6337504" cy="276999"/>
              </a:xfrm>
              <a:prstGeom prst="rect">
                <a:avLst/>
              </a:prstGeom>
              <a:blipFill>
                <a:blip r:embed="rId6"/>
                <a:stretch>
                  <a:fillRect l="-481" t="-2222" r="-8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>
            <a:stCxn id="39" idx="1"/>
          </p:cNvCxnSpPr>
          <p:nvPr/>
        </p:nvCxnSpPr>
        <p:spPr>
          <a:xfrm rot="5400000" flipH="1" flipV="1">
            <a:off x="5569102" y="1365779"/>
            <a:ext cx="2370967" cy="14732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69751" y="5720001"/>
                <a:ext cx="6518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𝑑𝑟𝑎𝑤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51" y="5720001"/>
                <a:ext cx="6518708" cy="276999"/>
              </a:xfrm>
              <a:prstGeom prst="rect">
                <a:avLst/>
              </a:prstGeom>
              <a:blipFill>
                <a:blip r:embed="rId7"/>
                <a:stretch>
                  <a:fillRect l="-467" t="-2174" r="-8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/>
          <p:nvPr/>
        </p:nvCxnSpPr>
        <p:spPr>
          <a:xfrm rot="16200000" flipH="1">
            <a:off x="5285911" y="3626099"/>
            <a:ext cx="2230088" cy="19577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24523" y="2947454"/>
                <a:ext cx="838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23" y="2947454"/>
                <a:ext cx="8389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46333" y="3064109"/>
                <a:ext cx="906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33" y="3064109"/>
                <a:ext cx="906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344816" y="3341596"/>
            <a:ext cx="117358" cy="167295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00768" y="3263392"/>
            <a:ext cx="117358" cy="167295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2022-05-21T06:19:51Z</dcterms:created>
  <dcterms:modified xsi:type="dcterms:W3CDTF">2022-05-27T06:01:51Z</dcterms:modified>
</cp:coreProperties>
</file>