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0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4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2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72FC-8A98-4B18-8EBC-508E82EEE607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3FA9-68A9-4E8F-B679-22072E4F6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6" y="1"/>
            <a:ext cx="11649075" cy="297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3064933"/>
            <a:ext cx="11633199" cy="350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43933"/>
            <a:ext cx="11468100" cy="3344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3641898"/>
            <a:ext cx="9364135" cy="29633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573866" y="4978400"/>
            <a:ext cx="2438401" cy="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11600" y="4617535"/>
            <a:ext cx="262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19535" y="4220663"/>
                <a:ext cx="759119" cy="793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35" y="4220663"/>
                <a:ext cx="759119" cy="793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663245" y="4617534"/>
                <a:ext cx="2985304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45" y="4617534"/>
                <a:ext cx="2985304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616319" y="5301278"/>
                <a:ext cx="53111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15 + j6 = 16.155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21.8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19" y="5301278"/>
                <a:ext cx="531119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699748" y="6200409"/>
                <a:ext cx="5984652" cy="518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110&lt;0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 smtClean="0"/>
                          <m:t>16.155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21.8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=6.81&lt;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21.8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748" y="6200409"/>
                <a:ext cx="5984652" cy="518475"/>
              </a:xfrm>
              <a:prstGeom prst="rect">
                <a:avLst/>
              </a:prstGeom>
              <a:blipFill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8878654" y="3966493"/>
                <a:ext cx="3033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𝐶𝑢𝑟𝑟𝑒𝑛𝑡𝑠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= ?</a:t>
                </a:r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654" y="3966493"/>
                <a:ext cx="3033779" cy="369332"/>
              </a:xfrm>
              <a:prstGeom prst="rect">
                <a:avLst/>
              </a:prstGeom>
              <a:blipFill>
                <a:blip r:embed="rId7"/>
                <a:stretch>
                  <a:fillRect t="-10000" r="-8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1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2" y="361950"/>
            <a:ext cx="11729338" cy="59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8" y="228340"/>
            <a:ext cx="11534775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65" y="1026883"/>
            <a:ext cx="3908108" cy="1417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62742" y="2606879"/>
                <a:ext cx="9279774" cy="441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𝐷𝑒𝑙𝑎𝑡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𝐶𝑜𝑛𝑛𝑒𝑐𝑡𝑒𝑑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(4)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=8.94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26.57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2" y="2606879"/>
                <a:ext cx="9279774" cy="441724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01457" y="1641767"/>
                <a:ext cx="57686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𝐷𝑒𝑙𝑡𝑎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𝑆𝑜𝑢𝑟𝑐𝑒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𝐷𝐸𝐿𝑇𝐴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57" y="1641767"/>
                <a:ext cx="576869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046800" y="2149304"/>
                <a:ext cx="40838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𝑆𝑖𝑑𝑒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00" y="2149304"/>
                <a:ext cx="408387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51154" y="3090749"/>
                <a:ext cx="9783365" cy="609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𝐶𝑜𝑛𝑓𝑖𝑔𝑢𝑟𝑎𝑡𝑖𝑜𝑛𝑠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𝐷𝑒𝑙𝑡𝑎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" y="3090749"/>
                <a:ext cx="9783365" cy="609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741083" y="3695410"/>
                <a:ext cx="4768870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8.94&lt;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26.57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=2.981&lt;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26.57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083" y="3695410"/>
                <a:ext cx="4768870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508759" y="4666261"/>
                <a:ext cx="6465231" cy="6011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𝐶𝑢𝑟𝑒𝑛𝑡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2.981&lt;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26.57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=33.54&lt;−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6.57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759" y="4666261"/>
                <a:ext cx="6465231" cy="601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491255" y="4312717"/>
                <a:ext cx="27349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𝑠𝑖𝑑𝑒𝑠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255" y="4312717"/>
                <a:ext cx="27349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53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8125"/>
            <a:ext cx="118014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8</cp:revision>
  <dcterms:created xsi:type="dcterms:W3CDTF">2022-06-07T08:25:02Z</dcterms:created>
  <dcterms:modified xsi:type="dcterms:W3CDTF">2022-06-07T10:10:33Z</dcterms:modified>
</cp:coreProperties>
</file>