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1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0F77-B471-4599-A5D6-C69FCF1F397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BC131-DF7F-4CAB-8645-41035A69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389119" y="818723"/>
            <a:ext cx="2909455" cy="47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Types of Signals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20735" y="1965896"/>
            <a:ext cx="2951018" cy="741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Periodic 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28905" y="1965893"/>
            <a:ext cx="2857498" cy="741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Aperiodic 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0822" y="3448546"/>
            <a:ext cx="2325227" cy="14227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Continuous Time Periodic Signals / </a:t>
            </a:r>
            <a:r>
              <a:rPr lang="en-US" dirty="0" smtClean="0">
                <a:solidFill>
                  <a:schemeClr val="tx1"/>
                </a:solidFill>
              </a:rPr>
              <a:t>Continuous Time Fourier Series / CTFS (</a:t>
            </a:r>
            <a:r>
              <a:rPr lang="en-US" b="1" dirty="0" smtClean="0">
                <a:solidFill>
                  <a:schemeClr val="tx1"/>
                </a:solidFill>
              </a:rPr>
              <a:t>Fourier Series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66902" y="3450479"/>
            <a:ext cx="2458229" cy="1420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Discrete  Time Periodic Signals / </a:t>
            </a:r>
            <a:r>
              <a:rPr lang="en-US" dirty="0" smtClean="0">
                <a:solidFill>
                  <a:schemeClr val="tx1"/>
                </a:solidFill>
              </a:rPr>
              <a:t>Discrete Time Fourier Series / DTFS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Discrete Fourier Transform DFT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1852" y="3470329"/>
            <a:ext cx="2512862" cy="1422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Continuous Time Aperiodic Signals / </a:t>
            </a:r>
            <a:r>
              <a:rPr lang="en-US" dirty="0" smtClean="0">
                <a:solidFill>
                  <a:schemeClr val="tx1"/>
                </a:solidFill>
              </a:rPr>
              <a:t>Continuous Time Fourier Transform / CTFT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Fourier Transform FT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11436" y="3410306"/>
            <a:ext cx="2825885" cy="14609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Discrete  Time Aperiodic Signals / </a:t>
            </a:r>
            <a:r>
              <a:rPr lang="en-US" dirty="0" smtClean="0">
                <a:solidFill>
                  <a:schemeClr val="tx1"/>
                </a:solidFill>
              </a:rPr>
              <a:t>Discrete Time Fourier Transform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b="1" dirty="0" smtClean="0">
                <a:solidFill>
                  <a:schemeClr val="tx1"/>
                </a:solidFill>
              </a:rPr>
              <a:t>Discrete Time Fourier Transform DTFT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835534" y="1292549"/>
            <a:ext cx="8313" cy="40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8" idx="0"/>
          </p:cNvCxnSpPr>
          <p:nvPr/>
        </p:nvCxnSpPr>
        <p:spPr>
          <a:xfrm rot="10800000" flipV="1">
            <a:off x="3196244" y="1695796"/>
            <a:ext cx="2157152" cy="2701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39" idx="0"/>
          </p:cNvCxnSpPr>
          <p:nvPr/>
        </p:nvCxnSpPr>
        <p:spPr>
          <a:xfrm>
            <a:off x="5361709" y="1695796"/>
            <a:ext cx="2895945" cy="2700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196244" y="2707876"/>
            <a:ext cx="8313" cy="40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42" idx="0"/>
          </p:cNvCxnSpPr>
          <p:nvPr/>
        </p:nvCxnSpPr>
        <p:spPr>
          <a:xfrm rot="10800000" flipV="1">
            <a:off x="1503436" y="3111122"/>
            <a:ext cx="1692808" cy="3374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4" idx="0"/>
          </p:cNvCxnSpPr>
          <p:nvPr/>
        </p:nvCxnSpPr>
        <p:spPr>
          <a:xfrm>
            <a:off x="3196244" y="3111122"/>
            <a:ext cx="1299773" cy="3393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8249341" y="2707875"/>
            <a:ext cx="8313" cy="40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5" idx="0"/>
          </p:cNvCxnSpPr>
          <p:nvPr/>
        </p:nvCxnSpPr>
        <p:spPr>
          <a:xfrm rot="10800000" flipV="1">
            <a:off x="7368283" y="3096409"/>
            <a:ext cx="881058" cy="3739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46" idx="0"/>
          </p:cNvCxnSpPr>
          <p:nvPr/>
        </p:nvCxnSpPr>
        <p:spPr>
          <a:xfrm>
            <a:off x="8249341" y="3096412"/>
            <a:ext cx="2175038" cy="3138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2085975"/>
            <a:ext cx="46767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77193" y="581891"/>
            <a:ext cx="16625" cy="1363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61556" y="1945178"/>
            <a:ext cx="259357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93817" y="1604356"/>
            <a:ext cx="142978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61556" y="141969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2873" y="97228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6033" y="1697582"/>
            <a:ext cx="17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2258" y="1996840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 Coefficient /DC Part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2585" y="247872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Amplitude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9</cp:revision>
  <dcterms:created xsi:type="dcterms:W3CDTF">2022-05-19T04:43:19Z</dcterms:created>
  <dcterms:modified xsi:type="dcterms:W3CDTF">2022-05-19T09:08:26Z</dcterms:modified>
</cp:coreProperties>
</file>