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431" r:id="rId4"/>
    <p:sldId id="432" r:id="rId5"/>
    <p:sldId id="433" r:id="rId6"/>
    <p:sldId id="377" r:id="rId7"/>
    <p:sldId id="379" r:id="rId8"/>
    <p:sldId id="434" r:id="rId9"/>
    <p:sldId id="43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0" autoAdjust="0"/>
    <p:restoredTop sz="95501" autoAdjust="0"/>
  </p:normalViewPr>
  <p:slideViewPr>
    <p:cSldViewPr>
      <p:cViewPr varScale="1">
        <p:scale>
          <a:sx n="74" d="100"/>
          <a:sy n="74" d="100"/>
        </p:scale>
        <p:origin x="12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86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E1B3BB-4EEC-49D0-AA49-899F7D118A01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2E4CF6-97D6-4979-B02C-48718B9CE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74FD12-7AE7-4383-90C3-14D19D6A3E99}" type="datetimeFigureOut">
              <a:rPr lang="en-US" smtClean="0"/>
              <a:pPr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EA4EF9-4071-45FF-B2A0-01FFC43F7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9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E54-C23D-42C4-91BA-CD57B106F819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01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9839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59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3367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25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8E0-B59B-42BF-AFF8-61453CD24347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5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06FE-9217-4E0F-984A-BC2EF04367AD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5D58-D618-4F66-BDF3-79843416D2F0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743E-A1B3-4999-BEC6-B2067B763958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67F-8A95-452B-BC70-A2E01C3DCFBC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E1FC-FDCD-44F0-B9B2-7C67DE34FAA4}" type="datetime1">
              <a:rPr lang="en-US" smtClean="0"/>
              <a:t>14-May-20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B1A-C92C-4F2D-B11A-924CC24B4933}" type="datetime1">
              <a:rPr lang="en-US" smtClean="0"/>
              <a:t>14-May-20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106-1612-411A-BBE6-28A8C18A8341}" type="datetime1">
              <a:rPr lang="en-US" smtClean="0"/>
              <a:t>14-May-20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BA7-53F0-485D-9C11-575DDF9EAAD2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C49F-6D27-49AD-AD71-5872D5F59D35}" type="datetime1">
              <a:rPr lang="en-US" smtClean="0"/>
              <a:t>14-May-20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6C89-0286-4D34-B09E-11B5D70AD2EB}" type="datetime1">
              <a:rPr lang="en-US" smtClean="0"/>
              <a:t>14-May-20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CDA218-D93B-4C24-916A-E075853AC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Title</a:t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</a:t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Teacher Name</a:t>
            </a:r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Designation</a:t>
            </a:r>
            <a:b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______@buetk.edu.pk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55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6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Name 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5950" y="381000"/>
            <a:ext cx="5372100" cy="80467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447800"/>
            <a:ext cx="8648700" cy="3581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Use bullet points to indicate the topics covered during presentation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219200"/>
            <a:ext cx="89154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Reflection/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slide where your briefly summarizes the content covered in the last lecture </a:t>
            </a:r>
          </a:p>
          <a:p>
            <a:r>
              <a:rPr lang="en-US" dirty="0" smtClean="0"/>
              <a:t>This will provide students opportunity to connect to the new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OBE- Information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Learning outcome of the topic covered during lecture</a:t>
            </a:r>
          </a:p>
          <a:p>
            <a:r>
              <a:rPr lang="en-US" dirty="0" smtClean="0"/>
              <a:t>Show the CLO number, CLO description and PLO of the topic as essential requirement of OBE</a:t>
            </a:r>
          </a:p>
          <a:p>
            <a:r>
              <a:rPr lang="en-US" dirty="0" smtClean="0"/>
              <a:t>It is recommended to mention CLO of the topic and related PLO in either header and footer to remind students of which area is work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1" dirty="0" smtClean="0"/>
              <a:t>CLO-1 (PLO-1)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5595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876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sz="1900" dirty="0" smtClean="0"/>
              <a:t>You can use any attractive design for your slides (Its your choice)</a:t>
            </a:r>
          </a:p>
          <a:p>
            <a:pPr lvl="0"/>
            <a:r>
              <a:rPr lang="en-GB" sz="1900" dirty="0" smtClean="0"/>
              <a:t>Feel relax and enjoy your teaching, you have been doing this for quite some time and are an expert so no worries</a:t>
            </a:r>
          </a:p>
          <a:p>
            <a:pPr lvl="0"/>
            <a:r>
              <a:rPr lang="en-GB" sz="1900" dirty="0" smtClean="0"/>
              <a:t>Approach the topic using Student centred approach, make it interesting</a:t>
            </a:r>
          </a:p>
          <a:p>
            <a:r>
              <a:rPr lang="en-GB" sz="1900" dirty="0"/>
              <a:t>Go slow and provide details of the topic </a:t>
            </a:r>
            <a:endParaRPr lang="en-US" sz="1900" dirty="0"/>
          </a:p>
          <a:p>
            <a:pPr lvl="0"/>
            <a:r>
              <a:rPr lang="en-GB" sz="1900" dirty="0" smtClean="0"/>
              <a:t>Add </a:t>
            </a:r>
            <a:r>
              <a:rPr lang="en-GB" sz="1900" dirty="0" err="1"/>
              <a:t>weblinks</a:t>
            </a:r>
            <a:r>
              <a:rPr lang="en-GB" sz="1900" dirty="0"/>
              <a:t> and show students how to extract information from there</a:t>
            </a:r>
            <a:endParaRPr lang="en-US" sz="1900" dirty="0"/>
          </a:p>
          <a:p>
            <a:pPr lvl="0"/>
            <a:r>
              <a:rPr lang="en-GB" sz="1900" dirty="0"/>
              <a:t>Use HEC digital library to download material and add them in slides</a:t>
            </a:r>
            <a:endParaRPr lang="en-US" sz="1900" dirty="0"/>
          </a:p>
          <a:p>
            <a:pPr lvl="0"/>
            <a:r>
              <a:rPr lang="en-GB" sz="1900" dirty="0"/>
              <a:t>Once you close a topic, provide summary of the outcomes before starting next topic</a:t>
            </a:r>
            <a:endParaRPr lang="en-US" sz="1900" dirty="0"/>
          </a:p>
          <a:p>
            <a:pPr lvl="0"/>
            <a:r>
              <a:rPr lang="en-GB" sz="1900" dirty="0"/>
              <a:t>During lectures, encourage students to ask questions in synchronous mode</a:t>
            </a:r>
            <a:endParaRPr lang="en-US" sz="1900" dirty="0"/>
          </a:p>
          <a:p>
            <a:r>
              <a:rPr lang="en-GB" sz="1900" dirty="0"/>
              <a:t>In Asynchronous mode, guide students on where to ask questions in LMS, MS-Teams and how to frame a </a:t>
            </a:r>
            <a:r>
              <a:rPr lang="en-GB" sz="1900" dirty="0" smtClean="0"/>
              <a:t>question</a:t>
            </a:r>
          </a:p>
          <a:p>
            <a:r>
              <a:rPr lang="en-GB" sz="1900" dirty="0" smtClean="0"/>
              <a:t>Use a combination of English and Urdu to make topic understand</a:t>
            </a:r>
          </a:p>
          <a:p>
            <a:r>
              <a:rPr lang="en-GB" sz="1900" dirty="0"/>
              <a:t>Do not compromise on quality standards as required by the </a:t>
            </a:r>
            <a:r>
              <a:rPr lang="en-GB" sz="1900" dirty="0" smtClean="0"/>
              <a:t>course</a:t>
            </a:r>
          </a:p>
          <a:p>
            <a:r>
              <a:rPr lang="en-GB" sz="1900" dirty="0" smtClean="0"/>
              <a:t>Provide footnotes on slides where required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5950" y="381000"/>
            <a:ext cx="5372100" cy="80467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950" y="1363980"/>
            <a:ext cx="8648700" cy="5341620"/>
          </a:xfrm>
        </p:spPr>
        <p:txBody>
          <a:bodyPr>
            <a:noAutofit/>
          </a:bodyPr>
          <a:lstStyle/>
          <a:p>
            <a:pPr lvl="0"/>
            <a:r>
              <a:rPr lang="en-GB" sz="2000" dirty="0" smtClean="0"/>
              <a:t>Do </a:t>
            </a:r>
            <a:r>
              <a:rPr lang="en-GB" sz="2000" dirty="0"/>
              <a:t>not just read the slides, provide additional information as well</a:t>
            </a:r>
            <a:endParaRPr lang="en-US" sz="2000" dirty="0"/>
          </a:p>
          <a:p>
            <a:pPr lvl="0"/>
            <a:r>
              <a:rPr lang="en-GB" sz="2000" dirty="0"/>
              <a:t>Use Diagrams where possible to illustrate a </a:t>
            </a:r>
            <a:r>
              <a:rPr lang="en-GB" sz="2000" dirty="0" smtClean="0"/>
              <a:t>topic</a:t>
            </a:r>
          </a:p>
          <a:p>
            <a:pPr lvl="0"/>
            <a:r>
              <a:rPr lang="en-GB" sz="2000" dirty="0" smtClean="0"/>
              <a:t>Use Pointer and Highlighter facility available in Slide Show to emphasise on an area of the slide</a:t>
            </a:r>
          </a:p>
          <a:p>
            <a:pPr lvl="0"/>
            <a:r>
              <a:rPr lang="en-GB" sz="2000" dirty="0" smtClean="0"/>
              <a:t>If possible show yourself during presentation by turning camera ON (If network access is bad then can be compromised to reduce problems of connectivity)</a:t>
            </a:r>
            <a:endParaRPr lang="en-US" sz="2000" dirty="0"/>
          </a:p>
          <a:p>
            <a:pPr lvl="0"/>
            <a:r>
              <a:rPr lang="en-GB" sz="2000" dirty="0" smtClean="0"/>
              <a:t>Use </a:t>
            </a:r>
            <a:r>
              <a:rPr lang="en-GB" sz="2000" dirty="0"/>
              <a:t>a number of examples to create a clear understanding</a:t>
            </a:r>
            <a:endParaRPr lang="en-US" sz="2000" dirty="0"/>
          </a:p>
          <a:p>
            <a:pPr lvl="0"/>
            <a:r>
              <a:rPr lang="en-GB" sz="2000" dirty="0"/>
              <a:t>Add videos in the slides if they are helpful </a:t>
            </a:r>
            <a:endParaRPr lang="en-GB" sz="2000" dirty="0" smtClean="0"/>
          </a:p>
          <a:p>
            <a:pPr lvl="0"/>
            <a:r>
              <a:rPr lang="en-GB" sz="2000" dirty="0" smtClean="0"/>
              <a:t>Animate the slides where possible to keep students attracted</a:t>
            </a:r>
          </a:p>
          <a:p>
            <a:pPr lvl="0"/>
            <a:r>
              <a:rPr lang="en-GB" sz="2000" dirty="0" smtClean="0"/>
              <a:t>Use course guidelines for details of teaching already given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219200"/>
            <a:ext cx="89154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b="1" dirty="0" smtClean="0"/>
              <a:t>CLO-1 (PLO-1)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49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5950" y="381000"/>
            <a:ext cx="5372100" cy="80467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Recording 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447800"/>
            <a:ext cx="8648700" cy="35814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Record presentation of maximum 30-40 minutes </a:t>
            </a:r>
          </a:p>
          <a:p>
            <a:pPr algn="just"/>
            <a:r>
              <a:rPr lang="en-US" sz="2000" dirty="0" smtClean="0"/>
              <a:t>After that take a break, discuss slides with students for 10-20 minutes </a:t>
            </a:r>
          </a:p>
          <a:p>
            <a:pPr algn="just"/>
            <a:r>
              <a:rPr lang="en-US" sz="2000" dirty="0" smtClean="0"/>
              <a:t>In this way 2 contact hours recording will consist of two separate 30-40 minutes videos whose accessibility will be easy to students a</a:t>
            </a:r>
          </a:p>
          <a:p>
            <a:pPr algn="just"/>
            <a:r>
              <a:rPr lang="en-US" sz="2000" dirty="0" smtClean="0"/>
              <a:t>For methods of recording, watch training videos available on YouTube (Subscribe the channel below)</a:t>
            </a:r>
          </a:p>
          <a:p>
            <a:pPr algn="just"/>
            <a:r>
              <a:rPr lang="en-US" sz="2000" dirty="0" err="1" smtClean="0"/>
              <a:t>Dont</a:t>
            </a:r>
            <a:r>
              <a:rPr lang="en-US" sz="2000" dirty="0" smtClean="0"/>
              <a:t> forget to press bell icon for the latest videos on training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u="sng" dirty="0" smtClean="0"/>
              <a:t>https</a:t>
            </a:r>
            <a:r>
              <a:rPr lang="en-US" sz="2000" b="1" u="sng" dirty="0"/>
              <a:t>://www.youtube.com/user/jagangir</a:t>
            </a:r>
            <a:endParaRPr lang="en-US" sz="2000" b="1" u="sng" dirty="0" smtClean="0"/>
          </a:p>
          <a:p>
            <a:pPr algn="just"/>
            <a:endParaRPr lang="en-US" sz="2000" b="1" u="sng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219200"/>
            <a:ext cx="89154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and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2133600"/>
            <a:ext cx="7543800" cy="3777622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It is necessary that Assignment/Quiz to be linked with relative CLO and keywords of the specific Domain to be used while framing an assignment/Quiz</a:t>
            </a:r>
            <a:endParaRPr lang="en-US" dirty="0"/>
          </a:p>
          <a:p>
            <a:pPr lvl="0"/>
            <a:r>
              <a:rPr lang="en-GB" dirty="0"/>
              <a:t>Prepare a solution of the assignment/Quiz</a:t>
            </a:r>
            <a:endParaRPr lang="en-US" dirty="0"/>
          </a:p>
          <a:p>
            <a:pPr lvl="0"/>
            <a:r>
              <a:rPr lang="en-GB" dirty="0"/>
              <a:t>Design a rubric for assessment of Assignment/Quiz </a:t>
            </a:r>
            <a:r>
              <a:rPr lang="en-GB" dirty="0" err="1"/>
              <a:t>e.g</a:t>
            </a:r>
            <a:r>
              <a:rPr lang="en-GB" dirty="0"/>
              <a:t>  if an Assignment is of 5 marks what is the division of marks</a:t>
            </a:r>
            <a:endParaRPr lang="en-US" dirty="0"/>
          </a:p>
          <a:p>
            <a:pPr lvl="0"/>
            <a:r>
              <a:rPr lang="en-GB" dirty="0"/>
              <a:t> Before giving any OBE Assignment/Quiz, it is a requirement of OBE that students are completely aware of the assessment rubrics in advance</a:t>
            </a:r>
            <a:endParaRPr lang="en-US" dirty="0"/>
          </a:p>
          <a:p>
            <a:r>
              <a:rPr lang="en-GB" dirty="0"/>
              <a:t>If a student fails in an assignment/Quiz then additional assignments/quiz to be provided helping student in respective CLO leading to PLO attainment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conclusion of the topics and CLOs covered during a lecture</a:t>
            </a:r>
            <a:endParaRPr lang="en-US" dirty="0"/>
          </a:p>
          <a:p>
            <a:r>
              <a:rPr lang="en-GB" dirty="0"/>
              <a:t>Include the topics to be covered in the next </a:t>
            </a:r>
            <a:r>
              <a:rPr lang="en-GB" dirty="0" smtClean="0"/>
              <a:t>lecture</a:t>
            </a:r>
          </a:p>
          <a:p>
            <a:r>
              <a:rPr lang="en-GB" dirty="0" smtClean="0"/>
              <a:t>Include any references used in the Presentation</a:t>
            </a:r>
          </a:p>
          <a:p>
            <a:r>
              <a:rPr lang="en-GB" dirty="0" smtClean="0"/>
              <a:t>Each teacher has different style, aim is to ensure that students have been able to understand whatever has been taught to them</a:t>
            </a:r>
          </a:p>
          <a:p>
            <a:r>
              <a:rPr lang="en-GB" dirty="0" smtClean="0"/>
              <a:t>Practice with your colleagues on delivery of lecture and seek guidance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A218-D93B-4C24-916A-E075853AC5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3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623</Words>
  <Application>Microsoft Office PowerPoint</Application>
  <PresentationFormat>On-screen Show (4:3)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Course Title Credit Hours  by   Teacher Name Designation Email: ______@buetk.edu.pk</vt:lpstr>
      <vt:lpstr>Table of Content</vt:lpstr>
      <vt:lpstr>Reflection/ Linking</vt:lpstr>
      <vt:lpstr>OBE- Information of the Presentation</vt:lpstr>
      <vt:lpstr>General Tips</vt:lpstr>
      <vt:lpstr>General Tips</vt:lpstr>
      <vt:lpstr>Recording Time</vt:lpstr>
      <vt:lpstr>Assignments and Quizzes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Balochistan University of Information Technology, Engineering and Management Sciences (BUITEMS), Quetta</dc:title>
  <dc:creator>D.Tariq</dc:creator>
  <cp:lastModifiedBy>Syed Mushtaq Shah</cp:lastModifiedBy>
  <cp:revision>535</cp:revision>
  <cp:lastPrinted>2017-09-22T09:59:14Z</cp:lastPrinted>
  <dcterms:created xsi:type="dcterms:W3CDTF">2016-11-02T05:00:08Z</dcterms:created>
  <dcterms:modified xsi:type="dcterms:W3CDTF">2020-05-14T07:46:00Z</dcterms:modified>
</cp:coreProperties>
</file>