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9" r:id="rId3"/>
    <p:sldId id="270" r:id="rId4"/>
    <p:sldId id="271" r:id="rId5"/>
    <p:sldId id="272" r:id="rId6"/>
    <p:sldId id="273" r:id="rId7"/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A508-85F3-4331-A2AC-DFD39DCC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76AB2-8068-4B36-AE6D-D4E75FC2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598A-7D78-460A-851B-B064FDE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8C02-998E-4AB2-BA24-6DC9D152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F54F-7607-430C-862D-82032AD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615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4C35-813C-4A97-A01C-C0327A60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6875-BF75-4E49-9A57-1B312640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3651-039E-4625-B9F5-2D62852C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9EE8-285E-4BA0-930E-78C4E8B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3B05-6D69-4D1D-8EAC-2E6FC64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9154-6D41-4932-987A-11AB1BA4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7462-2FE6-4F03-A68D-3DB3B05A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2CD9-EA24-4813-9587-5DF21B15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77EA-594D-418B-BCE5-DC0BA52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33BC-6BB9-45FA-8F76-4C5351C3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10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309-2348-4F13-BC53-BBC654D0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642A-D384-4643-B0BE-9D285100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5AC3-6E19-4F9B-A80A-5AE6D43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661-1EE9-4825-A4A2-CC9D4B37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E716-4E60-44BE-86A9-49670517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97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E7DA-A560-42E5-B569-306E0F9B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E7B9-8FC6-4EC1-BADC-84127AFD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5F49-ADC4-44A4-A51F-5AC38B8D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7B80-C05B-4F36-AF71-F15A375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BCC1-4BE2-4D61-A3F7-4D5A8AD7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5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25E8-63C2-4A59-817F-34DBAED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415E-5F14-4EA9-AE19-D7B98BD28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B5A0F-C926-41AD-970F-64A6B61F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9765-149E-4F4B-B86A-E8EDB7C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A1E3-6DCD-4A26-B321-D38265A4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6959-132E-4738-ACA1-EC7FEF23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630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624-84D7-401D-93E4-4092E1A1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ADF8-4F3C-4021-86A4-CCA8A6CD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0F630-7225-4150-AD1C-6D84A4EA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65EB6-D1E9-49D9-A448-9FC7722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29DCB-C450-40BC-8CFE-AAB07CEB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A7808-553E-42C8-A958-9AAE78A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1F965-7C58-4389-8F7B-48902D5C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9FEA-0421-40BC-8C85-9CA52F71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14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B74-E4FA-4722-ABC5-D130907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802D-5166-4798-9F5D-6218D937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8BFFA-6656-4B7E-BF87-2D60E4E4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9BA8-F4C9-4EC4-A56C-C61299E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88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B82A6-23D7-41A0-99B1-12E7B080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A4717-0C1C-4379-A962-2AC42832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C90C-5062-4BAD-8347-197D8A89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74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C6FB-505D-4E27-AF26-6E4EDB84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A179-B5BA-4C54-AECA-48BB805B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256A-C331-42CC-BFB0-FBF66E9D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5229-EF11-4CA8-A289-535C0E9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FE5C-F02B-4069-B187-CF6CBC4D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14C3-02F3-4C32-88DB-CACC4347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81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5FD1-9D4B-4C79-B69B-86625A7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42280-8071-45E0-B8ED-E49487A76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476FE-9ED3-4608-B089-B81070C4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6013-1BA5-4D5B-AC07-8ABDFD23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C557-AEB0-4E6D-88C0-879A1DC8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3740-1C26-457D-ADC5-238BD71E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54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E0D03-55EB-4DE4-879C-3A8B45AF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3C7E-EBD2-40EC-A43E-A0A33E14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0BBB-9301-4E10-8AC8-BFF5C72A8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9FFE-FD53-4A3F-97AC-8D4EAB0478FC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5F98-1148-4003-85E6-1DEB0C6C0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FBD6-E05B-4B53-94F1-55435A02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2A0D-85BC-4486-8E5E-3F8BAF68D4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8/9/2020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Lecture-11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667B0-3283-4EF7-8A01-DD3BC6A3B596}"/>
              </a:ext>
            </a:extLst>
          </p:cNvPr>
          <p:cNvSpPr txBox="1"/>
          <p:nvPr/>
        </p:nvSpPr>
        <p:spPr>
          <a:xfrm>
            <a:off x="1071154" y="17009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Put n = 1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0086D-0BA8-4552-B268-1D476A84F9FF}"/>
              </a:ext>
            </a:extLst>
          </p:cNvPr>
          <p:cNvSpPr txBox="1"/>
          <p:nvPr/>
        </p:nvSpPr>
        <p:spPr>
          <a:xfrm>
            <a:off x="984068" y="27374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[x</a:t>
            </a:r>
            <a:r>
              <a:rPr lang="en-US" baseline="-25000" dirty="0"/>
              <a:t>1 </a:t>
            </a:r>
            <a:r>
              <a:rPr lang="en-US" dirty="0"/>
              <a:t> *sinx</a:t>
            </a:r>
            <a:r>
              <a:rPr lang="en-US" baseline="-25000" dirty="0"/>
              <a:t>1</a:t>
            </a:r>
            <a:r>
              <a:rPr lang="en-US" dirty="0"/>
              <a:t> + cosx</a:t>
            </a:r>
            <a:r>
              <a:rPr lang="en-US" baseline="-25000" dirty="0"/>
              <a:t>1</a:t>
            </a:r>
            <a:r>
              <a:rPr lang="en-US" dirty="0"/>
              <a:t> + 1]/(3 + sinx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6BF15-225C-4564-818F-DCF6898A01DD}"/>
              </a:ext>
            </a:extLst>
          </p:cNvPr>
          <p:cNvSpPr txBox="1"/>
          <p:nvPr/>
        </p:nvSpPr>
        <p:spPr>
          <a:xfrm>
            <a:off x="409303" y="3909797"/>
            <a:ext cx="11782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[0.6071 *sin(0.6071* 57.2957) + cos(0.6071* 57.2957) + 1]/(3 + sin(0.6071* 57.2957))</a:t>
            </a:r>
            <a:endParaRPr lang="th-T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F146E-EBE8-4D16-B089-ADE6E68D014D}"/>
              </a:ext>
            </a:extLst>
          </p:cNvPr>
          <p:cNvSpPr txBox="1"/>
          <p:nvPr/>
        </p:nvSpPr>
        <p:spPr>
          <a:xfrm>
            <a:off x="1419497" y="51464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0.6071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312345-67EC-459D-B0CA-433238C62C6E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1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6FF3D-5EE9-4005-BAA2-5A61632A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3" y="331773"/>
            <a:ext cx="6331137" cy="5708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F8D42-3E3A-42D6-B125-0964D30D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21" y="2815214"/>
            <a:ext cx="5148979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85538-5467-4D9F-94FC-DDB3AAB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29471"/>
            <a:ext cx="5886450" cy="6291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1EEB8-E776-4F1C-88F7-872B2A65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442" y="681037"/>
            <a:ext cx="2771775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20EE-A6B2-44B7-836D-FD6CD1755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442" y="1158593"/>
            <a:ext cx="31146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BFF86-93C9-42FF-AA9A-7B66A2CA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31" y="1757445"/>
            <a:ext cx="368617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F39B9-5D2D-4591-9277-005781D4F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174" y="2271415"/>
            <a:ext cx="3528043" cy="5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9B420-5960-4B76-9CBE-639E66F8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3" y="2403335"/>
            <a:ext cx="6753515" cy="426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D12E5-D050-4A98-AB50-5B01F51A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3" y="384372"/>
            <a:ext cx="6972300" cy="1857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E9112-80CF-46C0-BA92-5ADA87EE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833" y="305391"/>
            <a:ext cx="4542619" cy="967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7276C-6603-4768-B241-A2C6C2E55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904" y="1312933"/>
            <a:ext cx="5006332" cy="144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1594-4DA6-4E0A-9BBF-2939020A2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904" y="2801867"/>
            <a:ext cx="4750547" cy="3979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78E7C-A332-4415-BC82-D595A49547D4}"/>
              </a:ext>
            </a:extLst>
          </p:cNvPr>
          <p:cNvSpPr/>
          <p:nvPr/>
        </p:nvSpPr>
        <p:spPr>
          <a:xfrm>
            <a:off x="111443" y="190163"/>
            <a:ext cx="6629222" cy="6477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7FB0D-875D-46D1-8508-9245DB919D4F}"/>
              </a:ext>
            </a:extLst>
          </p:cNvPr>
          <p:cNvSpPr/>
          <p:nvPr/>
        </p:nvSpPr>
        <p:spPr>
          <a:xfrm>
            <a:off x="6740665" y="190163"/>
            <a:ext cx="5339892" cy="65913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1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864E5-27DA-474B-B46B-30BDC1D8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4" y="493615"/>
            <a:ext cx="5065432" cy="612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7B33-FB69-4585-9F2E-DDCA6EEA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13" y="344318"/>
            <a:ext cx="3648119" cy="246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94C29-E563-4E1A-85A9-39E0BE32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918" y="3068907"/>
            <a:ext cx="3752222" cy="3700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0E0B45-80F0-49B3-8E67-FA642D147D06}"/>
              </a:ext>
            </a:extLst>
          </p:cNvPr>
          <p:cNvSpPr/>
          <p:nvPr/>
        </p:nvSpPr>
        <p:spPr>
          <a:xfrm>
            <a:off x="282454" y="299404"/>
            <a:ext cx="5123025" cy="6449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5D9D2-1807-4C34-BCC2-5EE4A7BB2337}"/>
              </a:ext>
            </a:extLst>
          </p:cNvPr>
          <p:cNvSpPr/>
          <p:nvPr/>
        </p:nvSpPr>
        <p:spPr>
          <a:xfrm>
            <a:off x="5681413" y="88609"/>
            <a:ext cx="3472130" cy="2724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B0ABA-51D1-4016-9900-B74AEB8E2634}"/>
              </a:ext>
            </a:extLst>
          </p:cNvPr>
          <p:cNvSpPr/>
          <p:nvPr/>
        </p:nvSpPr>
        <p:spPr>
          <a:xfrm>
            <a:off x="7800324" y="2961684"/>
            <a:ext cx="4109221" cy="38077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61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BB2FD-A9CC-4128-B56B-89D090BE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6" y="254899"/>
            <a:ext cx="4467225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BC31B-FBBA-43AC-88F7-B474C4CC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58" y="165886"/>
            <a:ext cx="3383280" cy="4194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8D460-2C15-4268-87E8-A1CC70A92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0" y="11592"/>
            <a:ext cx="3108960" cy="403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4B44E-AE48-4BF2-B65A-7DACEF03B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401" y="4050468"/>
            <a:ext cx="3133830" cy="2516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5D2997-BA8C-48BD-9481-65CE6986706C}"/>
              </a:ext>
            </a:extLst>
          </p:cNvPr>
          <p:cNvSpPr/>
          <p:nvPr/>
        </p:nvSpPr>
        <p:spPr>
          <a:xfrm>
            <a:off x="215156" y="165886"/>
            <a:ext cx="4467225" cy="62591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8BA99-75F0-48F2-A003-92F1B75B8AD6}"/>
              </a:ext>
            </a:extLst>
          </p:cNvPr>
          <p:cNvSpPr/>
          <p:nvPr/>
        </p:nvSpPr>
        <p:spPr>
          <a:xfrm>
            <a:off x="4785809" y="137160"/>
            <a:ext cx="3472130" cy="62591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FDFE6-93C5-47BB-A550-4C45C07D6C8D}"/>
              </a:ext>
            </a:extLst>
          </p:cNvPr>
          <p:cNvSpPr/>
          <p:nvPr/>
        </p:nvSpPr>
        <p:spPr>
          <a:xfrm>
            <a:off x="8474640" y="11592"/>
            <a:ext cx="3472130" cy="66643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473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570-DCDA-49B6-BDD2-EA7C2B48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538889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A6091-788A-40D6-93EE-4F6E02F6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1773237"/>
            <a:ext cx="9144000" cy="41311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n+1</a:t>
            </a:r>
            <a:r>
              <a:rPr lang="en-US" sz="3600" dirty="0"/>
              <a:t> =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– f(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)/ f</a:t>
            </a:r>
            <a:r>
              <a:rPr lang="en-US" sz="3600" baseline="30000" dirty="0"/>
              <a:t>’</a:t>
            </a:r>
            <a:r>
              <a:rPr lang="en-US" sz="3600" dirty="0"/>
              <a:t> 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</a:t>
            </a:r>
          </a:p>
          <a:p>
            <a:pPr algn="l"/>
            <a:r>
              <a:rPr lang="en-US" sz="3600" dirty="0"/>
              <a:t>Example: Apply newton Raphson Method, to find the real roots of equation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f(x) = 3x – cos(x) - 1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</a:t>
            </a:r>
            <a:r>
              <a:rPr lang="en-US" sz="3600" baseline="30000" dirty="0"/>
              <a:t>’</a:t>
            </a:r>
            <a:r>
              <a:rPr lang="en-US" sz="3600" dirty="0"/>
              <a:t>(x) = 3 + sin(x) 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76196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C65F-A8CD-44DA-A90E-6A4872BA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Value*(180/pi) = 57.2957 values in degree 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AA94-9BE5-4C43-AC37-CAD63AE70E45}"/>
              </a:ext>
            </a:extLst>
          </p:cNvPr>
          <p:cNvSpPr txBox="1"/>
          <p:nvPr/>
        </p:nvSpPr>
        <p:spPr>
          <a:xfrm>
            <a:off x="1053737" y="273413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f(x) = 3x – cos(x) - 1</a:t>
            </a:r>
          </a:p>
          <a:p>
            <a:pPr algn="l"/>
            <a:r>
              <a:rPr lang="en-US" dirty="0"/>
              <a:t>f(0) = 3*0 – cos(0) - 1 = -</a:t>
            </a:r>
            <a:r>
              <a:rPr lang="en-US" dirty="0" err="1"/>
              <a:t>Ve</a:t>
            </a:r>
            <a:endParaRPr lang="en-US" dirty="0"/>
          </a:p>
          <a:p>
            <a:pPr algn="l"/>
            <a:r>
              <a:rPr lang="en-US" sz="2800" dirty="0"/>
              <a:t>f(1) = 3*1 – cos (57.2957) - 1 = +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A1DB0C8-2025-44E6-BB1F-E9806BF40DB8}"/>
              </a:ext>
            </a:extLst>
          </p:cNvPr>
          <p:cNvSpPr/>
          <p:nvPr/>
        </p:nvSpPr>
        <p:spPr>
          <a:xfrm>
            <a:off x="714103" y="3309257"/>
            <a:ext cx="261257" cy="80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46062-B90D-47A5-9144-566ABA292477}"/>
              </a:ext>
            </a:extLst>
          </p:cNvPr>
          <p:cNvSpPr txBox="1"/>
          <p:nvPr/>
        </p:nvSpPr>
        <p:spPr>
          <a:xfrm>
            <a:off x="1149531" y="4467497"/>
            <a:ext cx="336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 = 0.6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5B30-EBFF-45DB-9536-A65BFB47D3A8}"/>
              </a:ext>
            </a:extLst>
          </p:cNvPr>
          <p:cNvSpPr/>
          <p:nvPr/>
        </p:nvSpPr>
        <p:spPr>
          <a:xfrm>
            <a:off x="838200" y="4362994"/>
            <a:ext cx="3028406" cy="1105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E5901-A98C-40E3-8947-397585B2CC90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E003B-489A-4FA8-ABCA-70BFFA4AC2AD}"/>
              </a:ext>
            </a:extLst>
          </p:cNvPr>
          <p:cNvSpPr txBox="1"/>
          <p:nvPr/>
        </p:nvSpPr>
        <p:spPr>
          <a:xfrm>
            <a:off x="1454331" y="983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 f(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)/ f</a:t>
            </a:r>
            <a:r>
              <a:rPr lang="en-US" sz="2800" baseline="30000" dirty="0"/>
              <a:t>’</a:t>
            </a:r>
            <a:r>
              <a:rPr lang="en-US" sz="2800" dirty="0"/>
              <a:t> 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142B9-07F9-414A-87E3-9EF746596297}"/>
              </a:ext>
            </a:extLst>
          </p:cNvPr>
          <p:cNvSpPr txBox="1"/>
          <p:nvPr/>
        </p:nvSpPr>
        <p:spPr>
          <a:xfrm>
            <a:off x="931817" y="1917545"/>
            <a:ext cx="8334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–{3x – cos(x) - 1}/ {3 + sin(x)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DCA4D-7912-4F40-B3B1-2728071D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78" y="2728912"/>
            <a:ext cx="4752975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A53CA-E8EE-4C69-A3D6-FDF26D91421C}"/>
              </a:ext>
            </a:extLst>
          </p:cNvPr>
          <p:cNvSpPr txBox="1"/>
          <p:nvPr/>
        </p:nvSpPr>
        <p:spPr>
          <a:xfrm>
            <a:off x="7672251" y="3500846"/>
            <a:ext cx="312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-------------(A)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5480D-7AC7-4096-889E-00B532F76B2D}"/>
              </a:ext>
            </a:extLst>
          </p:cNvPr>
          <p:cNvSpPr txBox="1"/>
          <p:nvPr/>
        </p:nvSpPr>
        <p:spPr>
          <a:xfrm>
            <a:off x="684575" y="4215114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n = 0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AE72C-A909-4DA5-9F5C-39E664DACC5A}"/>
              </a:ext>
            </a:extLst>
          </p:cNvPr>
          <p:cNvSpPr txBox="1"/>
          <p:nvPr/>
        </p:nvSpPr>
        <p:spPr>
          <a:xfrm>
            <a:off x="2899954" y="4718387"/>
            <a:ext cx="745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[x</a:t>
            </a:r>
            <a:r>
              <a:rPr lang="en-US" baseline="-25000" dirty="0"/>
              <a:t>0 </a:t>
            </a:r>
            <a:r>
              <a:rPr lang="en-US" dirty="0"/>
              <a:t> *sinx</a:t>
            </a:r>
            <a:r>
              <a:rPr lang="en-US" baseline="-25000" dirty="0"/>
              <a:t>0</a:t>
            </a:r>
            <a:r>
              <a:rPr lang="en-US" dirty="0"/>
              <a:t> + cosx</a:t>
            </a:r>
            <a:r>
              <a:rPr lang="en-US" baseline="-25000" dirty="0"/>
              <a:t>0</a:t>
            </a:r>
            <a:r>
              <a:rPr lang="en-US" dirty="0"/>
              <a:t> + 1]/(3 + sinx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46B9B-902F-40CF-80F6-8DC390E75EF0}"/>
              </a:ext>
            </a:extLst>
          </p:cNvPr>
          <p:cNvSpPr txBox="1"/>
          <p:nvPr/>
        </p:nvSpPr>
        <p:spPr>
          <a:xfrm>
            <a:off x="452845" y="5452602"/>
            <a:ext cx="11355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[0.6</a:t>
            </a:r>
            <a:r>
              <a:rPr lang="en-US" baseline="-25000" dirty="0"/>
              <a:t> </a:t>
            </a:r>
            <a:r>
              <a:rPr lang="en-US" dirty="0"/>
              <a:t> *sin(0.6* 57.2957 ) + cos(0.6* 57.2957) + 1]/(3 + sin(0.6* 57.2957 ))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0.6071</a:t>
            </a:r>
            <a:endParaRPr lang="th-TH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50D724-63BF-4137-888D-7F23733CF16A}"/>
              </a:ext>
            </a:extLst>
          </p:cNvPr>
          <p:cNvSpPr txBox="1">
            <a:spLocks/>
          </p:cNvSpPr>
          <p:nvPr/>
        </p:nvSpPr>
        <p:spPr>
          <a:xfrm>
            <a:off x="684575" y="289395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5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Raphson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2020-08-09T03:00:06Z</dcterms:created>
  <dcterms:modified xsi:type="dcterms:W3CDTF">2020-08-09T04:36:22Z</dcterms:modified>
</cp:coreProperties>
</file>